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8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5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F5F0-4171-4755-A960-D48778A53E3F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/>
          <p:cNvSpPr/>
          <p:nvPr/>
        </p:nvSpPr>
        <p:spPr>
          <a:xfrm>
            <a:off x="657613" y="2201501"/>
            <a:ext cx="3040381" cy="203705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49505" y="2945871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b="1" dirty="0"/>
              <a:t>[SQL Server]</a:t>
            </a:r>
          </a:p>
          <a:p>
            <a:pPr algn="ctr"/>
            <a:r>
              <a:rPr lang="pt-BR" dirty="0"/>
              <a:t>Armazenar os </a:t>
            </a:r>
          </a:p>
          <a:p>
            <a:pPr algn="ctr"/>
            <a:r>
              <a:rPr lang="pt-BR" dirty="0"/>
              <a:t>dados da aplicação</a:t>
            </a:r>
          </a:p>
        </p:txBody>
      </p:sp>
      <p:cxnSp>
        <p:nvCxnSpPr>
          <p:cNvPr id="11" name="Conector de seta reta 10"/>
          <p:cNvCxnSpPr>
            <a:cxnSpLocks/>
            <a:stCxn id="27" idx="1"/>
            <a:endCxn id="4" idx="4"/>
          </p:cNvCxnSpPr>
          <p:nvPr/>
        </p:nvCxnSpPr>
        <p:spPr>
          <a:xfrm flipH="1">
            <a:off x="3697994" y="3220029"/>
            <a:ext cx="1289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4" idx="1"/>
            <a:endCxn id="27" idx="3"/>
          </p:cNvCxnSpPr>
          <p:nvPr/>
        </p:nvCxnSpPr>
        <p:spPr>
          <a:xfrm flipH="1" flipV="1">
            <a:off x="7737917" y="3220029"/>
            <a:ext cx="1210283" cy="24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8948200" y="2505438"/>
            <a:ext cx="2362200" cy="1828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8948200" y="2505438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App</a:t>
            </a:r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Kotlin</a:t>
            </a:r>
            <a:r>
              <a:rPr lang="pt-BR" b="1" dirty="0"/>
              <a:t>, XML]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Aplicação mobile para dispositivos </a:t>
            </a:r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DA4086-7A73-4A23-AE24-8F7D74C9DA3F}"/>
              </a:ext>
            </a:extLst>
          </p:cNvPr>
          <p:cNvSpPr/>
          <p:nvPr/>
        </p:nvSpPr>
        <p:spPr>
          <a:xfrm>
            <a:off x="4987594" y="2315928"/>
            <a:ext cx="2750321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BB0FB0-35E0-404E-85AD-FC48A7BF2253}"/>
              </a:ext>
            </a:extLst>
          </p:cNvPr>
          <p:cNvSpPr txBox="1"/>
          <p:nvPr/>
        </p:nvSpPr>
        <p:spPr>
          <a:xfrm>
            <a:off x="4987595" y="2342866"/>
            <a:ext cx="2750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Microservice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SpringBoot</a:t>
            </a:r>
            <a:r>
              <a:rPr lang="pt-BR" b="1" dirty="0"/>
              <a:t>, EC2 </a:t>
            </a:r>
            <a:r>
              <a:rPr lang="pt-BR" b="1" dirty="0" err="1"/>
              <a:t>Amazon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Processamento de dados armazenados para consumo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41290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uxograma: Disco magnético 3">
            <a:extLst>
              <a:ext uri="{FF2B5EF4-FFF2-40B4-BE49-F238E27FC236}">
                <a16:creationId xmlns:a16="http://schemas.microsoft.com/office/drawing/2014/main" id="{CC4F00DF-A418-45D3-B54A-A0AD794853C5}"/>
              </a:ext>
            </a:extLst>
          </p:cNvPr>
          <p:cNvSpPr/>
          <p:nvPr/>
        </p:nvSpPr>
        <p:spPr>
          <a:xfrm>
            <a:off x="657613" y="2201501"/>
            <a:ext cx="3040381" cy="203705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D4943E3-7C26-4535-B61C-C4C6B75EEA95}"/>
              </a:ext>
            </a:extLst>
          </p:cNvPr>
          <p:cNvSpPr txBox="1"/>
          <p:nvPr/>
        </p:nvSpPr>
        <p:spPr>
          <a:xfrm>
            <a:off x="949505" y="2945871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b="1" dirty="0"/>
              <a:t>[SQL Server]</a:t>
            </a:r>
          </a:p>
          <a:p>
            <a:pPr algn="ctr"/>
            <a:r>
              <a:rPr lang="pt-BR" dirty="0"/>
              <a:t>Armazenar os </a:t>
            </a:r>
          </a:p>
          <a:p>
            <a:pPr algn="ctr"/>
            <a:r>
              <a:rPr lang="pt-BR" dirty="0"/>
              <a:t>dados da aplicação</a:t>
            </a:r>
          </a:p>
        </p:txBody>
      </p:sp>
      <p:cxnSp>
        <p:nvCxnSpPr>
          <p:cNvPr id="47" name="Conector de seta reta 10">
            <a:extLst>
              <a:ext uri="{FF2B5EF4-FFF2-40B4-BE49-F238E27FC236}">
                <a16:creationId xmlns:a16="http://schemas.microsoft.com/office/drawing/2014/main" id="{EE9C47F5-E93C-496A-8DB2-95AA858DC81C}"/>
              </a:ext>
            </a:extLst>
          </p:cNvPr>
          <p:cNvCxnSpPr>
            <a:cxnSpLocks/>
            <a:stCxn id="52" idx="1"/>
            <a:endCxn id="45" idx="4"/>
          </p:cNvCxnSpPr>
          <p:nvPr/>
        </p:nvCxnSpPr>
        <p:spPr>
          <a:xfrm flipH="1">
            <a:off x="3697994" y="3220029"/>
            <a:ext cx="1289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24">
            <a:extLst>
              <a:ext uri="{FF2B5EF4-FFF2-40B4-BE49-F238E27FC236}">
                <a16:creationId xmlns:a16="http://schemas.microsoft.com/office/drawing/2014/main" id="{2924A852-742E-4A65-9093-B03E7138233E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flipH="1" flipV="1">
            <a:off x="7737917" y="3220029"/>
            <a:ext cx="1210283" cy="162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81D23E0F-7F73-4CBF-85B5-E78D705FD8CE}"/>
              </a:ext>
            </a:extLst>
          </p:cNvPr>
          <p:cNvSpPr/>
          <p:nvPr/>
        </p:nvSpPr>
        <p:spPr>
          <a:xfrm>
            <a:off x="8948200" y="2505438"/>
            <a:ext cx="2362200" cy="17331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9CC3B71-DC2A-4CF9-B72D-926EC342F9FE}"/>
              </a:ext>
            </a:extLst>
          </p:cNvPr>
          <p:cNvSpPr txBox="1"/>
          <p:nvPr/>
        </p:nvSpPr>
        <p:spPr>
          <a:xfrm>
            <a:off x="8948200" y="2505438"/>
            <a:ext cx="2362200" cy="1754326"/>
          </a:xfrm>
          <a:prstGeom prst="rect">
            <a:avLst/>
          </a:prstGeom>
          <a:noFill/>
          <a:ln w="508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App</a:t>
            </a:r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Kotlin</a:t>
            </a:r>
            <a:r>
              <a:rPr lang="pt-BR" b="1" dirty="0"/>
              <a:t>, XML]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Aplicação mobile para dispositivos Android</a:t>
            </a:r>
          </a:p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C8147F0-B151-4E1B-9E71-35E4B06F84BA}"/>
              </a:ext>
            </a:extLst>
          </p:cNvPr>
          <p:cNvSpPr/>
          <p:nvPr/>
        </p:nvSpPr>
        <p:spPr>
          <a:xfrm>
            <a:off x="4987594" y="2315928"/>
            <a:ext cx="2750321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2BC88CD-3431-4E6A-867B-F724B1A6216E}"/>
              </a:ext>
            </a:extLst>
          </p:cNvPr>
          <p:cNvSpPr txBox="1"/>
          <p:nvPr/>
        </p:nvSpPr>
        <p:spPr>
          <a:xfrm>
            <a:off x="4987595" y="2342866"/>
            <a:ext cx="2750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Microservice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SpringBoot</a:t>
            </a:r>
            <a:r>
              <a:rPr lang="pt-BR" b="1" dirty="0"/>
              <a:t>, EC2 </a:t>
            </a:r>
            <a:r>
              <a:rPr lang="pt-BR" b="1" dirty="0" err="1"/>
              <a:t>Amazon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Processamento de dados armazenados para consumo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494979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oliver.rlima@outlook.com</cp:lastModifiedBy>
  <cp:revision>35</cp:revision>
  <dcterms:created xsi:type="dcterms:W3CDTF">2020-10-07T22:36:17Z</dcterms:created>
  <dcterms:modified xsi:type="dcterms:W3CDTF">2021-02-26T20:27:00Z</dcterms:modified>
</cp:coreProperties>
</file>