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C2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57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a Sampaio" userId="f1767c5f4567867f" providerId="LiveId" clId="{2EF87AA8-A5F5-4764-9D63-A69D2DBC0BA8}"/>
    <pc:docChg chg="custSel modSld">
      <pc:chgData name="Eduarda Sampaio" userId="f1767c5f4567867f" providerId="LiveId" clId="{2EF87AA8-A5F5-4764-9D63-A69D2DBC0BA8}" dt="2020-12-10T21:02:13.814" v="12"/>
      <pc:docMkLst>
        <pc:docMk/>
      </pc:docMkLst>
      <pc:sldChg chg="addSp delSp modSp mod">
        <pc:chgData name="Eduarda Sampaio" userId="f1767c5f4567867f" providerId="LiveId" clId="{2EF87AA8-A5F5-4764-9D63-A69D2DBC0BA8}" dt="2020-12-10T21:02:13.814" v="12"/>
        <pc:sldMkLst>
          <pc:docMk/>
          <pc:sldMk cId="3271804291" sldId="256"/>
        </pc:sldMkLst>
        <pc:spChg chg="mod">
          <ac:chgData name="Eduarda Sampaio" userId="f1767c5f4567867f" providerId="LiveId" clId="{2EF87AA8-A5F5-4764-9D63-A69D2DBC0BA8}" dt="2020-12-10T21:02:03.299" v="11" actId="1076"/>
          <ac:spMkLst>
            <pc:docMk/>
            <pc:sldMk cId="3271804291" sldId="256"/>
            <ac:spMk id="70" creationId="{00000000-0000-0000-0000-000000000000}"/>
          </ac:spMkLst>
        </pc:spChg>
        <pc:picChg chg="add mod">
          <ac:chgData name="Eduarda Sampaio" userId="f1767c5f4567867f" providerId="LiveId" clId="{2EF87AA8-A5F5-4764-9D63-A69D2DBC0BA8}" dt="2020-12-10T21:02:13.814" v="12"/>
          <ac:picMkLst>
            <pc:docMk/>
            <pc:sldMk cId="3271804291" sldId="256"/>
            <ac:picMk id="44" creationId="{D6C7E996-0AAB-4CB5-AE02-4521115A6DE1}"/>
          </ac:picMkLst>
        </pc:picChg>
        <pc:picChg chg="del">
          <ac:chgData name="Eduarda Sampaio" userId="f1767c5f4567867f" providerId="LiveId" clId="{2EF87AA8-A5F5-4764-9D63-A69D2DBC0BA8}" dt="2020-12-10T21:01:38.133" v="1" actId="478"/>
          <ac:picMkLst>
            <pc:docMk/>
            <pc:sldMk cId="3271804291" sldId="256"/>
            <ac:picMk id="47" creationId="{00000000-0000-0000-0000-000000000000}"/>
          </ac:picMkLst>
        </pc:picChg>
        <pc:picChg chg="del">
          <ac:chgData name="Eduarda Sampaio" userId="f1767c5f4567867f" providerId="LiveId" clId="{2EF87AA8-A5F5-4764-9D63-A69D2DBC0BA8}" dt="2020-12-10T21:01:37.455" v="0" actId="478"/>
          <ac:picMkLst>
            <pc:docMk/>
            <pc:sldMk cId="3271804291" sldId="256"/>
            <ac:picMk id="50" creationId="{00000000-0000-0000-0000-000000000000}"/>
          </ac:picMkLst>
        </pc:picChg>
        <pc:cxnChg chg="mod">
          <ac:chgData name="Eduarda Sampaio" userId="f1767c5f4567867f" providerId="LiveId" clId="{2EF87AA8-A5F5-4764-9D63-A69D2DBC0BA8}" dt="2020-12-10T21:01:51.038" v="6" actId="14100"/>
          <ac:cxnSpMkLst>
            <pc:docMk/>
            <pc:sldMk cId="3271804291" sldId="256"/>
            <ac:cxnSpMk id="8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2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17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9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69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08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72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26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03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95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8A58-7DF1-49CD-BBB8-0187A18C380D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7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149307" y="2435576"/>
            <a:ext cx="5718361" cy="244816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AEAB99-A050-443D-A1B5-CF71F276F6D7}"/>
              </a:ext>
            </a:extLst>
          </p:cNvPr>
          <p:cNvSpPr/>
          <p:nvPr/>
        </p:nvSpPr>
        <p:spPr>
          <a:xfrm>
            <a:off x="8029903" y="2698671"/>
            <a:ext cx="1948266" cy="1554155"/>
          </a:xfrm>
          <a:prstGeom prst="rect">
            <a:avLst/>
          </a:prstGeom>
          <a:solidFill>
            <a:srgbClr val="FFF0C2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Working</a:t>
            </a:r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</p:txBody>
      </p:sp>
      <p:sp>
        <p:nvSpPr>
          <p:cNvPr id="71" name="Retângulo 70"/>
          <p:cNvSpPr/>
          <p:nvPr/>
        </p:nvSpPr>
        <p:spPr>
          <a:xfrm rot="5400000">
            <a:off x="1823249" y="770977"/>
            <a:ext cx="5718361" cy="574230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 rot="5400000">
            <a:off x="3800682" y="2449520"/>
            <a:ext cx="4538314" cy="247918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" name="Conector de seta reta 19"/>
          <p:cNvCxnSpPr>
            <a:cxnSpLocks/>
          </p:cNvCxnSpPr>
          <p:nvPr/>
        </p:nvCxnSpPr>
        <p:spPr>
          <a:xfrm>
            <a:off x="4290483" y="3698796"/>
            <a:ext cx="80733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174796" y="1246610"/>
            <a:ext cx="1050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3" y="321516"/>
            <a:ext cx="998680" cy="1373772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5010596" y="1053123"/>
            <a:ext cx="2298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Amazon</a:t>
            </a:r>
            <a:r>
              <a:rPr lang="pt-BR" dirty="0"/>
              <a:t> Web Services 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2651997" y="1046529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61401" y="1686617"/>
            <a:ext cx="115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Developer</a:t>
            </a:r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606550" y="1239565"/>
            <a:ext cx="378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811278" y="413615"/>
            <a:ext cx="247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Development environment</a:t>
            </a:r>
          </a:p>
        </p:txBody>
      </p:sp>
      <p:cxnSp>
        <p:nvCxnSpPr>
          <p:cNvPr id="101" name="Conector de seta reta 100"/>
          <p:cNvCxnSpPr>
            <a:cxnSpLocks/>
          </p:cNvCxnSpPr>
          <p:nvPr/>
        </p:nvCxnSpPr>
        <p:spPr>
          <a:xfrm>
            <a:off x="9978169" y="5415908"/>
            <a:ext cx="546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7776168" y="41361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Deployment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109CD7D-9A89-43FF-B0D6-12785952856F}"/>
              </a:ext>
            </a:extLst>
          </p:cNvPr>
          <p:cNvSpPr/>
          <p:nvPr/>
        </p:nvSpPr>
        <p:spPr>
          <a:xfrm rot="5400000">
            <a:off x="1074850" y="2456702"/>
            <a:ext cx="4552679" cy="2479182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4A5E229C-AB59-44A5-AAD2-25A7D3E3DA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3155501" y="1730536"/>
            <a:ext cx="427364" cy="552564"/>
          </a:xfrm>
          <a:prstGeom prst="rect">
            <a:avLst/>
          </a:prstGeom>
        </p:spPr>
      </p:pic>
      <p:cxnSp>
        <p:nvCxnSpPr>
          <p:cNvPr id="57" name="Conector de seta reta 32">
            <a:extLst>
              <a:ext uri="{FF2B5EF4-FFF2-40B4-BE49-F238E27FC236}">
                <a16:creationId xmlns:a16="http://schemas.microsoft.com/office/drawing/2014/main" id="{46A248E0-8C45-42F7-9D12-DA6D7EE278D4}"/>
              </a:ext>
            </a:extLst>
          </p:cNvPr>
          <p:cNvCxnSpPr>
            <a:cxnSpLocks/>
          </p:cNvCxnSpPr>
          <p:nvPr/>
        </p:nvCxnSpPr>
        <p:spPr>
          <a:xfrm>
            <a:off x="3386404" y="4350860"/>
            <a:ext cx="0" cy="490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62D97E9-3642-4A74-B25B-63EC54B5121A}"/>
              </a:ext>
            </a:extLst>
          </p:cNvPr>
          <p:cNvSpPr txBox="1"/>
          <p:nvPr/>
        </p:nvSpPr>
        <p:spPr>
          <a:xfrm>
            <a:off x="2842755" y="2299601"/>
            <a:ext cx="10367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Idealization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6BE8085-8793-4B6B-862D-2D8842E5A4EC}"/>
              </a:ext>
            </a:extLst>
          </p:cNvPr>
          <p:cNvSpPr txBox="1"/>
          <p:nvPr/>
        </p:nvSpPr>
        <p:spPr>
          <a:xfrm>
            <a:off x="2783831" y="3955183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Building + UI</a:t>
            </a:r>
          </a:p>
        </p:txBody>
      </p:sp>
      <p:pic>
        <p:nvPicPr>
          <p:cNvPr id="67" name="Imagem 66" descr="Logotipo&#10;&#10;Descrição gerada automaticamente com confiança média">
            <a:extLst>
              <a:ext uri="{FF2B5EF4-FFF2-40B4-BE49-F238E27FC236}">
                <a16:creationId xmlns:a16="http://schemas.microsoft.com/office/drawing/2014/main" id="{FA6066CC-C25B-4782-9827-E43174823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75" y="3336392"/>
            <a:ext cx="795387" cy="789172"/>
          </a:xfrm>
          <a:prstGeom prst="rect">
            <a:avLst/>
          </a:prstGeom>
        </p:spPr>
      </p:pic>
      <p:cxnSp>
        <p:nvCxnSpPr>
          <p:cNvPr id="75" name="Conector de seta reta 32">
            <a:extLst>
              <a:ext uri="{FF2B5EF4-FFF2-40B4-BE49-F238E27FC236}">
                <a16:creationId xmlns:a16="http://schemas.microsoft.com/office/drawing/2014/main" id="{3C9A9EC8-B9BF-40C3-B88A-6D9E5A2775DD}"/>
              </a:ext>
            </a:extLst>
          </p:cNvPr>
          <p:cNvCxnSpPr>
            <a:cxnSpLocks/>
          </p:cNvCxnSpPr>
          <p:nvPr/>
        </p:nvCxnSpPr>
        <p:spPr>
          <a:xfrm>
            <a:off x="3386404" y="2632910"/>
            <a:ext cx="0" cy="461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58C0732-21A6-4801-9F06-280165CBDF16}"/>
              </a:ext>
            </a:extLst>
          </p:cNvPr>
          <p:cNvSpPr txBox="1"/>
          <p:nvPr/>
        </p:nvSpPr>
        <p:spPr>
          <a:xfrm>
            <a:off x="2783831" y="5595480"/>
            <a:ext cx="11841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Test</a:t>
            </a:r>
          </a:p>
        </p:txBody>
      </p:sp>
      <p:pic>
        <p:nvPicPr>
          <p:cNvPr id="81" name="Imagem 80" descr="Uma imagem contendo Forma&#10;&#10;Descrição gerada automaticamente">
            <a:extLst>
              <a:ext uri="{FF2B5EF4-FFF2-40B4-BE49-F238E27FC236}">
                <a16:creationId xmlns:a16="http://schemas.microsoft.com/office/drawing/2014/main" id="{F56219CF-86EB-40DF-98BB-BA9B7A46B82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1668" y="4988036"/>
            <a:ext cx="668304" cy="62407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7C122E-D153-45D6-A386-FE9723134CDD}"/>
              </a:ext>
            </a:extLst>
          </p:cNvPr>
          <p:cNvSpPr txBox="1"/>
          <p:nvPr/>
        </p:nvSpPr>
        <p:spPr>
          <a:xfrm>
            <a:off x="5216965" y="2050587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AWS – Host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97E89FB-2446-4512-B965-28ADB9D21CB7}"/>
              </a:ext>
            </a:extLst>
          </p:cNvPr>
          <p:cNvSpPr txBox="1"/>
          <p:nvPr/>
        </p:nvSpPr>
        <p:spPr>
          <a:xfrm>
            <a:off x="5216965" y="2634323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Ambiente HA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51CE8F84-FAAE-43EA-A8A7-BE5161581D7B}"/>
              </a:ext>
            </a:extLst>
          </p:cNvPr>
          <p:cNvSpPr txBox="1"/>
          <p:nvPr/>
        </p:nvSpPr>
        <p:spPr>
          <a:xfrm>
            <a:off x="5216965" y="3214542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Cert</a:t>
            </a:r>
            <a:r>
              <a:rPr lang="pt-BR" sz="1800" dirty="0"/>
              <a:t>. Digital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B05B8A2-7339-4D74-A4DA-87540780AD74}"/>
              </a:ext>
            </a:extLst>
          </p:cNvPr>
          <p:cNvSpPr txBox="1"/>
          <p:nvPr/>
        </p:nvSpPr>
        <p:spPr>
          <a:xfrm>
            <a:off x="5232412" y="3793845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Balanceamento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EF903CF-2247-4BDB-B141-E4E11E3B9C5C}"/>
              </a:ext>
            </a:extLst>
          </p:cNvPr>
          <p:cNvSpPr txBox="1"/>
          <p:nvPr/>
        </p:nvSpPr>
        <p:spPr>
          <a:xfrm>
            <a:off x="5232412" y="4373148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/>
              <a:t>Jenkins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68A7BB6-8969-48DB-A6A7-84F7B4F30B39}"/>
              </a:ext>
            </a:extLst>
          </p:cNvPr>
          <p:cNvSpPr txBox="1"/>
          <p:nvPr/>
        </p:nvSpPr>
        <p:spPr>
          <a:xfrm>
            <a:off x="5232412" y="4952451"/>
            <a:ext cx="17580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JMeter</a:t>
            </a:r>
            <a:endParaRPr lang="pt-BR" sz="18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9F6AE413-D27F-4129-9A24-0AF3F1DE3C6B}"/>
              </a:ext>
            </a:extLst>
          </p:cNvPr>
          <p:cNvSpPr txBox="1"/>
          <p:nvPr/>
        </p:nvSpPr>
        <p:spPr>
          <a:xfrm>
            <a:off x="10545603" y="5961803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End-User</a:t>
            </a:r>
          </a:p>
          <a:p>
            <a:pPr algn="ctr"/>
            <a:r>
              <a:rPr lang="pt-BR" dirty="0"/>
              <a:t>Android</a:t>
            </a:r>
          </a:p>
        </p:txBody>
      </p:sp>
      <p:pic>
        <p:nvPicPr>
          <p:cNvPr id="97" name="Imagem 96" descr="Ícone&#10;&#10;Descrição gerada automaticamente">
            <a:extLst>
              <a:ext uri="{FF2B5EF4-FFF2-40B4-BE49-F238E27FC236}">
                <a16:creationId xmlns:a16="http://schemas.microsoft.com/office/drawing/2014/main" id="{B1F09DBE-565B-4C24-A8F9-882F18101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88" y="4632672"/>
            <a:ext cx="761905" cy="1384127"/>
          </a:xfrm>
          <a:prstGeom prst="rect">
            <a:avLst/>
          </a:prstGeom>
        </p:spPr>
      </p:pic>
      <p:sp>
        <p:nvSpPr>
          <p:cNvPr id="9" name="Fluxograma: Extrair 8">
            <a:extLst>
              <a:ext uri="{FF2B5EF4-FFF2-40B4-BE49-F238E27FC236}">
                <a16:creationId xmlns:a16="http://schemas.microsoft.com/office/drawing/2014/main" id="{6AF53B4B-5093-4EC7-81D0-97535E9282EF}"/>
              </a:ext>
            </a:extLst>
          </p:cNvPr>
          <p:cNvSpPr/>
          <p:nvPr/>
        </p:nvSpPr>
        <p:spPr>
          <a:xfrm>
            <a:off x="8749058" y="3429000"/>
            <a:ext cx="535028" cy="461314"/>
          </a:xfrm>
          <a:prstGeom prst="flowChartExtra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Ramon Gonçalves</cp:lastModifiedBy>
  <cp:revision>18</cp:revision>
  <dcterms:created xsi:type="dcterms:W3CDTF">2020-09-29T00:17:29Z</dcterms:created>
  <dcterms:modified xsi:type="dcterms:W3CDTF">2021-03-03T21:43:30Z</dcterms:modified>
</cp:coreProperties>
</file>