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273F588C-CF21-402D-BA07-F5D2B4EB4B6A}"/>
    <pc:docChg chg="delSld modSld">
      <pc:chgData name="Eduarda Sampaio" userId="f1767c5f4567867f" providerId="LiveId" clId="{273F588C-CF21-402D-BA07-F5D2B4EB4B6A}" dt="2020-09-09T20:35:55.295" v="51" actId="20577"/>
      <pc:docMkLst>
        <pc:docMk/>
      </pc:docMkLst>
      <pc:sldChg chg="del">
        <pc:chgData name="Eduarda Sampaio" userId="f1767c5f4567867f" providerId="LiveId" clId="{273F588C-CF21-402D-BA07-F5D2B4EB4B6A}" dt="2020-09-09T20:27:47.401" v="24" actId="2696"/>
        <pc:sldMkLst>
          <pc:docMk/>
          <pc:sldMk cId="2336564456" sldId="256"/>
        </pc:sldMkLst>
      </pc:sldChg>
      <pc:sldChg chg="modSp mod">
        <pc:chgData name="Eduarda Sampaio" userId="f1767c5f4567867f" providerId="LiveId" clId="{273F588C-CF21-402D-BA07-F5D2B4EB4B6A}" dt="2020-09-09T20:35:55.295" v="51" actId="20577"/>
        <pc:sldMkLst>
          <pc:docMk/>
          <pc:sldMk cId="1291799206" sldId="258"/>
        </pc:sldMkLst>
        <pc:spChg chg="mod">
          <ac:chgData name="Eduarda Sampaio" userId="f1767c5f4567867f" providerId="LiveId" clId="{273F588C-CF21-402D-BA07-F5D2B4EB4B6A}" dt="2020-09-09T20:35:55.295" v="51" actId="20577"/>
          <ac:spMkLst>
            <pc:docMk/>
            <pc:sldMk cId="1291799206" sldId="258"/>
            <ac:spMk id="21" creationId="{39C1A4E7-72AF-4989-BA32-A083ECC02B29}"/>
          </ac:spMkLst>
        </pc:spChg>
        <pc:spChg chg="mod">
          <ac:chgData name="Eduarda Sampaio" userId="f1767c5f4567867f" providerId="LiveId" clId="{273F588C-CF21-402D-BA07-F5D2B4EB4B6A}" dt="2020-09-09T20:26:47.101" v="23" actId="20577"/>
          <ac:spMkLst>
            <pc:docMk/>
            <pc:sldMk cId="1291799206" sldId="258"/>
            <ac:spMk id="22" creationId="{5AA65275-0DC8-4825-B417-8E4799B8DF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CA87F-0871-44F0-8ED2-856D23DB2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F3256-BE34-4E23-AC1C-552699D3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1F2E66-FD17-4F11-99A3-68237D88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354C50-BBE7-44E0-8923-9B2FB543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FB317-8BD6-4460-A9E7-4E724162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7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12F40-79FB-4CE0-B987-4FE98679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71A0B1-8DC4-4A5C-8C68-AC9C2F071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0B5F2-28B9-41AD-8F11-5CAEA3D3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CD293-1752-4466-8021-ACC8E11D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0EC36-6F9D-48BA-9BDE-CA3FF4B0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35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7E382E-002D-4B8E-8849-D8FB090A3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65239A-BD71-4BCD-8FB1-31BF1778C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BF0B6-8F96-475A-B9C6-5EE54395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9E660-8031-4CC9-BAA1-322C4B73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C8C970-1546-4D1B-B60A-67AB5627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77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B9D21-B3D1-4A7C-8F15-56BF1257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2CC5E-2DE7-402A-92AC-83E6FF18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2383D-573D-40BE-BF90-6BB02DC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347C1-9826-491B-8044-58C45632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F17D6F-064D-4E10-B57D-C78F5FE3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19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06E0-B313-4F4B-ACFF-9C595B9C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0D64DA-4541-4517-A1C0-8CF6FBD6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6DFEBE-EB57-4C6F-B1ED-8C2B0929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E7262-CF66-4B17-9C25-7A4D1BB9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FF519-4E9B-4DF4-9289-52E1B128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31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1776B-66AD-40E2-AC18-8C8C7AAB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E3B72-FC85-41BA-BEBF-5AB662FAF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51417E-6B36-4AAB-BE17-18AED2ED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4FE5B-48A7-4F6B-8BE4-A49445D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5CFFE4-AE7A-40EC-805C-BDF2DAC4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3758F9-C4BE-4518-A863-7B00966D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37480-B7AC-484D-9AFB-8B0D099E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B389C0-A436-4422-9AF3-DA0F434F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C37769-B4B1-4BF8-9CAE-5CAAC93D5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D8F014-C2B5-4A75-9659-B7E3DE43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EEAD1F-FF09-4336-9A6A-5F2BE64F4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89374B-9973-42B8-B939-B60DB611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E20833-767D-4F53-AA8A-63D70D1C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772DF3-EAC1-4D9D-AF9C-49E867A6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3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74AA3-E555-4572-BC9D-50782389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1F2723-DCF7-4ED9-8D64-CC902E2F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286D91-412D-48FE-A792-C14B63F1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7CC484-C0F8-4E15-AABE-AFC2B128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9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EADBD2-AB86-47EF-ABCB-15D2F4BE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6731C0-7956-42D3-B606-E036DA20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A1CF80-7428-496C-A2BE-11E53C44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4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629AE-6213-4FF5-BC80-6DF399AF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FD16-0D1A-4A17-B136-AAA8C4D4B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1FB409-CB39-4B97-8BF9-3D547B5C1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28193-3826-4159-88AC-0250F329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363DF1-C8F7-43E4-8C51-72BB5730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C8BB08-46E6-4322-8DF7-35AF81D3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79014-629F-4F72-A76F-2F0F913C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1431BD-3284-4438-8FC4-0EC1D16EA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67D5F-9B60-4106-AF46-C70FC113B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8B4AB-0C19-49F1-9CAD-1EDB1004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7D1CCF-463D-473A-AC12-FF0C0729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4653E-9086-42E2-B6B1-AD32D231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08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1E9841-FA2E-4932-AA53-DFE3631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80D471-AD4A-4868-982F-3EE63143A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3EF22D-9E7A-4A98-8B94-FE7A6CD6F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8732F-F13F-4BC7-A3B7-7EDD5789ACBC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D5033B-D675-4570-A820-3D32F6FB4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4E8615-58ED-4BC5-8BB0-7EEF0141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9F4D962-07E0-439A-BCF1-F8799506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95" y="0"/>
            <a:ext cx="10111409" cy="68452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2B5C-6787-487A-AF90-BE1DF64F857E}"/>
              </a:ext>
            </a:extLst>
          </p:cNvPr>
          <p:cNvSpPr txBox="1"/>
          <p:nvPr/>
        </p:nvSpPr>
        <p:spPr>
          <a:xfrm>
            <a:off x="1657350" y="3277521"/>
            <a:ext cx="170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22 anos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B31D07-2F25-45EB-9A5F-174736586C26}"/>
              </a:ext>
            </a:extLst>
          </p:cNvPr>
          <p:cNvSpPr txBox="1"/>
          <p:nvPr/>
        </p:nvSpPr>
        <p:spPr>
          <a:xfrm>
            <a:off x="1657350" y="3079400"/>
            <a:ext cx="170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Maurício Sampaio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78D257-324B-440C-B0B1-9EFB39806A74}"/>
              </a:ext>
            </a:extLst>
          </p:cNvPr>
          <p:cNvSpPr txBox="1"/>
          <p:nvPr/>
        </p:nvSpPr>
        <p:spPr>
          <a:xfrm>
            <a:off x="1879600" y="3472277"/>
            <a:ext cx="170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Atendimento/Suporte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3810B4-2759-4743-A354-DB88C56BD03E}"/>
              </a:ext>
            </a:extLst>
          </p:cNvPr>
          <p:cNvSpPr txBox="1"/>
          <p:nvPr/>
        </p:nvSpPr>
        <p:spPr>
          <a:xfrm>
            <a:off x="1631950" y="3678664"/>
            <a:ext cx="170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São Paulo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8E0FB5-2F8D-4E2A-A42F-309042736E1C}"/>
              </a:ext>
            </a:extLst>
          </p:cNvPr>
          <p:cNvSpPr txBox="1"/>
          <p:nvPr/>
        </p:nvSpPr>
        <p:spPr>
          <a:xfrm>
            <a:off x="1679574" y="3884662"/>
            <a:ext cx="1901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Solteiro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7D93E0-5E0B-43F6-A469-84A8D61444A6}"/>
              </a:ext>
            </a:extLst>
          </p:cNvPr>
          <p:cNvSpPr txBox="1"/>
          <p:nvPr/>
        </p:nvSpPr>
        <p:spPr>
          <a:xfrm>
            <a:off x="1457325" y="4459494"/>
            <a:ext cx="21240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Me sinto jovem, semanalmente trabalho e cumpro com minhas tarefas de faculdade. Amo música e possuo grandes influencias, aprendi a tocar violão na infância e desde então não parei, sempre busco aprender mais. Sou um pouco introvertido, apenas aberto com pessoas que tem os mesmos interesses. Adoro trocar ideias com instrumentistas e pessoas mais experientes.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16CD58-EF3E-4BE1-822C-3D0B81EA272C}"/>
              </a:ext>
            </a:extLst>
          </p:cNvPr>
          <p:cNvSpPr/>
          <p:nvPr/>
        </p:nvSpPr>
        <p:spPr>
          <a:xfrm>
            <a:off x="5037138" y="1055687"/>
            <a:ext cx="414338" cy="1206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A02CD4-EF77-4BBA-BB20-BFB98CC022D8}"/>
              </a:ext>
            </a:extLst>
          </p:cNvPr>
          <p:cNvSpPr/>
          <p:nvPr/>
        </p:nvSpPr>
        <p:spPr>
          <a:xfrm>
            <a:off x="4115604" y="1358106"/>
            <a:ext cx="414338" cy="1206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66A684A-8D58-4843-A5BD-EFDEEE6298EF}"/>
              </a:ext>
            </a:extLst>
          </p:cNvPr>
          <p:cNvSpPr/>
          <p:nvPr/>
        </p:nvSpPr>
        <p:spPr>
          <a:xfrm>
            <a:off x="5337978" y="1656651"/>
            <a:ext cx="414338" cy="13452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DDF4967-69E5-4887-BE22-2F60F953EA09}"/>
              </a:ext>
            </a:extLst>
          </p:cNvPr>
          <p:cNvSpPr/>
          <p:nvPr/>
        </p:nvSpPr>
        <p:spPr>
          <a:xfrm>
            <a:off x="4936323" y="1972466"/>
            <a:ext cx="414338" cy="1206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39A75A-9307-4C2A-936A-4C0EABDEEAC0}"/>
              </a:ext>
            </a:extLst>
          </p:cNvPr>
          <p:cNvSpPr/>
          <p:nvPr/>
        </p:nvSpPr>
        <p:spPr>
          <a:xfrm>
            <a:off x="4355314" y="2272504"/>
            <a:ext cx="414338" cy="1206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2F5617A-B915-4E71-98D4-7FD9FC8D3A3A}"/>
              </a:ext>
            </a:extLst>
          </p:cNvPr>
          <p:cNvSpPr/>
          <p:nvPr/>
        </p:nvSpPr>
        <p:spPr>
          <a:xfrm>
            <a:off x="3900490" y="2970163"/>
            <a:ext cx="1549399" cy="13549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0D35926-7D56-4B30-8796-7D1238937F34}"/>
              </a:ext>
            </a:extLst>
          </p:cNvPr>
          <p:cNvSpPr/>
          <p:nvPr/>
        </p:nvSpPr>
        <p:spPr>
          <a:xfrm>
            <a:off x="3900492" y="3284874"/>
            <a:ext cx="838196" cy="12345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7D9802-1FD1-491C-986C-D192F25E2B21}"/>
              </a:ext>
            </a:extLst>
          </p:cNvPr>
          <p:cNvSpPr/>
          <p:nvPr/>
        </p:nvSpPr>
        <p:spPr>
          <a:xfrm>
            <a:off x="3900492" y="3587967"/>
            <a:ext cx="1047746" cy="1206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F90CE84-B427-4359-96BD-36FAFE474BD1}"/>
              </a:ext>
            </a:extLst>
          </p:cNvPr>
          <p:cNvSpPr/>
          <p:nvPr/>
        </p:nvSpPr>
        <p:spPr>
          <a:xfrm>
            <a:off x="3900491" y="3885455"/>
            <a:ext cx="1387471" cy="12817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46414E8-1FA0-40B2-B652-B2B29F427861}"/>
              </a:ext>
            </a:extLst>
          </p:cNvPr>
          <p:cNvSpPr/>
          <p:nvPr/>
        </p:nvSpPr>
        <p:spPr>
          <a:xfrm>
            <a:off x="3900492" y="4498323"/>
            <a:ext cx="681032" cy="1206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F114DDD-C681-47AB-AB2B-0C6FFEE5A39A}"/>
              </a:ext>
            </a:extLst>
          </p:cNvPr>
          <p:cNvSpPr/>
          <p:nvPr/>
        </p:nvSpPr>
        <p:spPr>
          <a:xfrm>
            <a:off x="3900490" y="4182508"/>
            <a:ext cx="838195" cy="14110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DAC5597-FE6D-4F20-B4F8-D1714E74B1B1}"/>
              </a:ext>
            </a:extLst>
          </p:cNvPr>
          <p:cNvSpPr txBox="1"/>
          <p:nvPr/>
        </p:nvSpPr>
        <p:spPr>
          <a:xfrm>
            <a:off x="3810000" y="5014920"/>
            <a:ext cx="23717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Acompanho bandas e músicos, assim como marcas de instrumentos. Possuo vários apps em meu celular.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8F488AA-763D-4A7B-A7A3-BCEE5C14EA90}"/>
              </a:ext>
            </a:extLst>
          </p:cNvPr>
          <p:cNvSpPr txBox="1"/>
          <p:nvPr/>
        </p:nvSpPr>
        <p:spPr>
          <a:xfrm>
            <a:off x="3810000" y="5929245"/>
            <a:ext cx="23717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Uso bastante celular, e nele apps de comunicação (WhatsApp) e apps sociais (Instagram, Twitter, </a:t>
            </a:r>
            <a:r>
              <a:rPr lang="pt-BR" sz="1100" dirty="0" err="1"/>
              <a:t>Tinder</a:t>
            </a:r>
            <a:r>
              <a:rPr lang="pt-BR" sz="1100" dirty="0"/>
              <a:t>).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EC9930B-E071-4099-AF21-9EB278504FCA}"/>
              </a:ext>
            </a:extLst>
          </p:cNvPr>
          <p:cNvSpPr/>
          <p:nvPr/>
        </p:nvSpPr>
        <p:spPr>
          <a:xfrm>
            <a:off x="6304203" y="1060450"/>
            <a:ext cx="1032669" cy="1206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35147E4-77E2-4235-A99C-5FB36CE052DC}"/>
              </a:ext>
            </a:extLst>
          </p:cNvPr>
          <p:cNvSpPr/>
          <p:nvPr/>
        </p:nvSpPr>
        <p:spPr>
          <a:xfrm>
            <a:off x="6301819" y="1358106"/>
            <a:ext cx="1271591" cy="120650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838D994-3DF3-44EC-91B4-6C0686607F43}"/>
              </a:ext>
            </a:extLst>
          </p:cNvPr>
          <p:cNvSpPr/>
          <p:nvPr/>
        </p:nvSpPr>
        <p:spPr>
          <a:xfrm>
            <a:off x="6304203" y="1654021"/>
            <a:ext cx="1340645" cy="1371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B9D00E2-3B22-4AFC-9770-046D4718FB72}"/>
              </a:ext>
            </a:extLst>
          </p:cNvPr>
          <p:cNvSpPr/>
          <p:nvPr/>
        </p:nvSpPr>
        <p:spPr>
          <a:xfrm>
            <a:off x="6301820" y="1968182"/>
            <a:ext cx="1547816" cy="13065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BC6A315-92D3-4807-9546-7DCE13896582}"/>
              </a:ext>
            </a:extLst>
          </p:cNvPr>
          <p:cNvSpPr/>
          <p:nvPr/>
        </p:nvSpPr>
        <p:spPr>
          <a:xfrm>
            <a:off x="6301821" y="2267503"/>
            <a:ext cx="247652" cy="12565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80BFA9A-4462-435E-96FA-813D4E554923}"/>
              </a:ext>
            </a:extLst>
          </p:cNvPr>
          <p:cNvSpPr txBox="1"/>
          <p:nvPr/>
        </p:nvSpPr>
        <p:spPr>
          <a:xfrm>
            <a:off x="6288087" y="2747640"/>
            <a:ext cx="21240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Busco ser um profissional reconhecido no meu emprego, quero ter uma boa base e especialização em meus estudos, tenho o sonho de ter meu próprio imóvel, e nele um quarto de música. No meu tempo livre quero me dedicar a criar músicas e ter companhia para isso, seja de um músico ou de um conjunto musical. 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F33DB55-7358-4356-843E-E9342C6B9E7F}"/>
              </a:ext>
            </a:extLst>
          </p:cNvPr>
          <p:cNvSpPr txBox="1"/>
          <p:nvPr/>
        </p:nvSpPr>
        <p:spPr>
          <a:xfrm>
            <a:off x="6238878" y="5014920"/>
            <a:ext cx="23717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O principal objetivo é a busca por companhias musicais, seja de uma pessoa ou um conjunto de pessoas.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187AC63-659D-4E98-91E0-AA660BA301FC}"/>
              </a:ext>
            </a:extLst>
          </p:cNvPr>
          <p:cNvSpPr txBox="1"/>
          <p:nvPr/>
        </p:nvSpPr>
        <p:spPr>
          <a:xfrm>
            <a:off x="6242052" y="5929245"/>
            <a:ext cx="23717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Quero facilidade e praticidade. Utilizo sistema Android, e grande parte das ferramentas do Google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F5515B0-F432-48A3-B18B-502F3B5D42D3}"/>
              </a:ext>
            </a:extLst>
          </p:cNvPr>
          <p:cNvSpPr txBox="1"/>
          <p:nvPr/>
        </p:nvSpPr>
        <p:spPr>
          <a:xfrm>
            <a:off x="8740293" y="2747639"/>
            <a:ext cx="21240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Não consigo achar ferramentas que me ajude a encontrar pessoas com o mesmo objetivo musical que o meu. </a:t>
            </a:r>
          </a:p>
          <a:p>
            <a:r>
              <a:rPr lang="pt-BR" sz="1100" dirty="0"/>
              <a:t>Não encontro apps e páginas que cumpram definitivamente o objetivo de trocar contatos com outras pessoas.</a:t>
            </a:r>
          </a:p>
          <a:p>
            <a:r>
              <a:rPr lang="pt-BR" sz="1100" dirty="0"/>
              <a:t>Não quero apps que coletem informações indesejadas, já sofri com problemas de privacidade.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84C605F-A520-4CD7-BD4F-1C9B7005EBCC}"/>
              </a:ext>
            </a:extLst>
          </p:cNvPr>
          <p:cNvSpPr/>
          <p:nvPr/>
        </p:nvSpPr>
        <p:spPr>
          <a:xfrm>
            <a:off x="8740293" y="1055687"/>
            <a:ext cx="115576" cy="127394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55ABC1B-C3CC-454D-9000-4564C8A9FE1F}"/>
              </a:ext>
            </a:extLst>
          </p:cNvPr>
          <p:cNvSpPr/>
          <p:nvPr/>
        </p:nvSpPr>
        <p:spPr>
          <a:xfrm>
            <a:off x="8740293" y="1358106"/>
            <a:ext cx="213207" cy="127394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434FA14-A729-4178-81B1-1C1430C1ADA5}"/>
              </a:ext>
            </a:extLst>
          </p:cNvPr>
          <p:cNvSpPr/>
          <p:nvPr/>
        </p:nvSpPr>
        <p:spPr>
          <a:xfrm>
            <a:off x="8740292" y="1656651"/>
            <a:ext cx="1789596" cy="13452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0468BAE-61CE-49A1-8B4A-8D06F889984B}"/>
              </a:ext>
            </a:extLst>
          </p:cNvPr>
          <p:cNvSpPr/>
          <p:nvPr/>
        </p:nvSpPr>
        <p:spPr>
          <a:xfrm>
            <a:off x="8740292" y="1968182"/>
            <a:ext cx="1627671" cy="127394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BA203DE-4BE2-4801-8B2F-2B3183688EE7}"/>
              </a:ext>
            </a:extLst>
          </p:cNvPr>
          <p:cNvSpPr/>
          <p:nvPr/>
        </p:nvSpPr>
        <p:spPr>
          <a:xfrm>
            <a:off x="8740292" y="2269132"/>
            <a:ext cx="417995" cy="127394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FBEEF61-B1DF-4E9E-A2FB-0136980AA198}"/>
              </a:ext>
            </a:extLst>
          </p:cNvPr>
          <p:cNvSpPr txBox="1"/>
          <p:nvPr/>
        </p:nvSpPr>
        <p:spPr>
          <a:xfrm>
            <a:off x="7222089" y="189803"/>
            <a:ext cx="170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Pedro Mendes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3999E71-082A-4F38-AED2-6D27295E9B43}"/>
              </a:ext>
            </a:extLst>
          </p:cNvPr>
          <p:cNvSpPr txBox="1"/>
          <p:nvPr/>
        </p:nvSpPr>
        <p:spPr>
          <a:xfrm>
            <a:off x="9050889" y="189803"/>
            <a:ext cx="170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05/02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4038523-327A-4670-B70D-5FBA6305C8C4}"/>
              </a:ext>
            </a:extLst>
          </p:cNvPr>
          <p:cNvSpPr txBox="1"/>
          <p:nvPr/>
        </p:nvSpPr>
        <p:spPr>
          <a:xfrm>
            <a:off x="1308341" y="2296127"/>
            <a:ext cx="2412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Trabalho e estudo durante a semana. Tempo livre aos finais de semana, o quais gosto de usar tocando e conversando com novas pessoas, tentando ser menos tímido. 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21CF810-7121-44F4-9DBB-42E63663D63D}"/>
              </a:ext>
            </a:extLst>
          </p:cNvPr>
          <p:cNvCxnSpPr>
            <a:cxnSpLocks/>
          </p:cNvCxnSpPr>
          <p:nvPr/>
        </p:nvCxnSpPr>
        <p:spPr>
          <a:xfrm>
            <a:off x="9854164" y="5146675"/>
            <a:ext cx="0" cy="1231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41310B3-0403-4893-9BEC-1AB8C6C14E34}"/>
              </a:ext>
            </a:extLst>
          </p:cNvPr>
          <p:cNvCxnSpPr>
            <a:cxnSpLocks/>
          </p:cNvCxnSpPr>
          <p:nvPr/>
        </p:nvCxnSpPr>
        <p:spPr>
          <a:xfrm flipH="1">
            <a:off x="8923890" y="5705475"/>
            <a:ext cx="1810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0565BF7-1819-4B44-8476-F3BE7259F563}"/>
              </a:ext>
            </a:extLst>
          </p:cNvPr>
          <p:cNvSpPr txBox="1"/>
          <p:nvPr/>
        </p:nvSpPr>
        <p:spPr>
          <a:xfrm>
            <a:off x="8936354" y="5263407"/>
            <a:ext cx="91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Alto uso</a:t>
            </a:r>
          </a:p>
          <a:p>
            <a:r>
              <a:rPr lang="pt-BR" sz="900" dirty="0"/>
              <a:t>Baixo valor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18B0D12-35AF-45FB-9A56-01E9BD4C1C3F}"/>
              </a:ext>
            </a:extLst>
          </p:cNvPr>
          <p:cNvSpPr txBox="1"/>
          <p:nvPr/>
        </p:nvSpPr>
        <p:spPr>
          <a:xfrm>
            <a:off x="9870405" y="5263407"/>
            <a:ext cx="9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Alto uso</a:t>
            </a:r>
          </a:p>
          <a:p>
            <a:r>
              <a:rPr lang="pt-BR" sz="900" dirty="0"/>
              <a:t>Alto valor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5ABF0B0-CF4B-4224-9C3F-0123C82D0AF3}"/>
              </a:ext>
            </a:extLst>
          </p:cNvPr>
          <p:cNvSpPr txBox="1"/>
          <p:nvPr/>
        </p:nvSpPr>
        <p:spPr>
          <a:xfrm>
            <a:off x="9861895" y="5785385"/>
            <a:ext cx="872777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Baixo uso</a:t>
            </a:r>
          </a:p>
          <a:p>
            <a:r>
              <a:rPr lang="pt-BR" sz="900" dirty="0"/>
              <a:t>Alto valor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E846822-1171-4FD0-877B-2E0441005512}"/>
              </a:ext>
            </a:extLst>
          </p:cNvPr>
          <p:cNvSpPr txBox="1"/>
          <p:nvPr/>
        </p:nvSpPr>
        <p:spPr>
          <a:xfrm>
            <a:off x="8940904" y="5785385"/>
            <a:ext cx="97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Baixo uso</a:t>
            </a:r>
          </a:p>
          <a:p>
            <a:r>
              <a:rPr lang="pt-BR" sz="900" dirty="0"/>
              <a:t>Baixo valor</a:t>
            </a:r>
          </a:p>
        </p:txBody>
      </p:sp>
      <p:pic>
        <p:nvPicPr>
          <p:cNvPr id="57" name="Imagem 56" descr="Menino com violão&#10;&#10;Descrição gerada automaticamente">
            <a:extLst>
              <a:ext uri="{FF2B5EF4-FFF2-40B4-BE49-F238E27FC236}">
                <a16:creationId xmlns:a16="http://schemas.microsoft.com/office/drawing/2014/main" id="{AF1EE392-56D0-4FFE-9C41-35A475B9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53" y="888121"/>
            <a:ext cx="1923435" cy="1282288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71680F05-2665-43CE-9373-2095C2D2FC35}"/>
              </a:ext>
            </a:extLst>
          </p:cNvPr>
          <p:cNvSpPr/>
          <p:nvPr/>
        </p:nvSpPr>
        <p:spPr>
          <a:xfrm>
            <a:off x="1870317" y="677522"/>
            <a:ext cx="238125" cy="168857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149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312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Ficuciello Mendes</dc:creator>
  <cp:lastModifiedBy>Pedro Henrique Ficuciello Mendes</cp:lastModifiedBy>
  <cp:revision>32</cp:revision>
  <dcterms:created xsi:type="dcterms:W3CDTF">2020-03-06T20:45:22Z</dcterms:created>
  <dcterms:modified xsi:type="dcterms:W3CDTF">2021-02-18T00:46:40Z</dcterms:modified>
</cp:coreProperties>
</file>