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CE155-8E67-47FE-B5A8-B6D87D38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D384D4-FEBD-49C3-8E55-752BA087A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74FBF-F206-4E0E-A32B-8271B8B6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47F982-A5F7-4BB1-A04F-45DD5FE5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E0E4A-09ED-4F80-A6CD-9FDFAE7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1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838F2-C628-484E-BB1E-39798F91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A5C147-44A1-4883-866D-DF84335F4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31E13-5C79-40A2-BE2A-163F3F5C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09DFF-90A3-46D0-9B21-4AA9FD3A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C7E919-9A8C-4CBB-A26D-950598A8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83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3DD0C3-3DBB-47A4-9FBD-D157CCAEC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7D1EE3-6740-49C4-AA65-C2CD3B97F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4C78D-5AD4-4029-93C6-2D53014F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D565F8-A7FA-4BEC-AA97-A0DEEF79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DEC80-190D-470C-A29C-76565E2A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2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2C0C-37AE-466D-8EDB-134E59D2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80218-CD1E-47D4-8956-E3FBB1BC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20029-50E5-429A-8EBA-2793A3FE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9FDCD-BC7B-4ADE-B76D-A3A723A9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08348-C82D-4808-8C0D-AA3989AB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3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EE944-D76E-404F-BBF0-54095B71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C9703-397F-4A4A-8034-21AFE09E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FD46E-8DA5-4642-81BA-1ED26ADC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BBD59-2BFF-40E8-B102-35B0F2E0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C74CC-5D0A-490B-B3AF-87A98308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57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79FB-39FD-43F8-859C-17A77725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F385B-9B42-4F56-AC43-2B9634F1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7601B2-C91C-4FDE-A288-79B87EAB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818E3C-8598-4FF9-874B-1C353437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F119B9-7C69-4FCB-9C23-A1ACF4AB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12B7B-170E-40D5-8C7F-E4F74780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C22C1-BA27-4B6E-B4B9-82D1D0CF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66C3E-230F-4E7D-A895-8CDCE0B1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FBFE4-066D-422C-8D2E-9FCBFF82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C9310F-56F0-448E-9A05-0BB4FC725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DE7D21-ED40-4B0F-8095-FEA33C54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6AAD42-672D-4331-BDBF-87FD08AF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EA136-11D7-43B8-A411-4BDF48D3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34C6F6-A838-46B8-9451-AC1ECF0C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3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7474-EF1A-4307-88A2-D1721D6C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D39F9B-A3CF-45A2-A083-C2CE97F9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3A3CD9-0DC3-46DC-AD98-A090EB0B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8DFCF9-F5BA-48CC-BC54-4876357B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D188DF-5784-4CC0-BEB1-81E00657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140F14-0506-4D7D-963B-11BD3CF4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657F7C-0384-45E8-B043-1EF29DC3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55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36D8A-9C87-4DC1-BE12-BEF9C11C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F701F-9E5C-499E-A4BA-AE92F5A8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59BC0E-C805-45BD-AB7C-477B204DF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21D900-BAA0-464D-BA6F-C56B830B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E3E7DB-6772-433D-81A9-5825C7D0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982103-5171-4416-8B05-56D6B83A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5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1570-F0E7-4429-A747-11FBFB0A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166647-77AD-4C8A-B412-B943F853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4D1BDA-037D-4F89-AF98-662CF87E1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BF0EA6-56B3-46A2-9E1D-EBFAD8E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6BC813-214F-4DCA-BD27-269B21B8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39660-EB70-46B3-8C05-3FB755ED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892011-971A-4629-8A73-C3612379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878DC-06C4-4AA3-90BB-73CD8A4F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47F91-2219-444A-A644-5D0666045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3896-9A27-4E1C-88EB-6DCD31B6CCF0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F471D-29F8-4AFA-8D59-30EBFCC30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336C64-A0EC-46BB-B1BA-D215C664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F316-98C0-4CF3-BCFC-85F639BA3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alendário&#10;&#10;Descrição gerada automaticamente">
            <a:extLst>
              <a:ext uri="{FF2B5EF4-FFF2-40B4-BE49-F238E27FC236}">
                <a16:creationId xmlns:a16="http://schemas.microsoft.com/office/drawing/2014/main" id="{131C98CC-91E1-400C-B23D-FBFDEB7C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80" y="0"/>
            <a:ext cx="968644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73B47B-F7A5-43DD-BD86-E33919BFE809}"/>
              </a:ext>
            </a:extLst>
          </p:cNvPr>
          <p:cNvSpPr txBox="1"/>
          <p:nvPr/>
        </p:nvSpPr>
        <p:spPr>
          <a:xfrm>
            <a:off x="1457739" y="742122"/>
            <a:ext cx="166977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F</a:t>
            </a:r>
            <a:r>
              <a:rPr lang="pt-BR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alta de plataformas eficientes para a integração de músicos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Existentes não ajudam na integração e são desatualizadas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870463-D4B9-4DE1-859A-5C32B8879EA9}"/>
              </a:ext>
            </a:extLst>
          </p:cNvPr>
          <p:cNvSpPr txBox="1"/>
          <p:nvPr/>
        </p:nvSpPr>
        <p:spPr>
          <a:xfrm>
            <a:off x="3332472" y="768625"/>
            <a:ext cx="1722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Aplicação web e mobile que definitivamente integre músicos, seja regularmente atualizada e segura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BA6613-9B64-425B-AB32-3EF601F88FEE}"/>
              </a:ext>
            </a:extLst>
          </p:cNvPr>
          <p:cNvSpPr txBox="1"/>
          <p:nvPr/>
        </p:nvSpPr>
        <p:spPr>
          <a:xfrm>
            <a:off x="5261113" y="816171"/>
            <a:ext cx="16697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Músicos informais que procuram contato de outros músicos/bandas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D88093-62CA-4ABB-A9EC-A238AA722D1F}"/>
              </a:ext>
            </a:extLst>
          </p:cNvPr>
          <p:cNvSpPr txBox="1"/>
          <p:nvPr/>
        </p:nvSpPr>
        <p:spPr>
          <a:xfrm>
            <a:off x="1351721" y="2556524"/>
            <a:ext cx="17757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Desenvolver um projeto que integre músicos amadores em 6 meses, utilizando recursos oferecidos pela faculdade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B96C3C-DBC4-4335-AF0B-9EBDE2AF34C3}"/>
              </a:ext>
            </a:extLst>
          </p:cNvPr>
          <p:cNvSpPr txBox="1"/>
          <p:nvPr/>
        </p:nvSpPr>
        <p:spPr>
          <a:xfrm>
            <a:off x="1404730" y="3972633"/>
            <a:ext cx="17757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Auxiliar bandas e instrumentistas conhecer novas pessoas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Incentivar pessoas introvertidas e tímidas que toquem algum instrumento a conhecer novas pessoas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Contribuir para o desenvolvimento criativo dos usuários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C88902-9D02-4153-9EFE-59F2A4F842FD}"/>
              </a:ext>
            </a:extLst>
          </p:cNvPr>
          <p:cNvSpPr txBox="1"/>
          <p:nvPr/>
        </p:nvSpPr>
        <p:spPr>
          <a:xfrm>
            <a:off x="3279463" y="2424002"/>
            <a:ext cx="17757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Disponibilizar meios de contatos dos usuários se permitido pelo mesmo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Aplicação mobile desenvolvida em tecnologias atuais e que forneça segurança ao usuário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Passar por testes de carga, testes unitários e testes de regressão a cada manutenção realizada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Mapa de persona baseado em entrevistas com instrumentistas amadores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Aplicação deverá consumir uma API, assim como salvar dados offline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1C9AC2-012D-4728-ACA4-A21D590CAA6F}"/>
              </a:ext>
            </a:extLst>
          </p:cNvPr>
          <p:cNvSpPr txBox="1"/>
          <p:nvPr/>
        </p:nvSpPr>
        <p:spPr>
          <a:xfrm>
            <a:off x="5193055" y="3025883"/>
            <a:ext cx="1789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Equipe Back: Oliver, Ramon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Equipe Front: Wellington, Maria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Equipe Negócios: Maria, Pedro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94D14F-43E1-4213-BE8A-4402BE43A561}"/>
              </a:ext>
            </a:extLst>
          </p:cNvPr>
          <p:cNvSpPr txBox="1"/>
          <p:nvPr/>
        </p:nvSpPr>
        <p:spPr>
          <a:xfrm>
            <a:off x="7134946" y="634820"/>
            <a:ext cx="172278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Reuniões em equipe em dias alternados para melhor evolução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Instâncias em cloud disponibilizadas pela faculdade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Compartilhamento de conhecimento entre integrantes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6A0ABB-BA56-4FF9-A828-1F5C6BCC2A22}"/>
              </a:ext>
            </a:extLst>
          </p:cNvPr>
          <p:cNvSpPr txBox="1"/>
          <p:nvPr/>
        </p:nvSpPr>
        <p:spPr>
          <a:xfrm>
            <a:off x="7081937" y="2922865"/>
            <a:ext cx="18287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- 1ª Entrega -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FE/BE na AWS e Documentação adaptada ao mobile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- 2ª Entrega - Protótipo funcional, Alta Disponibilidade e Segurança, Inovação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- 3ª Entrega - App pronto consumindo API,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automatizado, teste de stress, dados offline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9A37C7-D75B-4990-A066-FBC791742ED7}"/>
              </a:ext>
            </a:extLst>
          </p:cNvPr>
          <p:cNvSpPr txBox="1"/>
          <p:nvPr/>
        </p:nvSpPr>
        <p:spPr>
          <a:xfrm>
            <a:off x="5193054" y="5752537"/>
            <a:ext cx="3704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Projeto com duração máxima de 6 meses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Custo da instância AWS disponibilizada deverá ser respeitado para não gerar custos indesejados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0CB6C9-7E48-47CC-B53B-2D694212BBA7}"/>
              </a:ext>
            </a:extLst>
          </p:cNvPr>
          <p:cNvSpPr txBox="1"/>
          <p:nvPr/>
        </p:nvSpPr>
        <p:spPr>
          <a:xfrm>
            <a:off x="8956669" y="742122"/>
            <a:ext cx="17757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Uso de ferramentas desconhecidas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Mau gerenciamento de equipe e tempo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Baixa quantidade de funcionalidades em comparação aos concorrentes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57C76C-78FE-45B9-AB09-FADDAE25BAD3}"/>
              </a:ext>
            </a:extLst>
          </p:cNvPr>
          <p:cNvSpPr txBox="1"/>
          <p:nvPr/>
        </p:nvSpPr>
        <p:spPr>
          <a:xfrm>
            <a:off x="8995528" y="3032669"/>
            <a:ext cx="1828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Divisão das entregas em Sprints, seguindo metodologia ágil (Scrum):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1ª Entrega em 10/03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2ª Entrega em 21/04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3ª Entrega em 09/06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46ECE8-9545-44CB-9701-F1BF29D65C5D}"/>
              </a:ext>
            </a:extLst>
          </p:cNvPr>
          <p:cNvSpPr txBox="1"/>
          <p:nvPr/>
        </p:nvSpPr>
        <p:spPr>
          <a:xfrm>
            <a:off x="8956668" y="5456613"/>
            <a:ext cx="17757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 Custos (tempo) por dedicação intelectual de cada integrante: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80h mensais,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480h semestral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F6F7640-69D9-4C62-9409-66FBD5C27722}"/>
              </a:ext>
            </a:extLst>
          </p:cNvPr>
          <p:cNvSpPr txBox="1"/>
          <p:nvPr/>
        </p:nvSpPr>
        <p:spPr>
          <a:xfrm>
            <a:off x="5690008" y="61480"/>
            <a:ext cx="351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da aplicação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MusicAll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4758BA-7D60-4D10-94F1-BFD63FA63F0A}"/>
              </a:ext>
            </a:extLst>
          </p:cNvPr>
          <p:cNvSpPr txBox="1"/>
          <p:nvPr/>
        </p:nvSpPr>
        <p:spPr>
          <a:xfrm>
            <a:off x="1632926" y="61481"/>
            <a:ext cx="51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2054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336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Ficuciello Mendes</dc:creator>
  <cp:lastModifiedBy>Pedro Henrique Ficuciello Mendes</cp:lastModifiedBy>
  <cp:revision>20</cp:revision>
  <dcterms:created xsi:type="dcterms:W3CDTF">2021-02-17T23:13:28Z</dcterms:created>
  <dcterms:modified xsi:type="dcterms:W3CDTF">2021-02-27T00:26:11Z</dcterms:modified>
</cp:coreProperties>
</file>