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344" r:id="rId7"/>
    <p:sldId id="471" r:id="rId8"/>
    <p:sldId id="342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tus" id="{B25D74AB-31B5-4A84-9E5B-036A4CD24A72}">
          <p14:sldIdLst>
            <p14:sldId id="344"/>
            <p14:sldId id="47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howGuides="1">
      <p:cViewPr varScale="1">
        <p:scale>
          <a:sx n="78" d="100"/>
          <a:sy n="78" d="100"/>
        </p:scale>
        <p:origin x="720" y="101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C55769AB-EA52-4D8B-BCD4-011BBB91A6AD}"/>
    <pc:docChg chg="undo custSel delSld modSld addSection delSection modSection">
      <pc:chgData name="Eduarda Sampaio" userId="f1767c5f4567867f" providerId="LiveId" clId="{C55769AB-EA52-4D8B-BCD4-011BBB91A6AD}" dt="2021-02-07T14:05:42.599" v="165" actId="20577"/>
      <pc:docMkLst>
        <pc:docMk/>
      </pc:docMkLst>
      <pc:sldChg chg="del">
        <pc:chgData name="Eduarda Sampaio" userId="f1767c5f4567867f" providerId="LiveId" clId="{C55769AB-EA52-4D8B-BCD4-011BBB91A6AD}" dt="2021-02-07T14:01:57.966" v="126" actId="47"/>
        <pc:sldMkLst>
          <pc:docMk/>
          <pc:sldMk cId="3271804291" sldId="256"/>
        </pc:sldMkLst>
      </pc:sldChg>
      <pc:sldChg chg="addSp delSp modSp mod">
        <pc:chgData name="Eduarda Sampaio" userId="f1767c5f4567867f" providerId="LiveId" clId="{C55769AB-EA52-4D8B-BCD4-011BBB91A6AD}" dt="2021-02-07T14:05:42.599" v="165" actId="20577"/>
        <pc:sldMkLst>
          <pc:docMk/>
          <pc:sldMk cId="2919653698" sldId="342"/>
        </pc:sldMkLst>
        <pc:spChg chg="mod">
          <ac:chgData name="Eduarda Sampaio" userId="f1767c5f4567867f" providerId="LiveId" clId="{C55769AB-EA52-4D8B-BCD4-011BBB91A6AD}" dt="2021-02-07T14:01:10.227" v="112" actId="1036"/>
          <ac:spMkLst>
            <pc:docMk/>
            <pc:sldMk cId="2919653698" sldId="342"/>
            <ac:spMk id="13" creationId="{BD9CF107-4C19-4F24-BE6C-2802D8D71CD6}"/>
          </ac:spMkLst>
        </pc:spChg>
        <pc:spChg chg="mod">
          <ac:chgData name="Eduarda Sampaio" userId="f1767c5f4567867f" providerId="LiveId" clId="{C55769AB-EA52-4D8B-BCD4-011BBB91A6AD}" dt="2021-02-07T14:05:42.599" v="165" actId="2057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C55769AB-EA52-4D8B-BCD4-011BBB91A6AD}" dt="2021-02-07T14:01:52.767" v="124" actId="1037"/>
          <ac:spMkLst>
            <pc:docMk/>
            <pc:sldMk cId="2919653698" sldId="342"/>
            <ac:spMk id="15" creationId="{63816EC4-FDD5-4AE5-8A4B-666753991AC8}"/>
          </ac:spMkLst>
        </pc:spChg>
        <pc:spChg chg="mod">
          <ac:chgData name="Eduarda Sampaio" userId="f1767c5f4567867f" providerId="LiveId" clId="{C55769AB-EA52-4D8B-BCD4-011BBB91A6AD}" dt="2021-02-07T14:01:54.767" v="125" actId="1037"/>
          <ac:spMkLst>
            <pc:docMk/>
            <pc:sldMk cId="2919653698" sldId="342"/>
            <ac:spMk id="17" creationId="{30588100-D8CB-4AEB-BBED-5FC5558C4F46}"/>
          </ac:spMkLst>
        </pc:spChg>
        <pc:spChg chg="mod">
          <ac:chgData name="Eduarda Sampaio" userId="f1767c5f4567867f" providerId="LiveId" clId="{C55769AB-EA52-4D8B-BCD4-011BBB91A6AD}" dt="2021-02-07T14:01:44.634" v="121" actId="1038"/>
          <ac:spMkLst>
            <pc:docMk/>
            <pc:sldMk cId="2919653698" sldId="342"/>
            <ac:spMk id="19" creationId="{2DC5EE64-D49C-44B6-8491-DB7403BDD36F}"/>
          </ac:spMkLst>
        </pc:spChg>
        <pc:spChg chg="mod">
          <ac:chgData name="Eduarda Sampaio" userId="f1767c5f4567867f" providerId="LiveId" clId="{C55769AB-EA52-4D8B-BCD4-011BBB91A6AD}" dt="2021-02-07T14:01:41.875" v="120" actId="1038"/>
          <ac:spMkLst>
            <pc:docMk/>
            <pc:sldMk cId="2919653698" sldId="342"/>
            <ac:spMk id="21" creationId="{8DC0D2E6-6ACF-479C-A1E4-A5D5C35EF67C}"/>
          </ac:spMkLst>
        </pc:spChg>
        <pc:spChg chg="mod">
          <ac:chgData name="Eduarda Sampaio" userId="f1767c5f4567867f" providerId="LiveId" clId="{C55769AB-EA52-4D8B-BCD4-011BBB91A6AD}" dt="2021-02-07T13:58:05.291" v="15" actId="20577"/>
          <ac:spMkLst>
            <pc:docMk/>
            <pc:sldMk cId="2919653698" sldId="342"/>
            <ac:spMk id="24" creationId="{9F3D2C5F-530E-4D14-8A1A-D8A57DF3FBE4}"/>
          </ac:spMkLst>
        </pc:spChg>
        <pc:spChg chg="mod">
          <ac:chgData name="Eduarda Sampaio" userId="f1767c5f4567867f" providerId="LiveId" clId="{C55769AB-EA52-4D8B-BCD4-011BBB91A6AD}" dt="2021-02-07T13:58:20.069" v="23" actId="20577"/>
          <ac:spMkLst>
            <pc:docMk/>
            <pc:sldMk cId="2919653698" sldId="342"/>
            <ac:spMk id="25" creationId="{A3661011-D629-4C0E-8615-A80E8242321B}"/>
          </ac:spMkLst>
        </pc:spChg>
        <pc:spChg chg="mod">
          <ac:chgData name="Eduarda Sampaio" userId="f1767c5f4567867f" providerId="LiveId" clId="{C55769AB-EA52-4D8B-BCD4-011BBB91A6AD}" dt="2021-02-07T13:58:27.981" v="31" actId="20577"/>
          <ac:spMkLst>
            <pc:docMk/>
            <pc:sldMk cId="2919653698" sldId="342"/>
            <ac:spMk id="26" creationId="{5C15B73C-40AF-400A-81CF-C6279EEA2F9D}"/>
          </ac:spMkLst>
        </pc:spChg>
        <pc:spChg chg="mod">
          <ac:chgData name="Eduarda Sampaio" userId="f1767c5f4567867f" providerId="LiveId" clId="{C55769AB-EA52-4D8B-BCD4-011BBB91A6AD}" dt="2021-02-07T13:58:34.895" v="39" actId="20577"/>
          <ac:spMkLst>
            <pc:docMk/>
            <pc:sldMk cId="2919653698" sldId="342"/>
            <ac:spMk id="27" creationId="{28819B7E-F000-47D4-90C6-78E96AF35895}"/>
          </ac:spMkLst>
        </pc:spChg>
        <pc:spChg chg="mod">
          <ac:chgData name="Eduarda Sampaio" userId="f1767c5f4567867f" providerId="LiveId" clId="{C55769AB-EA52-4D8B-BCD4-011BBB91A6AD}" dt="2021-02-07T13:58:41.440" v="45" actId="20577"/>
          <ac:spMkLst>
            <pc:docMk/>
            <pc:sldMk cId="2919653698" sldId="342"/>
            <ac:spMk id="28" creationId="{EF2D2A05-39DB-40EB-8A74-CA6BACC597C7}"/>
          </ac:spMkLst>
        </pc:spChg>
        <pc:spChg chg="mod">
          <ac:chgData name="Eduarda Sampaio" userId="f1767c5f4567867f" providerId="LiveId" clId="{C55769AB-EA52-4D8B-BCD4-011BBB91A6AD}" dt="2021-02-07T13:58:47.567" v="53" actId="20577"/>
          <ac:spMkLst>
            <pc:docMk/>
            <pc:sldMk cId="2919653698" sldId="342"/>
            <ac:spMk id="29" creationId="{3218B848-F173-41E7-B6BE-C345047929E1}"/>
          </ac:spMkLst>
        </pc:spChg>
        <pc:spChg chg="mod">
          <ac:chgData name="Eduarda Sampaio" userId="f1767c5f4567867f" providerId="LiveId" clId="{C55769AB-EA52-4D8B-BCD4-011BBB91A6AD}" dt="2021-02-07T13:58:54.488" v="59" actId="20577"/>
          <ac:spMkLst>
            <pc:docMk/>
            <pc:sldMk cId="2919653698" sldId="342"/>
            <ac:spMk id="30" creationId="{DD8A7E56-07A7-40C5-A122-DCAA17B10803}"/>
          </ac:spMkLst>
        </pc:spChg>
        <pc:spChg chg="mod">
          <ac:chgData name="Eduarda Sampaio" userId="f1767c5f4567867f" providerId="LiveId" clId="{C55769AB-EA52-4D8B-BCD4-011BBB91A6AD}" dt="2021-02-07T13:59:06.246" v="67" actId="20577"/>
          <ac:spMkLst>
            <pc:docMk/>
            <pc:sldMk cId="2919653698" sldId="342"/>
            <ac:spMk id="31" creationId="{41161793-5827-459F-A615-1D9DF2B47B4E}"/>
          </ac:spMkLst>
        </pc:spChg>
        <pc:spChg chg="mod">
          <ac:chgData name="Eduarda Sampaio" userId="f1767c5f4567867f" providerId="LiveId" clId="{C55769AB-EA52-4D8B-BCD4-011BBB91A6AD}" dt="2021-02-07T13:59:13.249" v="75" actId="20577"/>
          <ac:spMkLst>
            <pc:docMk/>
            <pc:sldMk cId="2919653698" sldId="342"/>
            <ac:spMk id="32" creationId="{0D4ACE1A-1B1A-4CC3-B283-E36097B540BC}"/>
          </ac:spMkLst>
        </pc:spChg>
        <pc:spChg chg="mod">
          <ac:chgData name="Eduarda Sampaio" userId="f1767c5f4567867f" providerId="LiveId" clId="{C55769AB-EA52-4D8B-BCD4-011BBB91A6AD}" dt="2021-02-07T14:00:04.083" v="83" actId="20577"/>
          <ac:spMkLst>
            <pc:docMk/>
            <pc:sldMk cId="2919653698" sldId="342"/>
            <ac:spMk id="33" creationId="{47CEAF39-BFC2-432C-B273-A13BD24CC2CF}"/>
          </ac:spMkLst>
        </pc:spChg>
        <pc:spChg chg="mod">
          <ac:chgData name="Eduarda Sampaio" userId="f1767c5f4567867f" providerId="LiveId" clId="{C55769AB-EA52-4D8B-BCD4-011BBB91A6AD}" dt="2021-02-07T13:57:43.221" v="7" actId="20577"/>
          <ac:spMkLst>
            <pc:docMk/>
            <pc:sldMk cId="2919653698" sldId="342"/>
            <ac:spMk id="34" creationId="{56D1F4E6-61E9-4649-A23C-5E403B90B42F}"/>
          </ac:spMkLst>
        </pc:spChg>
        <pc:spChg chg="del">
          <ac:chgData name="Eduarda Sampaio" userId="f1767c5f4567867f" providerId="LiveId" clId="{C55769AB-EA52-4D8B-BCD4-011BBB91A6AD}" dt="2021-02-07T14:00:09.431" v="84" actId="478"/>
          <ac:spMkLst>
            <pc:docMk/>
            <pc:sldMk cId="2919653698" sldId="342"/>
            <ac:spMk id="35" creationId="{BD845C85-CAA6-4CA6-B0E2-F7C47B06A73E}"/>
          </ac:spMkLst>
        </pc:spChg>
        <pc:spChg chg="del">
          <ac:chgData name="Eduarda Sampaio" userId="f1767c5f4567867f" providerId="LiveId" clId="{C55769AB-EA52-4D8B-BCD4-011BBB91A6AD}" dt="2021-02-07T14:00:18.108" v="92" actId="478"/>
          <ac:spMkLst>
            <pc:docMk/>
            <pc:sldMk cId="2919653698" sldId="342"/>
            <ac:spMk id="37" creationId="{F3A17877-63CF-44BC-B6BB-22996C4CDF0A}"/>
          </ac:spMkLst>
        </pc:spChg>
        <pc:spChg chg="del">
          <ac:chgData name="Eduarda Sampaio" userId="f1767c5f4567867f" providerId="LiveId" clId="{C55769AB-EA52-4D8B-BCD4-011BBB91A6AD}" dt="2021-02-07T14:00:10.370" v="85" actId="478"/>
          <ac:spMkLst>
            <pc:docMk/>
            <pc:sldMk cId="2919653698" sldId="342"/>
            <ac:spMk id="38" creationId="{4A3C2AB9-3F70-4216-8244-B131CD36AF99}"/>
          </ac:spMkLst>
        </pc:spChg>
        <pc:spChg chg="del">
          <ac:chgData name="Eduarda Sampaio" userId="f1767c5f4567867f" providerId="LiveId" clId="{C55769AB-EA52-4D8B-BCD4-011BBB91A6AD}" dt="2021-02-07T14:00:10.873" v="86" actId="478"/>
          <ac:spMkLst>
            <pc:docMk/>
            <pc:sldMk cId="2919653698" sldId="342"/>
            <ac:spMk id="39" creationId="{37C1EE95-ED82-48B4-88A3-E6372735C420}"/>
          </ac:spMkLst>
        </pc:spChg>
        <pc:spChg chg="del">
          <ac:chgData name="Eduarda Sampaio" userId="f1767c5f4567867f" providerId="LiveId" clId="{C55769AB-EA52-4D8B-BCD4-011BBB91A6AD}" dt="2021-02-07T14:00:19.435" v="93" actId="478"/>
          <ac:spMkLst>
            <pc:docMk/>
            <pc:sldMk cId="2919653698" sldId="342"/>
            <ac:spMk id="40" creationId="{56670370-5CB9-4045-BEF7-F4C45E439B02}"/>
          </ac:spMkLst>
        </pc:spChg>
        <pc:spChg chg="del">
          <ac:chgData name="Eduarda Sampaio" userId="f1767c5f4567867f" providerId="LiveId" clId="{C55769AB-EA52-4D8B-BCD4-011BBB91A6AD}" dt="2021-02-07T14:00:13.620" v="88" actId="478"/>
          <ac:spMkLst>
            <pc:docMk/>
            <pc:sldMk cId="2919653698" sldId="342"/>
            <ac:spMk id="41" creationId="{0CA7493C-0CD3-417F-82C7-7CE820D289AF}"/>
          </ac:spMkLst>
        </pc:spChg>
        <pc:spChg chg="del">
          <ac:chgData name="Eduarda Sampaio" userId="f1767c5f4567867f" providerId="LiveId" clId="{C55769AB-EA52-4D8B-BCD4-011BBB91A6AD}" dt="2021-02-07T14:00:12.431" v="87" actId="478"/>
          <ac:spMkLst>
            <pc:docMk/>
            <pc:sldMk cId="2919653698" sldId="342"/>
            <ac:spMk id="42" creationId="{5BDB69CB-A11B-4395-99C6-3D075964AD73}"/>
          </ac:spMkLst>
        </pc:spChg>
        <pc:spChg chg="del">
          <ac:chgData name="Eduarda Sampaio" userId="f1767c5f4567867f" providerId="LiveId" clId="{C55769AB-EA52-4D8B-BCD4-011BBB91A6AD}" dt="2021-02-07T14:00:20.091" v="94" actId="478"/>
          <ac:spMkLst>
            <pc:docMk/>
            <pc:sldMk cId="2919653698" sldId="342"/>
            <ac:spMk id="43" creationId="{B5730978-2155-47EB-86F5-445540799116}"/>
          </ac:spMkLst>
        </pc:spChg>
        <pc:spChg chg="del">
          <ac:chgData name="Eduarda Sampaio" userId="f1767c5f4567867f" providerId="LiveId" clId="{C55769AB-EA52-4D8B-BCD4-011BBB91A6AD}" dt="2021-02-07T14:00:22.306" v="96" actId="478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C55769AB-EA52-4D8B-BCD4-011BBB91A6AD}" dt="2021-02-07T14:00:24.346" v="98" actId="478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C55769AB-EA52-4D8B-BCD4-011BBB91A6AD}" dt="2021-02-07T14:00:15.462" v="90" actId="478"/>
          <ac:spMkLst>
            <pc:docMk/>
            <pc:sldMk cId="2919653698" sldId="342"/>
            <ac:spMk id="47" creationId="{7B724768-C561-4C89-AD1D-DCD2FDB06138}"/>
          </ac:spMkLst>
        </pc:spChg>
        <pc:spChg chg="del">
          <ac:chgData name="Eduarda Sampaio" userId="f1767c5f4567867f" providerId="LiveId" clId="{C55769AB-EA52-4D8B-BCD4-011BBB91A6AD}" dt="2021-02-07T14:00:16.746" v="91" actId="478"/>
          <ac:spMkLst>
            <pc:docMk/>
            <pc:sldMk cId="2919653698" sldId="342"/>
            <ac:spMk id="48" creationId="{B0AF646D-78A4-43AC-9056-242A152226D5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50" creationId="{08A092DA-F126-413A-BC7A-08B75D3566F4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1" creationId="{B0954FDB-CB84-414F-9CE7-D1F7747D0FE1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3" creationId="{FB7D68E4-AB1A-440C-B19F-D7748E554AA8}"/>
          </ac:spMkLst>
        </pc:spChg>
        <pc:spChg chg="del">
          <ac:chgData name="Eduarda Sampaio" userId="f1767c5f4567867f" providerId="LiveId" clId="{C55769AB-EA52-4D8B-BCD4-011BBB91A6AD}" dt="2021-02-07T14:00:14.359" v="89" actId="478"/>
          <ac:spMkLst>
            <pc:docMk/>
            <pc:sldMk cId="2919653698" sldId="342"/>
            <ac:spMk id="54" creationId="{B7D6362C-B0DA-4474-BADD-40AE3EFBE126}"/>
          </ac:spMkLst>
        </pc:spChg>
        <pc:spChg chg="del">
          <ac:chgData name="Eduarda Sampaio" userId="f1767c5f4567867f" providerId="LiveId" clId="{C55769AB-EA52-4D8B-BCD4-011BBB91A6AD}" dt="2021-02-07T14:00:23.361" v="97" actId="478"/>
          <ac:spMkLst>
            <pc:docMk/>
            <pc:sldMk cId="2919653698" sldId="342"/>
            <ac:spMk id="55" creationId="{E473A3D0-D977-4E70-BEFC-6280F3B615FA}"/>
          </ac:spMkLst>
        </pc:spChg>
        <pc:spChg chg="del">
          <ac:chgData name="Eduarda Sampaio" userId="f1767c5f4567867f" providerId="LiveId" clId="{C55769AB-EA52-4D8B-BCD4-011BBB91A6AD}" dt="2021-02-07T14:00:21.308" v="95" actId="478"/>
          <ac:spMkLst>
            <pc:docMk/>
            <pc:sldMk cId="2919653698" sldId="342"/>
            <ac:spMk id="56" creationId="{AF1D9271-3354-46C8-8E2D-0B9EDF35B212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57" creationId="{A82CB9CA-3DB9-4496-9DFB-A85D88874CB7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61" creationId="{493E25EB-274D-4122-A9DA-B69CD3C4BD54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66" creationId="{E7B2BC95-9278-4539-BE6D-03363D9AC3B8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72" creationId="{B02E6BBC-2D3B-4EBC-AC20-F6D9F2B9EF95}"/>
          </ac:spMkLst>
        </pc:spChg>
        <pc:spChg chg="del">
          <ac:chgData name="Eduarda Sampaio" userId="f1767c5f4567867f" providerId="LiveId" clId="{C55769AB-EA52-4D8B-BCD4-011BBB91A6AD}" dt="2021-02-07T14:00:31.494" v="100" actId="478"/>
          <ac:spMkLst>
            <pc:docMk/>
            <pc:sldMk cId="2919653698" sldId="342"/>
            <ac:spMk id="74" creationId="{D5B9BF7B-219F-493E-AC43-EF96AE0A6FAB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76" creationId="{6377E63A-2C5D-4867-9F60-3785DCDD029E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79" creationId="{64FFA242-DB8C-466E-AFB9-03EE77EC521D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1" creationId="{51AE2DC5-A26E-406E-B665-808BB20D43EE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3" creationId="{2BB2D5D6-805C-438E-996B-A0EF1CBA0651}"/>
          </ac:spMkLst>
        </pc:spChg>
        <pc:spChg chg="mod">
          <ac:chgData name="Eduarda Sampaio" userId="f1767c5f4567867f" providerId="LiveId" clId="{C55769AB-EA52-4D8B-BCD4-011BBB91A6AD}" dt="2021-02-07T14:01:18.796" v="114" actId="1076"/>
          <ac:spMkLst>
            <pc:docMk/>
            <pc:sldMk cId="2919653698" sldId="342"/>
            <ac:spMk id="84" creationId="{E0207434-2871-4458-9C5B-E93085168F81}"/>
          </ac:spMkLst>
        </pc:spChg>
        <pc:spChg chg="add mod">
          <ac:chgData name="Eduarda Sampaio" userId="f1767c5f4567867f" providerId="LiveId" clId="{C55769AB-EA52-4D8B-BCD4-011BBB91A6AD}" dt="2021-02-07T14:01:29.998" v="119" actId="20577"/>
          <ac:spMkLst>
            <pc:docMk/>
            <pc:sldMk cId="2919653698" sldId="342"/>
            <ac:spMk id="85" creationId="{EF048202-0C71-4164-B3A4-A13895460792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8" creationId="{45EAFD5E-0CC5-4C1F-BA72-B9E4F6458C09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92" creationId="{70958D3B-E38E-4C61-ABFC-69D6B771AFA6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2" creationId="{05E44F1E-B590-4236-989C-D074F8B670BB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8" creationId="{71D6CF96-278D-48CE-8332-30E3C2BFB892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30" creationId="{A82326C8-3E35-4DFB-9600-5AAD8D595537}"/>
          </ac:spMkLst>
        </pc:spChg>
        <pc:spChg chg="del mod">
          <ac:chgData name="Eduarda Sampaio" userId="f1767c5f4567867f" providerId="LiveId" clId="{C55769AB-EA52-4D8B-BCD4-011BBB91A6AD}" dt="2021-02-07T14:01:25.825" v="116" actId="21"/>
          <ac:spMkLst>
            <pc:docMk/>
            <pc:sldMk cId="2919653698" sldId="342"/>
            <ac:spMk id="191" creationId="{12B3B337-2812-42CB-9D64-F264CE2F82E0}"/>
          </ac:spMkLst>
        </pc:spChg>
      </pc:sldChg>
      <pc:sldChg chg="modSp mod">
        <pc:chgData name="Eduarda Sampaio" userId="f1767c5f4567867f" providerId="LiveId" clId="{C55769AB-EA52-4D8B-BCD4-011BBB91A6AD}" dt="2021-02-07T14:04:53.295" v="155" actId="313"/>
        <pc:sldMkLst>
          <pc:docMk/>
          <pc:sldMk cId="948876888" sldId="344"/>
        </pc:sldMkLst>
        <pc:spChg chg="mod">
          <ac:chgData name="Eduarda Sampaio" userId="f1767c5f4567867f" providerId="LiveId" clId="{C55769AB-EA52-4D8B-BCD4-011BBB91A6AD}" dt="2021-02-07T14:04:53.295" v="155" actId="313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55769AB-EA52-4D8B-BCD4-011BBB91A6AD}" dt="2021-02-07T14:05:17.061" v="159" actId="207"/>
        <pc:sldMkLst>
          <pc:docMk/>
          <pc:sldMk cId="2008643402" sldId="471"/>
        </pc:sldMkLst>
        <pc:spChg chg="mod">
          <ac:chgData name="Eduarda Sampaio" userId="f1767c5f4567867f" providerId="LiveId" clId="{C55769AB-EA52-4D8B-BCD4-011BBB91A6AD}" dt="2021-02-07T14:05:05.921" v="156" actId="20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Eduarda Sampaio" userId="f1767c5f4567867f" providerId="LiveId" clId="{C55769AB-EA52-4D8B-BCD4-011BBB91A6AD}" dt="2021-02-07T14:05:09.251" v="157" actId="207"/>
          <ac:spMkLst>
            <pc:docMk/>
            <pc:sldMk cId="2008643402" sldId="471"/>
            <ac:spMk id="100" creationId="{00000000-0000-0000-0000-000000000000}"/>
          </ac:spMkLst>
        </pc:spChg>
        <pc:spChg chg="mod">
          <ac:chgData name="Eduarda Sampaio" userId="f1767c5f4567867f" providerId="LiveId" clId="{C55769AB-EA52-4D8B-BCD4-011BBB91A6AD}" dt="2021-02-07T14:05:17.061" v="159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C55769AB-EA52-4D8B-BCD4-011BBB91A6AD}" dt="2021-02-07T14:05:11.984" v="158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Eduarda Sampaio" userId="f1767c5f4567867f" providerId="LiveId" clId="{C55769AB-EA52-4D8B-BCD4-011BBB91A6AD}" dt="2021-02-07T14:01:59.264" v="127" actId="47"/>
        <pc:sldMkLst>
          <pc:docMk/>
          <pc:sldMk cId="815665478" sldId="472"/>
        </pc:sldMkLst>
      </pc:sldChg>
    </pc:docChg>
  </pc:docChgLst>
  <pc:docChgLst>
    <pc:chgData name="Eduarda Sampaio" userId="f1767c5f4567867f" providerId="LiveId" clId="{1E34F3C2-C757-4BBC-BE8D-18C7C5E7A8A4}"/>
    <pc:docChg chg="undo custSel addSld delSld modSld sldOrd delMainMaster modSection">
      <pc:chgData name="Eduarda Sampaio" userId="f1767c5f4567867f" providerId="LiveId" clId="{1E34F3C2-C757-4BBC-BE8D-18C7C5E7A8A4}" dt="2020-11-04T21:14:16.070" v="643" actId="1035"/>
      <pc:docMkLst>
        <pc:docMk/>
      </pc:docMkLst>
      <pc:sldChg chg="addSp delSp modSp add mod ord">
        <pc:chgData name="Eduarda Sampaio" userId="f1767c5f4567867f" providerId="LiveId" clId="{1E34F3C2-C757-4BBC-BE8D-18C7C5E7A8A4}" dt="2020-11-04T21:14:16.070" v="643" actId="1035"/>
        <pc:sldMkLst>
          <pc:docMk/>
          <pc:sldMk cId="2919653698" sldId="342"/>
        </pc:sldMkLst>
        <pc:spChg chg="add mod">
          <ac:chgData name="Eduarda Sampaio" userId="f1767c5f4567867f" providerId="LiveId" clId="{1E34F3C2-C757-4BBC-BE8D-18C7C5E7A8A4}" dt="2020-11-04T20:58:18.991" v="351" actId="14100"/>
          <ac:spMkLst>
            <pc:docMk/>
            <pc:sldMk cId="2919653698" sldId="342"/>
            <ac:spMk id="2" creationId="{EC374178-B030-42F1-B87C-6275BF69551C}"/>
          </ac:spMkLst>
        </pc:spChg>
        <pc:spChg chg="add del mod">
          <ac:chgData name="Eduarda Sampaio" userId="f1767c5f4567867f" providerId="LiveId" clId="{1E34F3C2-C757-4BBC-BE8D-18C7C5E7A8A4}" dt="2020-11-04T20:58:40.363" v="359" actId="478"/>
          <ac:spMkLst>
            <pc:docMk/>
            <pc:sldMk cId="2919653698" sldId="342"/>
            <ac:spMk id="3" creationId="{F95B9197-19DF-404D-B8D9-89863A909FCE}"/>
          </ac:spMkLst>
        </pc:spChg>
        <pc:spChg chg="add mod">
          <ac:chgData name="Eduarda Sampaio" userId="f1767c5f4567867f" providerId="LiveId" clId="{1E34F3C2-C757-4BBC-BE8D-18C7C5E7A8A4}" dt="2020-11-04T20:59:22.388" v="369" actId="1037"/>
          <ac:spMkLst>
            <pc:docMk/>
            <pc:sldMk cId="2919653698" sldId="342"/>
            <ac:spMk id="4" creationId="{3DA046C6-FDE4-45D0-A55A-6A2E47B4882C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" creationId="{1D83F2DC-B0F6-42CB-87B1-D8CA245CADEB}"/>
          </ac:spMkLst>
        </pc:spChg>
        <pc:spChg chg="add mod">
          <ac:chgData name="Eduarda Sampaio" userId="f1767c5f4567867f" providerId="LiveId" clId="{1E34F3C2-C757-4BBC-BE8D-18C7C5E7A8A4}" dt="2020-11-04T20:59:20.987" v="368" actId="1037"/>
          <ac:spMkLst>
            <pc:docMk/>
            <pc:sldMk cId="2919653698" sldId="342"/>
            <ac:spMk id="6" creationId="{3B8CE131-7A17-439F-89D7-8FE2D4A7F384}"/>
          </ac:spMkLst>
        </pc:spChg>
        <pc:spChg chg="add mod">
          <ac:chgData name="Eduarda Sampaio" userId="f1767c5f4567867f" providerId="LiveId" clId="{1E34F3C2-C757-4BBC-BE8D-18C7C5E7A8A4}" dt="2020-11-04T20:59:30.455" v="372" actId="1076"/>
          <ac:spMkLst>
            <pc:docMk/>
            <pc:sldMk cId="2919653698" sldId="342"/>
            <ac:spMk id="7" creationId="{B7876640-F83A-42C2-8A38-33C55B471186}"/>
          </ac:spMkLst>
        </pc:spChg>
        <pc:spChg chg="add mod">
          <ac:chgData name="Eduarda Sampaio" userId="f1767c5f4567867f" providerId="LiveId" clId="{1E34F3C2-C757-4BBC-BE8D-18C7C5E7A8A4}" dt="2020-11-04T20:59:38.175" v="375" actId="1076"/>
          <ac:spMkLst>
            <pc:docMk/>
            <pc:sldMk cId="2919653698" sldId="342"/>
            <ac:spMk id="8" creationId="{03219873-2D63-47C6-B34A-410AA97D32EF}"/>
          </ac:spMkLst>
        </pc:spChg>
        <pc:spChg chg="add mod">
          <ac:chgData name="Eduarda Sampaio" userId="f1767c5f4567867f" providerId="LiveId" clId="{1E34F3C2-C757-4BBC-BE8D-18C7C5E7A8A4}" dt="2020-11-04T20:59:44.630" v="378" actId="1076"/>
          <ac:spMkLst>
            <pc:docMk/>
            <pc:sldMk cId="2919653698" sldId="342"/>
            <ac:spMk id="9" creationId="{293AE4F5-3DFB-4F96-8A5B-C3DAB482BB9A}"/>
          </ac:spMkLst>
        </pc:spChg>
        <pc:spChg chg="add mod">
          <ac:chgData name="Eduarda Sampaio" userId="f1767c5f4567867f" providerId="LiveId" clId="{1E34F3C2-C757-4BBC-BE8D-18C7C5E7A8A4}" dt="2020-11-04T20:59:51.654" v="381" actId="1076"/>
          <ac:spMkLst>
            <pc:docMk/>
            <pc:sldMk cId="2919653698" sldId="342"/>
            <ac:spMk id="10" creationId="{6EE95722-270D-41C6-BBA4-6B6D9A49ED7B}"/>
          </ac:spMkLst>
        </pc:spChg>
        <pc:spChg chg="add mod">
          <ac:chgData name="Eduarda Sampaio" userId="f1767c5f4567867f" providerId="LiveId" clId="{1E34F3C2-C757-4BBC-BE8D-18C7C5E7A8A4}" dt="2020-11-04T21:12:39.165" v="619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1E34F3C2-C757-4BBC-BE8D-18C7C5E7A8A4}" dt="2020-11-04T21:00:05.704" v="388" actId="1076"/>
          <ac:spMkLst>
            <pc:docMk/>
            <pc:sldMk cId="2919653698" sldId="342"/>
            <ac:spMk id="12" creationId="{A62CACAF-A531-4EDE-B88C-F5D2AEE2AAC9}"/>
          </ac:spMkLst>
        </pc:spChg>
        <pc:spChg chg="add mod">
          <ac:chgData name="Eduarda Sampaio" userId="f1767c5f4567867f" providerId="LiveId" clId="{1E34F3C2-C757-4BBC-BE8D-18C7C5E7A8A4}" dt="2020-11-04T21:00:12.110" v="391" actId="1076"/>
          <ac:spMkLst>
            <pc:docMk/>
            <pc:sldMk cId="2919653698" sldId="342"/>
            <ac:spMk id="13" creationId="{BD9CF107-4C19-4F24-BE6C-2802D8D71CD6}"/>
          </ac:spMkLst>
        </pc:spChg>
        <pc:spChg chg="add mod">
          <ac:chgData name="Eduarda Sampaio" userId="f1767c5f4567867f" providerId="LiveId" clId="{1E34F3C2-C757-4BBC-BE8D-18C7C5E7A8A4}" dt="2020-11-04T21:01:53.542" v="404" actId="20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5" creationId="{63816EC4-FDD5-4AE5-8A4B-666753991AC8}"/>
          </ac:spMkLst>
        </pc:spChg>
        <pc:spChg chg="add mod">
          <ac:chgData name="Eduarda Sampaio" userId="f1767c5f4567867f" providerId="LiveId" clId="{1E34F3C2-C757-4BBC-BE8D-18C7C5E7A8A4}" dt="2020-11-04T21:01:25.976" v="403" actId="207"/>
          <ac:spMkLst>
            <pc:docMk/>
            <pc:sldMk cId="2919653698" sldId="342"/>
            <ac:spMk id="16" creationId="{14889147-544A-4C71-B356-978CB353D9EC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7" creationId="{30588100-D8CB-4AEB-BBED-5FC5558C4F46}"/>
          </ac:spMkLst>
        </pc:spChg>
        <pc:spChg chg="add mod">
          <ac:chgData name="Eduarda Sampaio" userId="f1767c5f4567867f" providerId="LiveId" clId="{1E34F3C2-C757-4BBC-BE8D-18C7C5E7A8A4}" dt="2020-11-04T21:01:24.248" v="402" actId="207"/>
          <ac:spMkLst>
            <pc:docMk/>
            <pc:sldMk cId="2919653698" sldId="342"/>
            <ac:spMk id="18" creationId="{AEE5C1B5-199E-4EDE-B895-62BEA7E2A03F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9" creationId="{2DC5EE64-D49C-44B6-8491-DB7403BDD36F}"/>
          </ac:spMkLst>
        </pc:spChg>
        <pc:spChg chg="add mod">
          <ac:chgData name="Eduarda Sampaio" userId="f1767c5f4567867f" providerId="LiveId" clId="{1E34F3C2-C757-4BBC-BE8D-18C7C5E7A8A4}" dt="2020-11-04T21:01:22.447" v="401" actId="207"/>
          <ac:spMkLst>
            <pc:docMk/>
            <pc:sldMk cId="2919653698" sldId="342"/>
            <ac:spMk id="20" creationId="{1883200D-F7E9-41EE-835D-3C3A39088C1D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21" creationId="{8DC0D2E6-6ACF-479C-A1E4-A5D5C35EF67C}"/>
          </ac:spMkLst>
        </pc:spChg>
        <pc:spChg chg="add mod">
          <ac:chgData name="Eduarda Sampaio" userId="f1767c5f4567867f" providerId="LiveId" clId="{1E34F3C2-C757-4BBC-BE8D-18C7C5E7A8A4}" dt="2020-11-04T21:01:20.406" v="400" actId="207"/>
          <ac:spMkLst>
            <pc:docMk/>
            <pc:sldMk cId="2919653698" sldId="342"/>
            <ac:spMk id="22" creationId="{CF0AC168-9F00-4EF4-8FB9-D712BA4FF8E9}"/>
          </ac:spMkLst>
        </pc:spChg>
        <pc:spChg chg="add mod">
          <ac:chgData name="Eduarda Sampaio" userId="f1767c5f4567867f" providerId="LiveId" clId="{1E34F3C2-C757-4BBC-BE8D-18C7C5E7A8A4}" dt="2020-11-04T21:01:17.412" v="398" actId="207"/>
          <ac:spMkLst>
            <pc:docMk/>
            <pc:sldMk cId="2919653698" sldId="342"/>
            <ac:spMk id="23" creationId="{C3F4058A-C458-4AC8-A525-CF6A109E09C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4" creationId="{9F3D2C5F-530E-4D14-8A1A-D8A57DF3FBE4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5" creationId="{A3661011-D629-4C0E-8615-A80E8242321B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6" creationId="{5C15B73C-40AF-400A-81CF-C6279EEA2F9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7" creationId="{28819B7E-F000-47D4-90C6-78E96AF35895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8" creationId="{EF2D2A05-39DB-40EB-8A74-CA6BACC597C7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9" creationId="{3218B848-F173-41E7-B6BE-C345047929E1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0" creationId="{DD8A7E56-07A7-40C5-A122-DCAA17B10803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1" creationId="{41161793-5827-459F-A615-1D9DF2B47B4E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2" creationId="{0D4ACE1A-1B1A-4CC3-B283-E36097B540BC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3" creationId="{47CEAF39-BFC2-432C-B273-A13BD24CC2CF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4" creationId="{56D1F4E6-61E9-4649-A23C-5E403B90B42F}"/>
          </ac:spMkLst>
        </pc:spChg>
        <pc:spChg chg="add mod">
          <ac:chgData name="Eduarda Sampaio" userId="f1767c5f4567867f" providerId="LiveId" clId="{1E34F3C2-C757-4BBC-BE8D-18C7C5E7A8A4}" dt="2020-11-04T21:01:02.679" v="397" actId="207"/>
          <ac:spMkLst>
            <pc:docMk/>
            <pc:sldMk cId="2919653698" sldId="342"/>
            <ac:spMk id="35" creationId="{BD845C85-CAA6-4CA6-B0E2-F7C47B06A73E}"/>
          </ac:spMkLst>
        </pc:spChg>
        <pc:spChg chg="add mod">
          <ac:chgData name="Eduarda Sampaio" userId="f1767c5f4567867f" providerId="LiveId" clId="{1E34F3C2-C757-4BBC-BE8D-18C7C5E7A8A4}" dt="2020-11-04T21:02:35.886" v="414" actId="1076"/>
          <ac:spMkLst>
            <pc:docMk/>
            <pc:sldMk cId="2919653698" sldId="342"/>
            <ac:spMk id="36" creationId="{4C2F1669-FE97-4C31-A174-A247B2E8052C}"/>
          </ac:spMkLst>
        </pc:spChg>
        <pc:spChg chg="add del mod">
          <ac:chgData name="Eduarda Sampaio" userId="f1767c5f4567867f" providerId="LiveId" clId="{1E34F3C2-C757-4BBC-BE8D-18C7C5E7A8A4}" dt="2020-11-04T21:03:11.839" v="425" actId="21"/>
          <ac:spMkLst>
            <pc:docMk/>
            <pc:sldMk cId="2919653698" sldId="342"/>
            <ac:spMk id="37" creationId="{F4F38C9A-4A34-4AA9-B1B2-23A302FF6FD8}"/>
          </ac:spMkLst>
        </pc:spChg>
        <pc:spChg chg="add mod">
          <ac:chgData name="Eduarda Sampaio" userId="f1767c5f4567867f" providerId="LiveId" clId="{1E34F3C2-C757-4BBC-BE8D-18C7C5E7A8A4}" dt="2020-11-04T21:03:09.671" v="424" actId="1076"/>
          <ac:spMkLst>
            <pc:docMk/>
            <pc:sldMk cId="2919653698" sldId="342"/>
            <ac:spMk id="38" creationId="{4A3C2AB9-3F70-4216-8244-B131CD36AF99}"/>
          </ac:spMkLst>
        </pc:spChg>
        <pc:spChg chg="add mod">
          <ac:chgData name="Eduarda Sampaio" userId="f1767c5f4567867f" providerId="LiveId" clId="{1E34F3C2-C757-4BBC-BE8D-18C7C5E7A8A4}" dt="2020-11-04T21:04:03.902" v="465" actId="1038"/>
          <ac:spMkLst>
            <pc:docMk/>
            <pc:sldMk cId="2919653698" sldId="342"/>
            <ac:spMk id="39" creationId="{37C1EE95-ED82-48B4-88A3-E6372735C420}"/>
          </ac:spMkLst>
        </pc:spChg>
        <pc:spChg chg="add mod">
          <ac:chgData name="Eduarda Sampaio" userId="f1767c5f4567867f" providerId="LiveId" clId="{1E34F3C2-C757-4BBC-BE8D-18C7C5E7A8A4}" dt="2020-11-04T21:10:36.605" v="609" actId="1076"/>
          <ac:spMkLst>
            <pc:docMk/>
            <pc:sldMk cId="2919653698" sldId="342"/>
            <ac:spMk id="40" creationId="{56670370-5CB9-4045-BEF7-F4C45E439B02}"/>
          </ac:spMkLst>
        </pc:spChg>
        <pc:spChg chg="add del">
          <ac:chgData name="Eduarda Sampaio" userId="f1767c5f4567867f" providerId="LiveId" clId="{1E34F3C2-C757-4BBC-BE8D-18C7C5E7A8A4}" dt="2020-11-04T21:04:14.227" v="467" actId="22"/>
          <ac:spMkLst>
            <pc:docMk/>
            <pc:sldMk cId="2919653698" sldId="342"/>
            <ac:spMk id="41" creationId="{396A9494-235C-47E2-8A5A-B8C3310528CD}"/>
          </ac:spMkLst>
        </pc:spChg>
        <pc:spChg chg="add del mod">
          <ac:chgData name="Eduarda Sampaio" userId="f1767c5f4567867f" providerId="LiveId" clId="{1E34F3C2-C757-4BBC-BE8D-18C7C5E7A8A4}" dt="2020-11-04T21:04:36.834" v="474" actId="21"/>
          <ac:spMkLst>
            <pc:docMk/>
            <pc:sldMk cId="2919653698" sldId="342"/>
            <ac:spMk id="42" creationId="{03D2C443-8101-4F69-B69F-54DD3E1F88B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3" creationId="{37E7E382-8316-4162-8FA3-AD7D4F103A5C}"/>
          </ac:spMkLst>
        </pc:spChg>
        <pc:spChg chg="add mod">
          <ac:chgData name="Eduarda Sampaio" userId="f1767c5f4567867f" providerId="LiveId" clId="{1E34F3C2-C757-4BBC-BE8D-18C7C5E7A8A4}" dt="2020-11-04T21:05:19.877" v="491" actId="14100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5" creationId="{B16CD600-217E-4A82-BDB9-045CA6866FE5}"/>
          </ac:spMkLst>
        </pc:spChg>
        <pc:spChg chg="add">
          <ac:chgData name="Eduarda Sampaio" userId="f1767c5f4567867f" providerId="LiveId" clId="{1E34F3C2-C757-4BBC-BE8D-18C7C5E7A8A4}" dt="2020-11-04T21:04:37.274" v="475" actId="22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7" creationId="{BB8976ED-9DB0-4FD2-BAB2-98E004247D25}"/>
          </ac:spMkLst>
        </pc:spChg>
        <pc:spChg chg="add del">
          <ac:chgData name="Eduarda Sampaio" userId="f1767c5f4567867f" providerId="LiveId" clId="{1E34F3C2-C757-4BBC-BE8D-18C7C5E7A8A4}" dt="2020-11-04T21:04:53.139" v="480" actId="478"/>
          <ac:spMkLst>
            <pc:docMk/>
            <pc:sldMk cId="2919653698" sldId="342"/>
            <ac:spMk id="48" creationId="{DFE75B9E-3314-4E79-AC31-4086A29C8F0E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9" creationId="{91094404-2159-4B31-9720-9C5BDE3E03B2}"/>
          </ac:spMkLst>
        </pc:spChg>
        <pc:spChg chg="add del">
          <ac:chgData name="Eduarda Sampaio" userId="f1767c5f4567867f" providerId="LiveId" clId="{1E34F3C2-C757-4BBC-BE8D-18C7C5E7A8A4}" dt="2020-11-04T21:04:51.240" v="479" actId="21"/>
          <ac:spMkLst>
            <pc:docMk/>
            <pc:sldMk cId="2919653698" sldId="342"/>
            <ac:spMk id="50" creationId="{67D41620-12B4-4E7B-9228-6869C389DA14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1" creationId="{EBD2AB8B-40C0-4DEA-B013-52B6D9BC31FD}"/>
          </ac:spMkLst>
        </pc:spChg>
        <pc:spChg chg="add mod">
          <ac:chgData name="Eduarda Sampaio" userId="f1767c5f4567867f" providerId="LiveId" clId="{1E34F3C2-C757-4BBC-BE8D-18C7C5E7A8A4}" dt="2020-11-04T21:05:05.382" v="486" actId="1038"/>
          <ac:spMkLst>
            <pc:docMk/>
            <pc:sldMk cId="2919653698" sldId="342"/>
            <ac:spMk id="52" creationId="{0072CA2A-9D13-4162-B52E-58605B49FFC6}"/>
          </ac:spMkLst>
        </pc:spChg>
        <pc:spChg chg="del">
          <ac:chgData name="Eduarda Sampaio" userId="f1767c5f4567867f" providerId="LiveId" clId="{1E34F3C2-C757-4BBC-BE8D-18C7C5E7A8A4}" dt="2020-11-04T20:58:16.943" v="350" actId="478"/>
          <ac:spMkLst>
            <pc:docMk/>
            <pc:sldMk cId="2919653698" sldId="342"/>
            <ac:spMk id="53" creationId="{702B993B-8032-4587-B70D-17B576170068}"/>
          </ac:spMkLst>
        </pc:spChg>
        <pc:spChg chg="add mod">
          <ac:chgData name="Eduarda Sampaio" userId="f1767c5f4567867f" providerId="LiveId" clId="{1E34F3C2-C757-4BBC-BE8D-18C7C5E7A8A4}" dt="2020-11-04T21:05:31.892" v="496" actId="1036"/>
          <ac:spMkLst>
            <pc:docMk/>
            <pc:sldMk cId="2919653698" sldId="342"/>
            <ac:spMk id="54" creationId="{B7D6362C-B0DA-4474-BADD-40AE3EFBE126}"/>
          </ac:spMkLst>
        </pc:spChg>
        <pc:spChg chg="add mod">
          <ac:chgData name="Eduarda Sampaio" userId="f1767c5f4567867f" providerId="LiveId" clId="{1E34F3C2-C757-4BBC-BE8D-18C7C5E7A8A4}" dt="2020-11-04T21:05:28.599" v="495" actId="1076"/>
          <ac:spMkLst>
            <pc:docMk/>
            <pc:sldMk cId="2919653698" sldId="342"/>
            <ac:spMk id="55" creationId="{E473A3D0-D977-4E70-BEFC-6280F3B615FA}"/>
          </ac:spMkLst>
        </pc:spChg>
        <pc:spChg chg="add mod">
          <ac:chgData name="Eduarda Sampaio" userId="f1767c5f4567867f" providerId="LiveId" clId="{1E34F3C2-C757-4BBC-BE8D-18C7C5E7A8A4}" dt="2020-11-04T21:10:56.542" v="615" actId="1076"/>
          <ac:spMkLst>
            <pc:docMk/>
            <pc:sldMk cId="2919653698" sldId="342"/>
            <ac:spMk id="56" creationId="{AF1D9271-3354-46C8-8E2D-0B9EDF35B212}"/>
          </ac:spMkLst>
        </pc:spChg>
        <pc:spChg chg="add del mod">
          <ac:chgData name="Eduarda Sampaio" userId="f1767c5f4567867f" providerId="LiveId" clId="{1E34F3C2-C757-4BBC-BE8D-18C7C5E7A8A4}" dt="2020-11-04T21:06:16.156" v="516" actId="21"/>
          <ac:spMkLst>
            <pc:docMk/>
            <pc:sldMk cId="2919653698" sldId="342"/>
            <ac:spMk id="57" creationId="{EE3197F0-B4A8-4B94-B0AB-7DC5559CE34A}"/>
          </ac:spMkLst>
        </pc:spChg>
        <pc:spChg chg="add mod">
          <ac:chgData name="Eduarda Sampaio" userId="f1767c5f4567867f" providerId="LiveId" clId="{1E34F3C2-C757-4BBC-BE8D-18C7C5E7A8A4}" dt="2020-11-04T21:06:14.077" v="515" actId="14100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1E34F3C2-C757-4BBC-BE8D-18C7C5E7A8A4}" dt="2020-11-04T20:58:25.440" v="352" actId="478"/>
          <ac:spMkLst>
            <pc:docMk/>
            <pc:sldMk cId="2919653698" sldId="342"/>
            <ac:spMk id="59" creationId="{F7BA0B79-362F-4312-854E-6E92E60EC853}"/>
          </ac:spMkLst>
        </pc:spChg>
        <pc:spChg chg="add">
          <ac:chgData name="Eduarda Sampaio" userId="f1767c5f4567867f" providerId="LiveId" clId="{1E34F3C2-C757-4BBC-BE8D-18C7C5E7A8A4}" dt="2020-11-04T21:06:16.527" v="517" actId="22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1E34F3C2-C757-4BBC-BE8D-18C7C5E7A8A4}" dt="2020-11-04T20:58:31.631" v="355" actId="478"/>
          <ac:spMkLst>
            <pc:docMk/>
            <pc:sldMk cId="2919653698" sldId="342"/>
            <ac:spMk id="61" creationId="{223422C4-1B86-4EE8-BDEC-D69EA4680138}"/>
          </ac:spMkLst>
        </pc:spChg>
        <pc:spChg chg="add mod">
          <ac:chgData name="Eduarda Sampaio" userId="f1767c5f4567867f" providerId="LiveId" clId="{1E34F3C2-C757-4BBC-BE8D-18C7C5E7A8A4}" dt="2020-11-04T21:06:34.343" v="530" actId="14100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1E34F3C2-C757-4BBC-BE8D-18C7C5E7A8A4}" dt="2020-11-04T20:59:25.922" v="371" actId="478"/>
          <ac:spMkLst>
            <pc:docMk/>
            <pc:sldMk cId="2919653698" sldId="342"/>
            <ac:spMk id="63" creationId="{3234056F-FF46-4CF4-BA4F-AC07A9FCD544}"/>
          </ac:spMkLst>
        </pc:spChg>
        <pc:spChg chg="add mod">
          <ac:chgData name="Eduarda Sampaio" userId="f1767c5f4567867f" providerId="LiveId" clId="{1E34F3C2-C757-4BBC-BE8D-18C7C5E7A8A4}" dt="2020-11-04T21:10:43.678" v="612" actId="1076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1E34F3C2-C757-4BBC-BE8D-18C7C5E7A8A4}" dt="2020-11-04T20:59:31.795" v="373" actId="478"/>
          <ac:spMkLst>
            <pc:docMk/>
            <pc:sldMk cId="2919653698" sldId="342"/>
            <ac:spMk id="65" creationId="{282FF24C-1FD2-473F-A867-8339BBBA9AF9}"/>
          </ac:spMkLst>
        </pc:spChg>
        <pc:spChg chg="add del mod">
          <ac:chgData name="Eduarda Sampaio" userId="f1767c5f4567867f" providerId="LiveId" clId="{1E34F3C2-C757-4BBC-BE8D-18C7C5E7A8A4}" dt="2020-11-04T21:07:29.861" v="566" actId="21"/>
          <ac:spMkLst>
            <pc:docMk/>
            <pc:sldMk cId="2919653698" sldId="342"/>
            <ac:spMk id="66" creationId="{EC065ADF-B6AB-4764-B47A-0CAFFBAFC16C}"/>
          </ac:spMkLst>
        </pc:spChg>
        <pc:spChg chg="del">
          <ac:chgData name="Eduarda Sampaio" userId="f1767c5f4567867f" providerId="LiveId" clId="{1E34F3C2-C757-4BBC-BE8D-18C7C5E7A8A4}" dt="2020-11-04T20:59:39.294" v="376" actId="478"/>
          <ac:spMkLst>
            <pc:docMk/>
            <pc:sldMk cId="2919653698" sldId="342"/>
            <ac:spMk id="67" creationId="{86C20F74-7C8C-4AAE-80A9-5E4D3F990892}"/>
          </ac:spMkLst>
        </pc:spChg>
        <pc:spChg chg="add mod">
          <ac:chgData name="Eduarda Sampaio" userId="f1767c5f4567867f" providerId="LiveId" clId="{1E34F3C2-C757-4BBC-BE8D-18C7C5E7A8A4}" dt="2020-11-04T21:07:27.872" v="565" actId="1076"/>
          <ac:spMkLst>
            <pc:docMk/>
            <pc:sldMk cId="2919653698" sldId="342"/>
            <ac:spMk id="68" creationId="{D1B546E6-FE4C-4523-A3F3-62087F5E9730}"/>
          </ac:spMkLst>
        </pc:spChg>
        <pc:spChg chg="del">
          <ac:chgData name="Eduarda Sampaio" userId="f1767c5f4567867f" providerId="LiveId" clId="{1E34F3C2-C757-4BBC-BE8D-18C7C5E7A8A4}" dt="2020-11-04T20:59:46.002" v="379" actId="478"/>
          <ac:spMkLst>
            <pc:docMk/>
            <pc:sldMk cId="2919653698" sldId="342"/>
            <ac:spMk id="69" creationId="{6E6E81C1-DE7E-4FBB-AACD-0FCC92EEA0C4}"/>
          </ac:spMkLst>
        </pc:spChg>
        <pc:spChg chg="add mod">
          <ac:chgData name="Eduarda Sampaio" userId="f1767c5f4567867f" providerId="LiveId" clId="{1E34F3C2-C757-4BBC-BE8D-18C7C5E7A8A4}" dt="2020-11-04T21:07:32.727" v="568" actId="1076"/>
          <ac:spMkLst>
            <pc:docMk/>
            <pc:sldMk cId="2919653698" sldId="342"/>
            <ac:spMk id="70" creationId="{9E140F1A-F2D8-4A06-B549-107024AA1DB2}"/>
          </ac:spMkLst>
        </pc:spChg>
        <pc:spChg chg="del">
          <ac:chgData name="Eduarda Sampaio" userId="f1767c5f4567867f" providerId="LiveId" clId="{1E34F3C2-C757-4BBC-BE8D-18C7C5E7A8A4}" dt="2020-11-04T20:59:52.972" v="382" actId="478"/>
          <ac:spMkLst>
            <pc:docMk/>
            <pc:sldMk cId="2919653698" sldId="342"/>
            <ac:spMk id="71" creationId="{B4597E1B-8445-460B-B9DA-7D966189BEF3}"/>
          </ac:spMkLst>
        </pc:spChg>
        <pc:spChg chg="del">
          <ac:chgData name="Eduarda Sampaio" userId="f1767c5f4567867f" providerId="LiveId" clId="{1E34F3C2-C757-4BBC-BE8D-18C7C5E7A8A4}" dt="2020-11-04T20:59:58.036" v="385" actId="478"/>
          <ac:spMkLst>
            <pc:docMk/>
            <pc:sldMk cId="2919653698" sldId="342"/>
            <ac:spMk id="73" creationId="{D1633696-D4AE-411C-AFC6-06F5B9208A1E}"/>
          </ac:spMkLst>
        </pc:spChg>
        <pc:spChg chg="del">
          <ac:chgData name="Eduarda Sampaio" userId="f1767c5f4567867f" providerId="LiveId" clId="{1E34F3C2-C757-4BBC-BE8D-18C7C5E7A8A4}" dt="2020-11-04T21:00:06.835" v="389" actId="478"/>
          <ac:spMkLst>
            <pc:docMk/>
            <pc:sldMk cId="2919653698" sldId="342"/>
            <ac:spMk id="75" creationId="{118B7BB7-80C0-423C-B80E-D4164ABCC082}"/>
          </ac:spMkLst>
        </pc:spChg>
        <pc:spChg chg="add mod">
          <ac:chgData name="Eduarda Sampaio" userId="f1767c5f4567867f" providerId="LiveId" clId="{1E34F3C2-C757-4BBC-BE8D-18C7C5E7A8A4}" dt="2020-11-04T21:07:36.439" v="570" actId="1076"/>
          <ac:spMkLst>
            <pc:docMk/>
            <pc:sldMk cId="2919653698" sldId="342"/>
            <ac:spMk id="80" creationId="{EA128658-DC24-47D8-8F7D-2C009B3CFBF8}"/>
          </ac:spMkLst>
        </pc:spChg>
        <pc:spChg chg="add mod">
          <ac:chgData name="Eduarda Sampaio" userId="f1767c5f4567867f" providerId="LiveId" clId="{1E34F3C2-C757-4BBC-BE8D-18C7C5E7A8A4}" dt="2020-11-04T21:10:51.066" v="614" actId="404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1E34F3C2-C757-4BBC-BE8D-18C7C5E7A8A4}" dt="2020-11-04T21:08:16.110" v="585" actId="1076"/>
          <ac:spMkLst>
            <pc:docMk/>
            <pc:sldMk cId="2919653698" sldId="342"/>
            <ac:spMk id="84" creationId="{E0207434-2871-4458-9C5B-E93085168F81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87" creationId="{90EF0B05-F76F-45A1-BEC9-83F52F0C51EF}"/>
          </ac:spMkLst>
        </pc:spChg>
        <pc:spChg chg="del">
          <ac:chgData name="Eduarda Sampaio" userId="f1767c5f4567867f" providerId="LiveId" clId="{1E34F3C2-C757-4BBC-BE8D-18C7C5E7A8A4}" dt="2020-11-04T21:02:26.310" v="408" actId="478"/>
          <ac:spMkLst>
            <pc:docMk/>
            <pc:sldMk cId="2919653698" sldId="342"/>
            <ac:spMk id="88" creationId="{246246D3-CB5D-4F6B-99D2-2F40003E01B6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0" creationId="{46D3FFA8-34E8-4836-9832-BB270A393E09}"/>
          </ac:spMkLst>
        </pc:spChg>
        <pc:spChg chg="del">
          <ac:chgData name="Eduarda Sampaio" userId="f1767c5f4567867f" providerId="LiveId" clId="{1E34F3C2-C757-4BBC-BE8D-18C7C5E7A8A4}" dt="2020-11-04T21:04:54.290" v="481" actId="478"/>
          <ac:spMkLst>
            <pc:docMk/>
            <pc:sldMk cId="2919653698" sldId="342"/>
            <ac:spMk id="91" creationId="{C4547F64-9C90-41AB-844B-5EB3E5D6E2CF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3" creationId="{30AA0607-E701-486C-87D2-8FDCB399018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5" creationId="{326C4C91-ACEE-4625-9F2D-24C8B0B6DD6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7" creationId="{F6DBC763-B213-4FDB-BC09-7597A97D3E20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9" creationId="{8943B33D-30D2-4A28-9ED3-22E20007465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1" creationId="{0A38F5E5-3593-48A5-BC80-349D1A598069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3" creationId="{3CBB07F3-38BA-4602-ABD2-0D32AFFAC67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5" creationId="{35F8CEA7-7A0D-4069-A172-E96A90ACA6F4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7" creationId="{CB988F6C-7480-40EF-BF51-117AF1F10896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9" creationId="{79836516-1889-4FC4-8136-414DCDDC64E7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1" creationId="{5EE465FC-6EE5-468D-93AF-369ECF6FBA5D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3" creationId="{D372B744-2ECA-427A-BB8D-4613974B25B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5" creationId="{E35F31F5-50BF-40F3-B275-5C5261503F36}"/>
          </ac:spMkLst>
        </pc:spChg>
        <pc:spChg chg="add del mod">
          <ac:chgData name="Eduarda Sampaio" userId="f1767c5f4567867f" providerId="LiveId" clId="{1E34F3C2-C757-4BBC-BE8D-18C7C5E7A8A4}" dt="2020-11-04T21:12:53.131" v="625" actId="21"/>
          <ac:spMkLst>
            <pc:docMk/>
            <pc:sldMk cId="2919653698" sldId="342"/>
            <ac:spMk id="120" creationId="{73E0E2D2-F6FE-45CB-9FED-DD2F635388BF}"/>
          </ac:spMkLst>
        </pc:spChg>
        <pc:spChg chg="add mod">
          <ac:chgData name="Eduarda Sampaio" userId="f1767c5f4567867f" providerId="LiveId" clId="{1E34F3C2-C757-4BBC-BE8D-18C7C5E7A8A4}" dt="2020-11-04T21:12:49.037" v="624" actId="1035"/>
          <ac:spMkLst>
            <pc:docMk/>
            <pc:sldMk cId="2919653698" sldId="342"/>
            <ac:spMk id="122" creationId="{05E44F1E-B590-4236-989C-D074F8B670BB}"/>
          </ac:spMkLst>
        </pc:spChg>
        <pc:spChg chg="add mod">
          <ac:chgData name="Eduarda Sampaio" userId="f1767c5f4567867f" providerId="LiveId" clId="{1E34F3C2-C757-4BBC-BE8D-18C7C5E7A8A4}" dt="2020-11-04T21:14:16.070" v="643" actId="1035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1E34F3C2-C757-4BBC-BE8D-18C7C5E7A8A4}" dt="2020-11-04T21:00:45.194" v="394" actId="21"/>
          <ac:spMkLst>
            <pc:docMk/>
            <pc:sldMk cId="2919653698" sldId="342"/>
            <ac:spMk id="126" creationId="{9CFDC890-1257-40B6-AAB8-D98B43099AEB}"/>
          </ac:spMkLst>
        </pc:spChg>
        <pc:spChg chg="add mod">
          <ac:chgData name="Eduarda Sampaio" userId="f1767c5f4567867f" providerId="LiveId" clId="{1E34F3C2-C757-4BBC-BE8D-18C7C5E7A8A4}" dt="2020-11-04T21:13:59.364" v="632" actId="1037"/>
          <ac:spMkLst>
            <pc:docMk/>
            <pc:sldMk cId="2919653698" sldId="342"/>
            <ac:spMk id="128" creationId="{71D6CF96-278D-48CE-8332-30E3C2BFB892}"/>
          </ac:spMkLst>
        </pc:spChg>
        <pc:spChg chg="add mod">
          <ac:chgData name="Eduarda Sampaio" userId="f1767c5f4567867f" providerId="LiveId" clId="{1E34F3C2-C757-4BBC-BE8D-18C7C5E7A8A4}" dt="2020-11-04T21:14:13.581" v="642" actId="1076"/>
          <ac:spMkLst>
            <pc:docMk/>
            <pc:sldMk cId="2919653698" sldId="342"/>
            <ac:spMk id="130" creationId="{A82326C8-3E35-4DFB-9600-5AAD8D59553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2" creationId="{27593442-FC18-4EEE-872E-C9C701EF415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4" creationId="{E4CC83CB-A631-451F-9BA3-0700ECE1A7EC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5" creationId="{1972AD7A-C3C2-4922-9333-D9FF1C6EFADE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9" creationId="{3EC03784-32E4-4414-9D54-B63F660F213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3" creationId="{C88E8717-002D-4EA6-92CB-6ED28EFC2933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5" creationId="{C6142CAF-C715-4A5A-BEAF-A5E0177FA6DF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47" creationId="{13EF7D4C-B126-4727-BDCA-02721E426088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9" creationId="{E5675288-C8CC-4A6C-98EF-E84088D71F32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3" creationId="{3FCD70EA-336C-4D2F-B969-2C3CFF7E72E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5" creationId="{4826A0AB-5733-4DF5-BD50-E7688410870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57" creationId="{AEBEE8CE-1091-4C53-9F47-862732444F7A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9" creationId="{4195AC59-A7CD-420A-9F72-3328603A3BE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3" creationId="{0BDD6E39-D981-4DB6-ACB3-0555039456E2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5" creationId="{C276C057-10BB-4F26-A52E-C45523CFD675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7" creationId="{0DEC6389-1CBF-48EB-91E5-E5766D8654DD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69" creationId="{7A21735D-23F2-4CCF-AAD6-1B96D93467D7}"/>
          </ac:spMkLst>
        </pc:spChg>
        <pc:spChg chg="del">
          <ac:chgData name="Eduarda Sampaio" userId="f1767c5f4567867f" providerId="LiveId" clId="{1E34F3C2-C757-4BBC-BE8D-18C7C5E7A8A4}" dt="2020-11-04T20:58:42.766" v="360" actId="478"/>
          <ac:spMkLst>
            <pc:docMk/>
            <pc:sldMk cId="2919653698" sldId="342"/>
            <ac:spMk id="171" creationId="{629A32B8-1BFD-4AB6-9C1F-8F541CB89D4B}"/>
          </ac:spMkLst>
        </pc:spChg>
        <pc:spChg chg="del">
          <ac:chgData name="Eduarda Sampaio" userId="f1767c5f4567867f" providerId="LiveId" clId="{1E34F3C2-C757-4BBC-BE8D-18C7C5E7A8A4}" dt="2020-11-04T20:58:39.258" v="358" actId="478"/>
          <ac:spMkLst>
            <pc:docMk/>
            <pc:sldMk cId="2919653698" sldId="342"/>
            <ac:spMk id="173" creationId="{5F6C3A95-4836-4F81-9936-97901377BCD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75" creationId="{2503EB18-7846-4DC4-8C54-F5338033A469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79" creationId="{165A5F0F-F5CB-45AA-A74E-E266E4DF6ABD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81" creationId="{1E5BE6F1-924F-4AAF-859F-8B09424D5A1B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3" creationId="{4A0EBC2D-FF1A-449A-B878-FD8C1D788018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5" creationId="{473A5A6E-CF0C-42A2-B9DF-C0AA5C64B3FD}"/>
          </ac:spMkLst>
        </pc:spChg>
        <pc:spChg chg="del">
          <ac:chgData name="Eduarda Sampaio" userId="f1767c5f4567867f" providerId="LiveId" clId="{1E34F3C2-C757-4BBC-BE8D-18C7C5E7A8A4}" dt="2020-11-04T20:59:14.899" v="365" actId="478"/>
          <ac:spMkLst>
            <pc:docMk/>
            <pc:sldMk cId="2919653698" sldId="342"/>
            <ac:spMk id="187" creationId="{C662D289-16B3-41F2-914C-16023CDFE64B}"/>
          </ac:spMkLst>
        </pc:spChg>
        <pc:spChg chg="del">
          <ac:chgData name="Eduarda Sampaio" userId="f1767c5f4567867f" providerId="LiveId" clId="{1E34F3C2-C757-4BBC-BE8D-18C7C5E7A8A4}" dt="2020-11-04T21:04:45.952" v="476" actId="21"/>
          <ac:spMkLst>
            <pc:docMk/>
            <pc:sldMk cId="2919653698" sldId="342"/>
            <ac:spMk id="189" creationId="{0DB4FFC9-CD37-4CD4-B593-D8A5A4E2408A}"/>
          </ac:spMkLst>
        </pc:spChg>
        <pc:spChg chg="mod">
          <ac:chgData name="Eduarda Sampaio" userId="f1767c5f4567867f" providerId="LiveId" clId="{1E34F3C2-C757-4BBC-BE8D-18C7C5E7A8A4}" dt="2020-11-04T21:09:19.014" v="596" actId="1076"/>
          <ac:spMkLst>
            <pc:docMk/>
            <pc:sldMk cId="2919653698" sldId="342"/>
            <ac:spMk id="191" creationId="{12B3B337-2812-42CB-9D64-F264CE2F82E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95" creationId="{F92EA821-3258-4AAB-AC18-C4B952D20951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7" creationId="{526C8919-89C3-435E-99D6-DD19DA2F1E0C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9" creationId="{B1572C1D-9530-431D-9FA8-8D577BE93AD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201" creationId="{A44A401B-D659-470E-AAC6-0041BC203A69}"/>
          </ac:spMkLst>
        </pc:spChg>
      </pc:sldChg>
      <pc:sldChg chg="modSp mod">
        <pc:chgData name="Eduarda Sampaio" userId="f1767c5f4567867f" providerId="LiveId" clId="{1E34F3C2-C757-4BBC-BE8D-18C7C5E7A8A4}" dt="2020-11-04T20:35:25.914" v="12" actId="113"/>
        <pc:sldMkLst>
          <pc:docMk/>
          <pc:sldMk cId="948876888" sldId="344"/>
        </pc:sldMkLst>
        <pc:spChg chg="mod">
          <ac:chgData name="Eduarda Sampaio" userId="f1767c5f4567867f" providerId="LiveId" clId="{1E34F3C2-C757-4BBC-BE8D-18C7C5E7A8A4}" dt="2020-11-04T20:35:25.914" v="1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delSp modSp mod">
        <pc:chgData name="Eduarda Sampaio" userId="f1767c5f4567867f" providerId="LiveId" clId="{1E34F3C2-C757-4BBC-BE8D-18C7C5E7A8A4}" dt="2020-11-04T20:55:24.333" v="327" actId="207"/>
        <pc:sldMkLst>
          <pc:docMk/>
          <pc:sldMk cId="2008643402" sldId="471"/>
        </pc:sldMkLst>
        <pc:spChg chg="del mod">
          <ac:chgData name="Eduarda Sampaio" userId="f1767c5f4567867f" providerId="LiveId" clId="{1E34F3C2-C757-4BBC-BE8D-18C7C5E7A8A4}" dt="2020-11-04T20:37:42.509" v="140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2:35.560" v="323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1E34F3C2-C757-4BBC-BE8D-18C7C5E7A8A4}" dt="2020-11-04T20:55:24.333" v="327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1E34F3C2-C757-4BBC-BE8D-18C7C5E7A8A4}" dt="2020-11-04T20:37:47.324" v="141" actId="313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53.890" v="325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42.941" v="324" actId="207"/>
          <ac:spMkLst>
            <pc:docMk/>
            <pc:sldMk cId="2008643402" sldId="471"/>
            <ac:spMk id="109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5:19.217" v="326" actId="207"/>
          <ac:spMkLst>
            <pc:docMk/>
            <pc:sldMk cId="2008643402" sldId="471"/>
            <ac:spMk id="113" creationId="{00000000-0000-0000-0000-000000000000}"/>
          </ac:spMkLst>
        </pc:spChg>
      </pc:sldChg>
      <pc:sldChg chg="addSp delSp modSp del mod">
        <pc:chgData name="Eduarda Sampaio" userId="f1767c5f4567867f" providerId="LiveId" clId="{1E34F3C2-C757-4BBC-BE8D-18C7C5E7A8A4}" dt="2020-11-04T21:09:12.737" v="595" actId="47"/>
        <pc:sldMkLst>
          <pc:docMk/>
          <pc:sldMk cId="3465935313" sldId="483"/>
        </pc:sldMkLst>
        <pc:spChg chg="add del">
          <ac:chgData name="Eduarda Sampaio" userId="f1767c5f4567867f" providerId="LiveId" clId="{1E34F3C2-C757-4BBC-BE8D-18C7C5E7A8A4}" dt="2020-11-04T21:02:58.835" v="419" actId="22"/>
          <ac:spMkLst>
            <pc:docMk/>
            <pc:sldMk cId="3465935313" sldId="483"/>
            <ac:spMk id="3" creationId="{12644D32-A0C0-4914-B5A9-275731A6C776}"/>
          </ac:spMkLst>
        </pc:spChg>
        <pc:spChg chg="mod">
          <ac:chgData name="Eduarda Sampaio" userId="f1767c5f4567867f" providerId="LiveId" clId="{1E34F3C2-C757-4BBC-BE8D-18C7C5E7A8A4}" dt="2020-11-04T20:58:04.680" v="345" actId="207"/>
          <ac:spMkLst>
            <pc:docMk/>
            <pc:sldMk cId="3465935313" sldId="483"/>
            <ac:spMk id="424" creationId="{3FE5447C-8792-4D23-B80C-94118519298F}"/>
          </ac:spMkLst>
        </pc:spChg>
      </pc:sldChg>
      <pc:sldChg chg="add del ord">
        <pc:chgData name="Eduarda Sampaio" userId="f1767c5f4567867f" providerId="LiveId" clId="{1E34F3C2-C757-4BBC-BE8D-18C7C5E7A8A4}" dt="2020-11-04T20:56:28.673" v="334" actId="47"/>
        <pc:sldMkLst>
          <pc:docMk/>
          <pc:sldMk cId="396742767" sldId="484"/>
        </pc:sldMkLst>
      </pc:sldChg>
      <pc:sldChg chg="del ord">
        <pc:chgData name="Eduarda Sampaio" userId="f1767c5f4567867f" providerId="LiveId" clId="{1E34F3C2-C757-4BBC-BE8D-18C7C5E7A8A4}" dt="2020-11-04T20:57:21.457" v="341" actId="47"/>
        <pc:sldMkLst>
          <pc:docMk/>
          <pc:sldMk cId="3595537238" sldId="484"/>
        </pc:sldMkLst>
      </pc:sldChg>
      <pc:sldMasterChg chg="delSldLayout">
        <pc:chgData name="Eduarda Sampaio" userId="f1767c5f4567867f" providerId="LiveId" clId="{1E34F3C2-C757-4BBC-BE8D-18C7C5E7A8A4}" dt="2020-11-04T21:09:12.737" v="595" actId="47"/>
        <pc:sldMasterMkLst>
          <pc:docMk/>
          <pc:sldMasterMk cId="0" sldId="2147483656"/>
        </pc:sldMasterMkLst>
        <pc:sldLayoutChg chg="del">
          <pc:chgData name="Eduarda Sampaio" userId="f1767c5f4567867f" providerId="LiveId" clId="{1E34F3C2-C757-4BBC-BE8D-18C7C5E7A8A4}" dt="2020-11-04T21:09:12.737" v="595" actId="47"/>
          <pc:sldLayoutMkLst>
            <pc:docMk/>
            <pc:sldMasterMk cId="0" sldId="2147483656"/>
            <pc:sldLayoutMk cId="1515222284" sldId="2147483669"/>
          </pc:sldLayoutMkLst>
        </pc:sldLayoutChg>
      </pc:sldMasterChg>
      <pc:sldMasterChg chg="del delSldLayout">
        <pc:chgData name="Eduarda Sampaio" userId="f1767c5f4567867f" providerId="LiveId" clId="{1E34F3C2-C757-4BBC-BE8D-18C7C5E7A8A4}" dt="2020-11-04T20:57:21.457" v="341" actId="47"/>
        <pc:sldMasterMkLst>
          <pc:docMk/>
          <pc:sldMasterMk cId="3168900582" sldId="2147483671"/>
        </pc:sldMasterMkLst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104446067" sldId="214748367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736115191" sldId="2147483673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4269084458" sldId="2147483674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199864056" sldId="2147483675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99552339" sldId="2147483676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886332880" sldId="2147483677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61195451" sldId="2147483678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254396074" sldId="2147483679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725255856" sldId="2147483680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438768868" sldId="2147483681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20009378" sldId="214748368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07583967" sldId="2147483683"/>
          </pc:sldLayoutMkLst>
        </pc:sldLayoutChg>
      </pc:sldMasterChg>
    </pc:docChg>
  </pc:docChgLst>
  <pc:docChgLst>
    <pc:chgData name="Eduarda Sampaio" userId="f1767c5f4567867f" providerId="LiveId" clId="{D72327BC-B1F3-432C-AFAF-EA748E7A034D}"/>
    <pc:docChg chg="custSel modSld">
      <pc:chgData name="Eduarda Sampaio" userId="f1767c5f4567867f" providerId="LiveId" clId="{D72327BC-B1F3-432C-AFAF-EA748E7A034D}" dt="2021-02-07T14:14:30.142" v="159" actId="20577"/>
      <pc:docMkLst>
        <pc:docMk/>
      </pc:docMkLst>
      <pc:sldChg chg="addSp delSp modSp mod">
        <pc:chgData name="Eduarda Sampaio" userId="f1767c5f4567867f" providerId="LiveId" clId="{D72327BC-B1F3-432C-AFAF-EA748E7A034D}" dt="2021-02-07T14:14:30.142" v="159" actId="20577"/>
        <pc:sldMkLst>
          <pc:docMk/>
          <pc:sldMk cId="2919653698" sldId="342"/>
        </pc:sldMkLst>
        <pc:spChg chg="add mod">
          <ac:chgData name="Eduarda Sampaio" userId="f1767c5f4567867f" providerId="LiveId" clId="{D72327BC-B1F3-432C-AFAF-EA748E7A034D}" dt="2021-02-07T14:08:36.614" v="22" actId="1076"/>
          <ac:spMkLst>
            <pc:docMk/>
            <pc:sldMk cId="2919653698" sldId="342"/>
            <ac:spMk id="46" creationId="{B6D71DAF-BCC2-4D92-A485-9C611E2C45AB}"/>
          </ac:spMkLst>
        </pc:spChg>
        <pc:spChg chg="add mod">
          <ac:chgData name="Eduarda Sampaio" userId="f1767c5f4567867f" providerId="LiveId" clId="{D72327BC-B1F3-432C-AFAF-EA748E7A034D}" dt="2021-02-07T14:10:03.481" v="47" actId="1076"/>
          <ac:spMkLst>
            <pc:docMk/>
            <pc:sldMk cId="2919653698" sldId="342"/>
            <ac:spMk id="47" creationId="{6717ED44-43C7-43FD-9944-28B5E3E3159D}"/>
          </ac:spMkLst>
        </pc:spChg>
        <pc:spChg chg="add mod">
          <ac:chgData name="Eduarda Sampaio" userId="f1767c5f4567867f" providerId="LiveId" clId="{D72327BC-B1F3-432C-AFAF-EA748E7A034D}" dt="2021-02-07T14:13:34.068" v="104" actId="1038"/>
          <ac:spMkLst>
            <pc:docMk/>
            <pc:sldMk cId="2919653698" sldId="342"/>
            <ac:spMk id="48" creationId="{51961A2A-714E-49EB-BDFD-1492D06C22DD}"/>
          </ac:spMkLst>
        </pc:spChg>
        <pc:spChg chg="add mod">
          <ac:chgData name="Eduarda Sampaio" userId="f1767c5f4567867f" providerId="LiveId" clId="{D72327BC-B1F3-432C-AFAF-EA748E7A034D}" dt="2021-02-07T14:10:03.481" v="47" actId="1076"/>
          <ac:spMkLst>
            <pc:docMk/>
            <pc:sldMk cId="2919653698" sldId="342"/>
            <ac:spMk id="49" creationId="{D8007319-BCEC-4B88-9C79-CFDA0B02BA8F}"/>
          </ac:spMkLst>
        </pc:spChg>
        <pc:spChg chg="add mod">
          <ac:chgData name="Eduarda Sampaio" userId="f1767c5f4567867f" providerId="LiveId" clId="{D72327BC-B1F3-432C-AFAF-EA748E7A034D}" dt="2021-02-07T14:10:16.134" v="73" actId="20577"/>
          <ac:spMkLst>
            <pc:docMk/>
            <pc:sldMk cId="2919653698" sldId="342"/>
            <ac:spMk id="50" creationId="{1ED2A95A-4285-45C9-9E76-4D3CE10628A0}"/>
          </ac:spMkLst>
        </pc:spChg>
        <pc:spChg chg="add del mod">
          <ac:chgData name="Eduarda Sampaio" userId="f1767c5f4567867f" providerId="LiveId" clId="{D72327BC-B1F3-432C-AFAF-EA748E7A034D}" dt="2021-02-07T14:10:47.433" v="79" actId="21"/>
          <ac:spMkLst>
            <pc:docMk/>
            <pc:sldMk cId="2919653698" sldId="342"/>
            <ac:spMk id="51" creationId="{E0CD4773-3761-495E-B583-0CAF6FEF2C0A}"/>
          </ac:spMkLst>
        </pc:spChg>
        <pc:spChg chg="add mod">
          <ac:chgData name="Eduarda Sampaio" userId="f1767c5f4567867f" providerId="LiveId" clId="{D72327BC-B1F3-432C-AFAF-EA748E7A034D}" dt="2021-02-07T14:10:45.090" v="78" actId="14100"/>
          <ac:spMkLst>
            <pc:docMk/>
            <pc:sldMk cId="2919653698" sldId="342"/>
            <ac:spMk id="53" creationId="{5474A7DA-C17F-4C96-AEA5-D808141F3B18}"/>
          </ac:spMkLst>
        </pc:spChg>
        <pc:spChg chg="add mod">
          <ac:chgData name="Eduarda Sampaio" userId="f1767c5f4567867f" providerId="LiveId" clId="{D72327BC-B1F3-432C-AFAF-EA748E7A034D}" dt="2021-02-07T14:10:47.783" v="80"/>
          <ac:spMkLst>
            <pc:docMk/>
            <pc:sldMk cId="2919653698" sldId="342"/>
            <ac:spMk id="54" creationId="{8B1592A8-763E-42A0-B61E-506F167599B9}"/>
          </ac:spMkLst>
        </pc:spChg>
        <pc:spChg chg="add mod">
          <ac:chgData name="Eduarda Sampaio" userId="f1767c5f4567867f" providerId="LiveId" clId="{D72327BC-B1F3-432C-AFAF-EA748E7A034D}" dt="2021-02-07T14:10:53.841" v="83" actId="1076"/>
          <ac:spMkLst>
            <pc:docMk/>
            <pc:sldMk cId="2919653698" sldId="342"/>
            <ac:spMk id="55" creationId="{F7637991-5F19-4946-97DD-1BC119D71F14}"/>
          </ac:spMkLst>
        </pc:spChg>
        <pc:spChg chg="add mod">
          <ac:chgData name="Eduarda Sampaio" userId="f1767c5f4567867f" providerId="LiveId" clId="{D72327BC-B1F3-432C-AFAF-EA748E7A034D}" dt="2021-02-07T14:11:15.897" v="97" actId="1076"/>
          <ac:spMkLst>
            <pc:docMk/>
            <pc:sldMk cId="2919653698" sldId="342"/>
            <ac:spMk id="56" creationId="{DBE64446-2828-43EE-8CB3-94DC53233694}"/>
          </ac:spMkLst>
        </pc:spChg>
        <pc:spChg chg="add del mod">
          <ac:chgData name="Eduarda Sampaio" userId="f1767c5f4567867f" providerId="LiveId" clId="{D72327BC-B1F3-432C-AFAF-EA748E7A034D}" dt="2021-02-07T14:13:16.342" v="100" actId="478"/>
          <ac:spMkLst>
            <pc:docMk/>
            <pc:sldMk cId="2919653698" sldId="342"/>
            <ac:spMk id="57" creationId="{CEE3B1E3-6EDC-405D-81DB-6371114129E0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58" creationId="{900E434D-D938-4611-8D14-FB0B89F5666D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59" creationId="{4BCE80F8-781A-4799-BC43-792EB9F63A11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60" creationId="{EE456C2C-300F-4D9D-A9B7-C3E6223BD564}"/>
          </ac:spMkLst>
        </pc:spChg>
        <pc:spChg chg="add del mod">
          <ac:chgData name="Eduarda Sampaio" userId="f1767c5f4567867f" providerId="LiveId" clId="{D72327BC-B1F3-432C-AFAF-EA748E7A034D}" dt="2021-02-07T14:13:50.624" v="121" actId="478"/>
          <ac:spMkLst>
            <pc:docMk/>
            <pc:sldMk cId="2919653698" sldId="342"/>
            <ac:spMk id="61" creationId="{F1958049-ED83-4505-9F4D-3EC7F9255B7D}"/>
          </ac:spMkLst>
        </pc:spChg>
        <pc:spChg chg="add mod">
          <ac:chgData name="Eduarda Sampaio" userId="f1767c5f4567867f" providerId="LiveId" clId="{D72327BC-B1F3-432C-AFAF-EA748E7A034D}" dt="2021-02-07T14:14:30.142" v="159" actId="20577"/>
          <ac:spMkLst>
            <pc:docMk/>
            <pc:sldMk cId="2919653698" sldId="342"/>
            <ac:spMk id="62" creationId="{92E17D27-C550-410E-A1DD-9B0EA86800F5}"/>
          </ac:spMkLst>
        </pc:spChg>
        <pc:spChg chg="mod">
          <ac:chgData name="Eduarda Sampaio" userId="f1767c5f4567867f" providerId="LiveId" clId="{D72327BC-B1F3-432C-AFAF-EA748E7A034D}" dt="2021-02-07T14:09:02.290" v="24" actId="1076"/>
          <ac:spMkLst>
            <pc:docMk/>
            <pc:sldMk cId="2919653698" sldId="342"/>
            <ac:spMk id="68" creationId="{D1B546E6-FE4C-4523-A3F3-62087F5E9730}"/>
          </ac:spMkLst>
        </pc:spChg>
        <pc:spChg chg="mod">
          <ac:chgData name="Eduarda Sampaio" userId="f1767c5f4567867f" providerId="LiveId" clId="{D72327BC-B1F3-432C-AFAF-EA748E7A034D}" dt="2021-02-07T14:08:56.891" v="23" actId="1076"/>
          <ac:spMkLst>
            <pc:docMk/>
            <pc:sldMk cId="2919653698" sldId="342"/>
            <ac:spMk id="70" creationId="{9E140F1A-F2D8-4A06-B549-107024AA1DB2}"/>
          </ac:spMkLst>
        </pc:spChg>
        <pc:spChg chg="mod">
          <ac:chgData name="Eduarda Sampaio" userId="f1767c5f4567867f" providerId="LiveId" clId="{D72327BC-B1F3-432C-AFAF-EA748E7A034D}" dt="2021-02-07T14:09:04.895" v="25" actId="1076"/>
          <ac:spMkLst>
            <pc:docMk/>
            <pc:sldMk cId="2919653698" sldId="342"/>
            <ac:spMk id="80" creationId="{EA128658-DC24-47D8-8F7D-2C009B3CFBF8}"/>
          </ac:spMkLst>
        </pc:spChg>
        <pc:spChg chg="mod">
          <ac:chgData name="Eduarda Sampaio" userId="f1767c5f4567867f" providerId="LiveId" clId="{D72327BC-B1F3-432C-AFAF-EA748E7A034D}" dt="2021-02-07T14:09:25.902" v="45" actId="20577"/>
          <ac:spMkLst>
            <pc:docMk/>
            <pc:sldMk cId="2919653698" sldId="342"/>
            <ac:spMk id="82" creationId="{C0C22353-F46B-4BF5-B572-D08882C98BF8}"/>
          </ac:spMkLst>
        </pc:spChg>
      </pc:sld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  <pc:docChgLst>
    <pc:chgData name="Eduarda Sampaio" userId="f1767c5f4567867f" providerId="LiveId" clId="{8E95C859-9860-4637-8F25-6CCD9B4C6623}"/>
    <pc:docChg chg="undo custSel addSld modSld sldOrd">
      <pc:chgData name="Eduarda Sampaio" userId="f1767c5f4567867f" providerId="LiveId" clId="{8E95C859-9860-4637-8F25-6CCD9B4C6623}" dt="2020-11-18T22:38:09.346" v="256" actId="1076"/>
      <pc:docMkLst>
        <pc:docMk/>
      </pc:docMkLst>
      <pc:sldChg chg="modSp mod">
        <pc:chgData name="Eduarda Sampaio" userId="f1767c5f4567867f" providerId="LiveId" clId="{8E95C859-9860-4637-8F25-6CCD9B4C6623}" dt="2020-11-18T22:38:09.346" v="256" actId="1076"/>
        <pc:sldMkLst>
          <pc:docMk/>
          <pc:sldMk cId="2008643402" sldId="471"/>
        </pc:sldMkLst>
        <pc:spChg chg="mod">
          <ac:chgData name="Eduarda Sampaio" userId="f1767c5f4567867f" providerId="LiveId" clId="{8E95C859-9860-4637-8F25-6CCD9B4C6623}" dt="2020-11-18T22:38:09.346" v="256" actId="1076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8E95C859-9860-4637-8F25-6CCD9B4C6623}" dt="2020-11-18T22:38:04.586" v="255" actId="1076"/>
          <ac:spMkLst>
            <pc:docMk/>
            <pc:sldMk cId="2008643402" sldId="471"/>
            <ac:spMk id="66" creationId="{00000000-0000-0000-0000-000000000000}"/>
          </ac:spMkLst>
        </pc:spChg>
      </pc:sldChg>
      <pc:sldChg chg="addSp delSp modSp add mod ord">
        <pc:chgData name="Eduarda Sampaio" userId="f1767c5f4567867f" providerId="LiveId" clId="{8E95C859-9860-4637-8F25-6CCD9B4C6623}" dt="2020-11-18T19:34:38.993" v="204"/>
        <pc:sldMkLst>
          <pc:docMk/>
          <pc:sldMk cId="815665478" sldId="472"/>
        </pc:sldMkLst>
        <pc:spChg chg="add mod">
          <ac:chgData name="Eduarda Sampaio" userId="f1767c5f4567867f" providerId="LiveId" clId="{8E95C859-9860-4637-8F25-6CCD9B4C6623}" dt="2020-11-18T19:30:21.032" v="156" actId="113"/>
          <ac:spMkLst>
            <pc:docMk/>
            <pc:sldMk cId="815665478" sldId="472"/>
            <ac:spMk id="2" creationId="{81492B54-C978-49D4-AE28-04E537DA08D2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2" creationId="{B15BA19F-C787-4E6A-ADAB-C0DFF09C66A8}"/>
          </ac:spMkLst>
        </pc:spChg>
        <pc:spChg chg="mod">
          <ac:chgData name="Eduarda Sampaio" userId="f1767c5f4567867f" providerId="LiveId" clId="{8E95C859-9860-4637-8F25-6CCD9B4C6623}" dt="2020-11-18T19:34:19.712" v="200" actId="1076"/>
          <ac:spMkLst>
            <pc:docMk/>
            <pc:sldMk cId="815665478" sldId="472"/>
            <ac:spMk id="3" creationId="{00000000-0000-0000-0000-000000000000}"/>
          </ac:spMkLst>
        </pc:spChg>
        <pc:spChg chg="add mod">
          <ac:chgData name="Eduarda Sampaio" userId="f1767c5f4567867f" providerId="LiveId" clId="{8E95C859-9860-4637-8F25-6CCD9B4C6623}" dt="2020-11-18T19:30:19.220" v="155" actId="113"/>
          <ac:spMkLst>
            <pc:docMk/>
            <pc:sldMk cId="815665478" sldId="472"/>
            <ac:spMk id="4" creationId="{0F223188-545C-42D1-BC93-BBEBE16EF061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5" creationId="{56EFC1FB-E78F-4F4F-B95C-62F2C8805F4C}"/>
          </ac:spMkLst>
        </pc:spChg>
        <pc:spChg chg="add mod">
          <ac:chgData name="Eduarda Sampaio" userId="f1767c5f4567867f" providerId="LiveId" clId="{8E95C859-9860-4637-8F25-6CCD9B4C6623}" dt="2020-11-18T19:30:04.752" v="146" actId="1076"/>
          <ac:spMkLst>
            <pc:docMk/>
            <pc:sldMk cId="815665478" sldId="472"/>
            <ac:spMk id="5" creationId="{728802E3-4492-413F-A50B-BF05A3DE2F39}"/>
          </ac:spMkLst>
        </pc:spChg>
        <pc:spChg chg="add mod">
          <ac:chgData name="Eduarda Sampaio" userId="f1767c5f4567867f" providerId="LiveId" clId="{8E95C859-9860-4637-8F25-6CCD9B4C6623}" dt="2020-11-18T19:31:57.513" v="183" actId="1076"/>
          <ac:spMkLst>
            <pc:docMk/>
            <pc:sldMk cId="815665478" sldId="472"/>
            <ac:spMk id="6" creationId="{5A00A822-0A8D-4803-9D45-502C2A33F299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" creationId="{DD73EF2C-A4EF-4465-8BD4-CBB863FB16B9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" creationId="{DD175998-7BC4-48E7-B48B-3AD3DB555BC2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" creationId="{5CE7D08C-795B-4BF1-97F6-F9773F4E9F4C}"/>
          </ac:spMkLst>
        </pc:spChg>
        <pc:spChg chg="add del mod">
          <ac:chgData name="Eduarda Sampaio" userId="f1767c5f4567867f" providerId="LiveId" clId="{8E95C859-9860-4637-8F25-6CCD9B4C6623}" dt="2020-11-18T19:33:42.436" v="189" actId="22"/>
          <ac:spMkLst>
            <pc:docMk/>
            <pc:sldMk cId="815665478" sldId="472"/>
            <ac:spMk id="8" creationId="{ACFD7781-618D-47C9-96DD-9BDB127F3C99}"/>
          </ac:spMkLst>
        </pc:spChg>
        <pc:spChg chg="add mod">
          <ac:chgData name="Eduarda Sampaio" userId="f1767c5f4567867f" providerId="LiveId" clId="{8E95C859-9860-4637-8F25-6CCD9B4C6623}" dt="2020-11-18T19:18:43.423" v="64" actId="20577"/>
          <ac:spMkLst>
            <pc:docMk/>
            <pc:sldMk cId="815665478" sldId="472"/>
            <ac:spMk id="9" creationId="{198ABB8C-4771-448A-BED1-E36E915A30C4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10" creationId="{2C0D7151-D7C4-4C3E-8608-61515AFD4BD7}"/>
          </ac:spMkLst>
        </pc:spChg>
        <pc:spChg chg="add mod">
          <ac:chgData name="Eduarda Sampaio" userId="f1767c5f4567867f" providerId="LiveId" clId="{8E95C859-9860-4637-8F25-6CCD9B4C6623}" dt="2020-11-18T19:34:14.045" v="199" actId="1036"/>
          <ac:spMkLst>
            <pc:docMk/>
            <pc:sldMk cId="815665478" sldId="472"/>
            <ac:spMk id="10" creationId="{F9716DAB-64D4-433D-8077-F9A6A6877B40}"/>
          </ac:spMkLst>
        </pc:spChg>
        <pc:spChg chg="add del mod">
          <ac:chgData name="Eduarda Sampaio" userId="f1767c5f4567867f" providerId="LiveId" clId="{8E95C859-9860-4637-8F25-6CCD9B4C6623}" dt="2020-11-18T19:27:26.903" v="96" actId="478"/>
          <ac:spMkLst>
            <pc:docMk/>
            <pc:sldMk cId="815665478" sldId="472"/>
            <ac:spMk id="11" creationId="{76B6528D-8762-45C4-B169-F54DF172C115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4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5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6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8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0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2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6" creationId="{00000000-0000-0000-0000-000000000000}"/>
          </ac:spMkLst>
        </pc:s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7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9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1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3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5" creationId="{00000000-0000-0000-0000-000000000000}"/>
          </ac:grpSpMkLst>
        </pc:grpChg>
        <pc:picChg chg="add mod">
          <ac:chgData name="Eduarda Sampaio" userId="f1767c5f4567867f" providerId="LiveId" clId="{8E95C859-9860-4637-8F25-6CCD9B4C6623}" dt="2020-11-18T19:34:27.882" v="201"/>
          <ac:picMkLst>
            <pc:docMk/>
            <pc:sldMk cId="815665478" sldId="472"/>
            <ac:picMk id="1026" creationId="{94A54486-5158-484E-9145-3C7FE8D56954}"/>
          </ac:picMkLst>
        </pc:picChg>
        <pc:picChg chg="add del mod">
          <ac:chgData name="Eduarda Sampaio" userId="f1767c5f4567867f" providerId="LiveId" clId="{8E95C859-9860-4637-8F25-6CCD9B4C6623}" dt="2020-11-18T19:27:26.903" v="96" actId="478"/>
          <ac:picMkLst>
            <pc:docMk/>
            <pc:sldMk cId="815665478" sldId="472"/>
            <ac:picMk id="1028" creationId="{125A8519-0CEA-4860-B10F-0159E05E9B7B}"/>
          </ac:picMkLst>
        </pc:picChg>
        <pc:picChg chg="add mod">
          <ac:chgData name="Eduarda Sampaio" userId="f1767c5f4567867f" providerId="LiveId" clId="{8E95C859-9860-4637-8F25-6CCD9B4C6623}" dt="2020-11-18T19:34:38.993" v="204"/>
          <ac:picMkLst>
            <pc:docMk/>
            <pc:sldMk cId="815665478" sldId="472"/>
            <ac:picMk id="1030" creationId="{8A50A51E-AB83-421D-9DF9-EF35F0DF049C}"/>
          </ac:picMkLst>
        </pc:picChg>
      </pc:sldChg>
    </pc:docChg>
  </pc:docChgLst>
  <pc:docChgLst>
    <pc:chgData name="Eduarda Sampaio" userId="f1767c5f4567867f" providerId="LiveId" clId="{594B446C-CE9C-4A58-9898-345FDD2594F5}"/>
    <pc:docChg chg="undo redo custSel addSld delSld modSld sldOrd modSection">
      <pc:chgData name="Eduarda Sampaio" userId="f1767c5f4567867f" providerId="LiveId" clId="{594B446C-CE9C-4A58-9898-345FDD2594F5}" dt="2020-11-18T04:01:04.750" v="2081" actId="1076"/>
      <pc:docMkLst>
        <pc:docMk/>
      </pc:docMkLst>
      <pc:sldChg chg="addSp delSp modSp mod">
        <pc:chgData name="Eduarda Sampaio" userId="f1767c5f4567867f" providerId="LiveId" clId="{594B446C-CE9C-4A58-9898-345FDD2594F5}" dt="2020-11-18T04:01:04.750" v="2081" actId="1076"/>
        <pc:sldMkLst>
          <pc:docMk/>
          <pc:sldMk cId="2919653698" sldId="342"/>
        </pc:sldMkLst>
        <pc:spChg chg="add del mod">
          <ac:chgData name="Eduarda Sampaio" userId="f1767c5f4567867f" providerId="LiveId" clId="{594B446C-CE9C-4A58-9898-345FDD2594F5}" dt="2020-11-18T03:52:50.912" v="1891" actId="21"/>
          <ac:spMkLst>
            <pc:docMk/>
            <pc:sldMk cId="2919653698" sldId="342"/>
            <ac:spMk id="3" creationId="{150DA64D-D2AE-4DEF-AB19-F85D2A1DC71C}"/>
          </ac:spMkLst>
        </pc:spChg>
        <pc:spChg chg="add del mod">
          <ac:chgData name="Eduarda Sampaio" userId="f1767c5f4567867f" providerId="LiveId" clId="{594B446C-CE9C-4A58-9898-345FDD2594F5}" dt="2020-11-18T03:52:48.479" v="1890" actId="478"/>
          <ac:spMkLst>
            <pc:docMk/>
            <pc:sldMk cId="2919653698" sldId="342"/>
            <ac:spMk id="5" creationId="{8D54AE1A-C173-4CA4-B3A7-89DD3E5BB4A1}"/>
          </ac:spMkLst>
        </pc:spChg>
        <pc:spChg chg="mod">
          <ac:chgData name="Eduarda Sampaio" userId="f1767c5f4567867f" providerId="LiveId" clId="{594B446C-CE9C-4A58-9898-345FDD2594F5}" dt="2020-11-18T04:00:18.991" v="2056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594B446C-CE9C-4A58-9898-345FDD2594F5}" dt="2020-11-18T03:52:46" v="1889" actId="14100"/>
          <ac:spMkLst>
            <pc:docMk/>
            <pc:sldMk cId="2919653698" sldId="342"/>
            <ac:spMk id="37" creationId="{F3A17877-63CF-44BC-B6BB-22996C4CDF0A}"/>
          </ac:spMkLst>
        </pc:spChg>
        <pc:spChg chg="mod">
          <ac:chgData name="Eduarda Sampaio" userId="f1767c5f4567867f" providerId="LiveId" clId="{594B446C-CE9C-4A58-9898-345FDD2594F5}" dt="2020-11-18T03:51:02.106" v="1848" actId="14100"/>
          <ac:spMkLst>
            <pc:docMk/>
            <pc:sldMk cId="2919653698" sldId="342"/>
            <ac:spMk id="38" creationId="{4A3C2AB9-3F70-4216-8244-B131CD36AF99}"/>
          </ac:spMkLst>
        </pc:spChg>
        <pc:spChg chg="mod">
          <ac:chgData name="Eduarda Sampaio" userId="f1767c5f4567867f" providerId="LiveId" clId="{594B446C-CE9C-4A58-9898-345FDD2594F5}" dt="2020-11-18T03:53:28.129" v="1923" actId="20577"/>
          <ac:spMkLst>
            <pc:docMk/>
            <pc:sldMk cId="2919653698" sldId="342"/>
            <ac:spMk id="40" creationId="{56670370-5CB9-4045-BEF7-F4C45E439B02}"/>
          </ac:spMkLst>
        </pc:spChg>
        <pc:spChg chg="add">
          <ac:chgData name="Eduarda Sampaio" userId="f1767c5f4567867f" providerId="LiveId" clId="{594B446C-CE9C-4A58-9898-345FDD2594F5}" dt="2020-11-18T03:52:51.368" v="1892" actId="22"/>
          <ac:spMkLst>
            <pc:docMk/>
            <pc:sldMk cId="2919653698" sldId="342"/>
            <ac:spMk id="41" creationId="{0CA7493C-0CD3-417F-82C7-7CE820D289AF}"/>
          </ac:spMkLst>
        </pc:spChg>
        <pc:spChg chg="add mod">
          <ac:chgData name="Eduarda Sampaio" userId="f1767c5f4567867f" providerId="LiveId" clId="{594B446C-CE9C-4A58-9898-345FDD2594F5}" dt="2020-11-18T03:53:32.312" v="1924" actId="1076"/>
          <ac:spMkLst>
            <pc:docMk/>
            <pc:sldMk cId="2919653698" sldId="342"/>
            <ac:spMk id="42" creationId="{5BDB69CB-A11B-4395-99C6-3D075964AD73}"/>
          </ac:spMkLst>
        </pc:spChg>
        <pc:spChg chg="add mod">
          <ac:chgData name="Eduarda Sampaio" userId="f1767c5f4567867f" providerId="LiveId" clId="{594B446C-CE9C-4A58-9898-345FDD2594F5}" dt="2020-11-18T03:53:36.329" v="1925" actId="1076"/>
          <ac:spMkLst>
            <pc:docMk/>
            <pc:sldMk cId="2919653698" sldId="342"/>
            <ac:spMk id="43" creationId="{B5730978-2155-47EB-86F5-44554079911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4" creationId="{E0AE5EFB-18C6-432E-9BD7-FDEF787CB573}"/>
          </ac:spMkLst>
        </pc:spChg>
        <pc:spChg chg="add del mod">
          <ac:chgData name="Eduarda Sampaio" userId="f1767c5f4567867f" providerId="LiveId" clId="{594B446C-CE9C-4A58-9898-345FDD2594F5}" dt="2020-11-18T03:56:11.298" v="1931" actId="478"/>
          <ac:spMkLst>
            <pc:docMk/>
            <pc:sldMk cId="2919653698" sldId="342"/>
            <ac:spMk id="45" creationId="{8A606E27-2200-42C8-AC5C-3A66AA6E4FD7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6" creationId="{4BAF20D5-5FF1-416F-9AB2-44BAF26A995D}"/>
          </ac:spMkLst>
        </pc:spChg>
        <pc:spChg chg="add mod">
          <ac:chgData name="Eduarda Sampaio" userId="f1767c5f4567867f" providerId="LiveId" clId="{594B446C-CE9C-4A58-9898-345FDD2594F5}" dt="2020-11-18T03:56:19.088" v="1933" actId="1076"/>
          <ac:spMkLst>
            <pc:docMk/>
            <pc:sldMk cId="2919653698" sldId="342"/>
            <ac:spMk id="47" creationId="{7B724768-C561-4C89-AD1D-DCD2FDB06138}"/>
          </ac:spMkLst>
        </pc:spChg>
        <pc:spChg chg="add mod">
          <ac:chgData name="Eduarda Sampaio" userId="f1767c5f4567867f" providerId="LiveId" clId="{594B446C-CE9C-4A58-9898-345FDD2594F5}" dt="2020-11-18T03:56:43.328" v="1969" actId="20577"/>
          <ac:spMkLst>
            <pc:docMk/>
            <pc:sldMk cId="2919653698" sldId="342"/>
            <ac:spMk id="48" creationId="{B0AF646D-78A4-43AC-9056-242A152226D5}"/>
          </ac:spMkLst>
        </pc:spChg>
        <pc:spChg chg="add del mod">
          <ac:chgData name="Eduarda Sampaio" userId="f1767c5f4567867f" providerId="LiveId" clId="{594B446C-CE9C-4A58-9898-345FDD2594F5}" dt="2020-11-18T03:58:23.867" v="2009" actId="21"/>
          <ac:spMkLst>
            <pc:docMk/>
            <pc:sldMk cId="2919653698" sldId="342"/>
            <ac:spMk id="49" creationId="{9DE6D923-7404-42A9-88C6-49199E7278F4}"/>
          </ac:spMkLst>
        </pc:spChg>
        <pc:spChg chg="add mod">
          <ac:chgData name="Eduarda Sampaio" userId="f1767c5f4567867f" providerId="LiveId" clId="{594B446C-CE9C-4A58-9898-345FDD2594F5}" dt="2020-11-18T03:58:20.959" v="2008" actId="14100"/>
          <ac:spMkLst>
            <pc:docMk/>
            <pc:sldMk cId="2919653698" sldId="342"/>
            <ac:spMk id="50" creationId="{08A092DA-F126-413A-BC7A-08B75D3566F4}"/>
          </ac:spMkLst>
        </pc:spChg>
        <pc:spChg chg="add">
          <ac:chgData name="Eduarda Sampaio" userId="f1767c5f4567867f" providerId="LiveId" clId="{594B446C-CE9C-4A58-9898-345FDD2594F5}" dt="2020-11-18T03:58:24.294" v="2010" actId="22"/>
          <ac:spMkLst>
            <pc:docMk/>
            <pc:sldMk cId="2919653698" sldId="342"/>
            <ac:spMk id="51" creationId="{B0954FDB-CB84-414F-9CE7-D1F7747D0FE1}"/>
          </ac:spMkLst>
        </pc:spChg>
        <pc:spChg chg="add mod">
          <ac:chgData name="Eduarda Sampaio" userId="f1767c5f4567867f" providerId="LiveId" clId="{594B446C-CE9C-4A58-9898-345FDD2594F5}" dt="2020-11-18T03:58:40.535" v="2024" actId="1076"/>
          <ac:spMkLst>
            <pc:docMk/>
            <pc:sldMk cId="2919653698" sldId="342"/>
            <ac:spMk id="53" creationId="{FB7D68E4-AB1A-440C-B19F-D7748E554AA8}"/>
          </ac:spMkLst>
        </pc:spChg>
        <pc:spChg chg="mod">
          <ac:chgData name="Eduarda Sampaio" userId="f1767c5f4567867f" providerId="LiveId" clId="{594B446C-CE9C-4A58-9898-345FDD2594F5}" dt="2020-11-18T03:51:10.176" v="1849" actId="1076"/>
          <ac:spMkLst>
            <pc:docMk/>
            <pc:sldMk cId="2919653698" sldId="342"/>
            <ac:spMk id="54" creationId="{B7D6362C-B0DA-4474-BADD-40AE3EFBE12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5" creationId="{E473A3D0-D977-4E70-BEFC-6280F3B615FA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6" creationId="{AF1D9271-3354-46C8-8E2D-0B9EDF35B212}"/>
          </ac:spMkLst>
        </pc:spChg>
        <pc:spChg chg="add mod">
          <ac:chgData name="Eduarda Sampaio" userId="f1767c5f4567867f" providerId="LiveId" clId="{594B446C-CE9C-4A58-9898-345FDD2594F5}" dt="2020-11-18T03:58:45.544" v="2026" actId="1076"/>
          <ac:spMkLst>
            <pc:docMk/>
            <pc:sldMk cId="2919653698" sldId="342"/>
            <ac:spMk id="57" creationId="{A82CB9CA-3DB9-4496-9DFB-A85D88874CB7}"/>
          </ac:spMkLst>
        </pc:spChg>
        <pc:spChg chg="mod">
          <ac:chgData name="Eduarda Sampaio" userId="f1767c5f4567867f" providerId="LiveId" clId="{594B446C-CE9C-4A58-9898-345FDD2594F5}" dt="2020-11-18T03:57:24.152" v="1973" actId="14100"/>
          <ac:spMkLst>
            <pc:docMk/>
            <pc:sldMk cId="2919653698" sldId="342"/>
            <ac:spMk id="58" creationId="{B3665406-7483-468E-BF91-3595CBDE1361}"/>
          </ac:spMkLst>
        </pc:spChg>
        <pc:spChg chg="add del mod">
          <ac:chgData name="Eduarda Sampaio" userId="f1767c5f4567867f" providerId="LiveId" clId="{594B446C-CE9C-4A58-9898-345FDD2594F5}" dt="2020-11-18T03:59:32.926" v="2034" actId="21"/>
          <ac:spMkLst>
            <pc:docMk/>
            <pc:sldMk cId="2919653698" sldId="342"/>
            <ac:spMk id="59" creationId="{777E0111-470D-46FE-8A77-969DC88E56A6}"/>
          </ac:spMkLst>
        </pc:spChg>
        <pc:spChg chg="add mod">
          <ac:chgData name="Eduarda Sampaio" userId="f1767c5f4567867f" providerId="LiveId" clId="{594B446C-CE9C-4A58-9898-345FDD2594F5}" dt="2020-11-18T03:59:35.512" v="2036" actId="14100"/>
          <ac:spMkLst>
            <pc:docMk/>
            <pc:sldMk cId="2919653698" sldId="342"/>
            <ac:spMk id="61" creationId="{493E25EB-274D-4122-A9DA-B69CD3C4BD54}"/>
          </ac:spMkLst>
        </pc:spChg>
        <pc:spChg chg="mod">
          <ac:chgData name="Eduarda Sampaio" userId="f1767c5f4567867f" providerId="LiveId" clId="{594B446C-CE9C-4A58-9898-345FDD2594F5}" dt="2020-11-18T03:57:25.984" v="1974" actId="1076"/>
          <ac:spMkLst>
            <pc:docMk/>
            <pc:sldMk cId="2919653698" sldId="342"/>
            <ac:spMk id="62" creationId="{F3820894-B9F7-45CD-AAEE-CFE38F538585}"/>
          </ac:spMkLst>
        </pc:spChg>
        <pc:spChg chg="mod">
          <ac:chgData name="Eduarda Sampaio" userId="f1767c5f4567867f" providerId="LiveId" clId="{594B446C-CE9C-4A58-9898-345FDD2594F5}" dt="2020-11-18T03:57:35.743" v="1991" actId="1076"/>
          <ac:spMkLst>
            <pc:docMk/>
            <pc:sldMk cId="2919653698" sldId="342"/>
            <ac:spMk id="64" creationId="{85ED361A-A481-4440-9CAE-9D5FD5509D10}"/>
          </ac:spMkLst>
        </pc:spChg>
        <pc:spChg chg="add">
          <ac:chgData name="Eduarda Sampaio" userId="f1767c5f4567867f" providerId="LiveId" clId="{594B446C-CE9C-4A58-9898-345FDD2594F5}" dt="2020-11-18T03:59:33.203" v="2035" actId="22"/>
          <ac:spMkLst>
            <pc:docMk/>
            <pc:sldMk cId="2919653698" sldId="342"/>
            <ac:spMk id="66" creationId="{E7B2BC95-9278-4539-BE6D-03363D9AC3B8}"/>
          </ac:spMkLst>
        </pc:spChg>
        <pc:spChg chg="add mod">
          <ac:chgData name="Eduarda Sampaio" userId="f1767c5f4567867f" providerId="LiveId" clId="{594B446C-CE9C-4A58-9898-345FDD2594F5}" dt="2020-11-18T03:59:41.272" v="2038" actId="1076"/>
          <ac:spMkLst>
            <pc:docMk/>
            <pc:sldMk cId="2919653698" sldId="342"/>
            <ac:spMk id="72" creationId="{B02E6BBC-2D3B-4EBC-AC20-F6D9F2B9EF95}"/>
          </ac:spMkLst>
        </pc:spChg>
        <pc:spChg chg="add mod">
          <ac:chgData name="Eduarda Sampaio" userId="f1767c5f4567867f" providerId="LiveId" clId="{594B446C-CE9C-4A58-9898-345FDD2594F5}" dt="2020-11-18T04:00:22.351" v="2057" actId="1076"/>
          <ac:spMkLst>
            <pc:docMk/>
            <pc:sldMk cId="2919653698" sldId="342"/>
            <ac:spMk id="74" creationId="{D5B9BF7B-219F-493E-AC43-EF96AE0A6FAB}"/>
          </ac:spMkLst>
        </pc:spChg>
        <pc:spChg chg="add mod">
          <ac:chgData name="Eduarda Sampaio" userId="f1767c5f4567867f" providerId="LiveId" clId="{594B446C-CE9C-4A58-9898-345FDD2594F5}" dt="2020-11-18T04:00:37.903" v="2059" actId="1076"/>
          <ac:spMkLst>
            <pc:docMk/>
            <pc:sldMk cId="2919653698" sldId="342"/>
            <ac:spMk id="76" creationId="{6377E63A-2C5D-4867-9F60-3785DCDD029E}"/>
          </ac:spMkLst>
        </pc:spChg>
        <pc:spChg chg="mod">
          <ac:chgData name="Eduarda Sampaio" userId="f1767c5f4567867f" providerId="LiveId" clId="{594B446C-CE9C-4A58-9898-345FDD2594F5}" dt="2020-11-18T03:58:05.663" v="2003" actId="1076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594B446C-CE9C-4A58-9898-345FDD2594F5}" dt="2020-11-18T04:01:04.750" v="2081" actId="1076"/>
          <ac:spMkLst>
            <pc:docMk/>
            <pc:sldMk cId="2919653698" sldId="342"/>
            <ac:spMk id="92" creationId="{70958D3B-E38E-4C61-ABFC-69D6B771AFA6}"/>
          </ac:spMkLst>
        </pc:spChg>
      </pc:sldChg>
      <pc:sldChg chg="modSp mod">
        <pc:chgData name="Eduarda Sampaio" userId="f1767c5f4567867f" providerId="LiveId" clId="{594B446C-CE9C-4A58-9898-345FDD2594F5}" dt="2020-11-17T23:51:43.925" v="4" actId="113"/>
        <pc:sldMkLst>
          <pc:docMk/>
          <pc:sldMk cId="948876888" sldId="344"/>
        </pc:sldMkLst>
        <pc:spChg chg="mod">
          <ac:chgData name="Eduarda Sampaio" userId="f1767c5f4567867f" providerId="LiveId" clId="{594B446C-CE9C-4A58-9898-345FDD2594F5}" dt="2020-11-17T23:51:43.925" v="4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594B446C-CE9C-4A58-9898-345FDD2594F5}" dt="2020-11-18T03:54:32.911" v="1928" actId="20577"/>
        <pc:sldMkLst>
          <pc:docMk/>
          <pc:sldMk cId="2008643402" sldId="471"/>
        </pc:sldMkLst>
        <pc:spChg chg="add del mod">
          <ac:chgData name="Eduarda Sampaio" userId="f1767c5f4567867f" providerId="LiveId" clId="{594B446C-CE9C-4A58-9898-345FDD2594F5}" dt="2020-11-18T03:20:38.052" v="688" actId="478"/>
          <ac:spMkLst>
            <pc:docMk/>
            <pc:sldMk cId="2008643402" sldId="471"/>
            <ac:spMk id="4" creationId="{FF561CF9-BE2A-45AD-AD0A-5E52B483DE70}"/>
          </ac:spMkLst>
        </pc:spChg>
        <pc:spChg chg="mod">
          <ac:chgData name="Eduarda Sampaio" userId="f1767c5f4567867f" providerId="LiveId" clId="{594B446C-CE9C-4A58-9898-345FDD2594F5}" dt="2020-11-18T03:49:26.223" v="1843" actId="20577"/>
          <ac:spMkLst>
            <pc:docMk/>
            <pc:sldMk cId="2008643402" sldId="471"/>
            <ac:spMk id="5" creationId="{56EFC1FB-E78F-4F4F-B95C-62F2C8805F4C}"/>
          </ac:spMkLst>
        </pc:spChg>
        <pc:spChg chg="add mod">
          <ac:chgData name="Eduarda Sampaio" userId="f1767c5f4567867f" providerId="LiveId" clId="{594B446C-CE9C-4A58-9898-345FDD2594F5}" dt="2020-11-18T03:54:32.911" v="1928" actId="20577"/>
          <ac:spMkLst>
            <pc:docMk/>
            <pc:sldMk cId="2008643402" sldId="471"/>
            <ac:spMk id="6" creationId="{DD73EF2C-A4EF-4465-8BD4-CBB863FB16B9}"/>
          </ac:spMkLst>
        </pc:spChg>
        <pc:spChg chg="mod">
          <ac:chgData name="Eduarda Sampaio" userId="f1767c5f4567867f" providerId="LiveId" clId="{594B446C-CE9C-4A58-9898-345FDD2594F5}" dt="2020-11-18T00:02:28.074" v="568" actId="14100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20:41.968" v="690" actId="1076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14.527" v="570" actId="20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21.820" v="571" actId="207"/>
          <ac:spMkLst>
            <pc:docMk/>
            <pc:sldMk cId="2008643402" sldId="471"/>
            <ac:spMk id="89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07.322" v="1844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15.467" v="1845" actId="207"/>
          <ac:spMkLst>
            <pc:docMk/>
            <pc:sldMk cId="2008643402" sldId="471"/>
            <ac:spMk id="105" creationId="{00000000-0000-0000-0000-000000000000}"/>
          </ac:spMkLst>
        </pc:spChg>
      </pc:sldChg>
      <pc:sldChg chg="addSp delSp modSp add del mod ord">
        <pc:chgData name="Eduarda Sampaio" userId="f1767c5f4567867f" providerId="LiveId" clId="{594B446C-CE9C-4A58-9898-345FDD2594F5}" dt="2020-11-18T01:33:29.523" v="656" actId="47"/>
        <pc:sldMkLst>
          <pc:docMk/>
          <pc:sldMk cId="2492075858" sldId="472"/>
        </pc:sldMkLst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2" creationId="{B15BA19F-C787-4E6A-ADAB-C0DFF09C66A8}"/>
          </ac:spMkLst>
        </pc:spChg>
        <pc:spChg chg="mod">
          <ac:chgData name="Eduarda Sampaio" userId="f1767c5f4567867f" providerId="LiveId" clId="{594B446C-CE9C-4A58-9898-345FDD2594F5}" dt="2020-11-18T01:33:24.390" v="654" actId="1076"/>
          <ac:spMkLst>
            <pc:docMk/>
            <pc:sldMk cId="2492075858" sldId="472"/>
            <ac:spMk id="3" creationId="{00000000-0000-0000-0000-000000000000}"/>
          </ac:spMkLst>
        </pc:spChg>
        <pc:spChg chg="add del mod">
          <ac:chgData name="Eduarda Sampaio" userId="f1767c5f4567867f" providerId="LiveId" clId="{594B446C-CE9C-4A58-9898-345FDD2594F5}" dt="2020-11-18T01:33:20.760" v="651" actId="478"/>
          <ac:spMkLst>
            <pc:docMk/>
            <pc:sldMk cId="2492075858" sldId="472"/>
            <ac:spMk id="4" creationId="{CB413BC9-96C3-4FAD-9B81-033AFEA8F3D1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5" creationId="{56EFC1FB-E78F-4F4F-B95C-62F2C8805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" creationId="{DD175998-7BC4-48E7-B48B-3AD3DB555BC2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" creationId="{5CE7D08C-795B-4BF1-97F6-F9773F4E9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10" creationId="{2C0D7151-D7C4-4C3E-8608-61515AFD4BD7}"/>
          </ac:spMkLst>
        </pc:spChg>
        <pc:spChg chg="add del mod">
          <ac:chgData name="Eduarda Sampaio" userId="f1767c5f4567867f" providerId="LiveId" clId="{594B446C-CE9C-4A58-9898-345FDD2594F5}" dt="2020-11-18T01:33:21.899" v="652" actId="478"/>
          <ac:spMkLst>
            <pc:docMk/>
            <pc:sldMk cId="2492075858" sldId="472"/>
            <ac:spMk id="42" creationId="{69BD9CDE-2C8D-4432-9330-BA35278E0C65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4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5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6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8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0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2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6" creationId="{00000000-0000-0000-0000-000000000000}"/>
          </ac:spMkLst>
        </pc:s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7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9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1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3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5" creationId="{00000000-0000-0000-0000-000000000000}"/>
          </ac:grpSpMkLst>
        </pc:grpChg>
        <pc:picChg chg="add del mod">
          <ac:chgData name="Eduarda Sampaio" userId="f1767c5f4567867f" providerId="LiveId" clId="{594B446C-CE9C-4A58-9898-345FDD2594F5}" dt="2020-11-18T01:33:22.430" v="653" actId="478"/>
          <ac:picMkLst>
            <pc:docMk/>
            <pc:sldMk cId="2492075858" sldId="472"/>
            <ac:picMk id="1026" creationId="{18DEDF91-02A9-4873-8CA8-7876B6627233}"/>
          </ac:picMkLst>
        </pc:picChg>
      </pc:sldChg>
      <pc:sldChg chg="modSp add del mod">
        <pc:chgData name="Eduarda Sampaio" userId="f1767c5f4567867f" providerId="LiveId" clId="{594B446C-CE9C-4A58-9898-345FDD2594F5}" dt="2020-11-18T01:33:44.670" v="672" actId="47"/>
        <pc:sldMkLst>
          <pc:docMk/>
          <pc:sldMk cId="2534987488" sldId="473"/>
        </pc:sldMkLst>
        <pc:spChg chg="mod">
          <ac:chgData name="Eduarda Sampaio" userId="f1767c5f4567867f" providerId="LiveId" clId="{594B446C-CE9C-4A58-9898-345FDD2594F5}" dt="2020-11-18T01:33:38.221" v="671" actId="20577"/>
          <ac:spMkLst>
            <pc:docMk/>
            <pc:sldMk cId="2534987488" sldId="473"/>
            <ac:spMk id="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08/02/2021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08/02/2021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70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/>
              <a:t>MusicAll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10/02/2020</a:t>
            </a:r>
          </a:p>
          <a:p>
            <a:r>
              <a:rPr lang="pt-BR" b="1" dirty="0"/>
              <a:t>Professor: </a:t>
            </a:r>
            <a:r>
              <a:rPr lang="pt-BR" dirty="0"/>
              <a:t>Gislayno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440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Geral</a:t>
            </a: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Realizada a pesquisa de concorrência – Análise de pontos negativos de plataformas e redes socias com proposta de integrar músicos;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de Usuário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MusicAll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Persona;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de telas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(Carregamento, início, login, cadastro, informações adicionais, informações musicais, informações de contato, feed, perfil, medalhas, convites e alteração de dados);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Lista de requisitos iniciada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271018" y="297930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600795" y="4098777"/>
            <a:ext cx="5667449" cy="2040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Geral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Entendimento sobre os entregáveis </a:t>
            </a:r>
            <a:r>
              <a:rPr lang="pt-BR" sz="1320" dirty="0">
                <a:latin typeface="Calibri" panose="020F0502020204030204" pitchFamily="34" charset="0"/>
                <a:cs typeface="Simplon BP Regular"/>
              </a:rPr>
              <a:t>do semestre e as tecnologias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Definir a contextualização – Centralizar missão, visão, estratégias e objetivos</a:t>
            </a:r>
          </a:p>
          <a:p>
            <a:pPr marL="0" lvl="1"/>
            <a:endParaRPr lang="pt-BR" sz="1320" dirty="0"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73EF2C-A4EF-4465-8BD4-CBB863FB16B9}"/>
              </a:ext>
            </a:extLst>
          </p:cNvPr>
          <p:cNvSpPr txBox="1"/>
          <p:nvPr/>
        </p:nvSpPr>
        <p:spPr>
          <a:xfrm>
            <a:off x="7059272" y="1510335"/>
            <a:ext cx="226780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0" dirty="0"/>
              <a:t>Desenvolvimento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47277" y="1989372"/>
            <a:ext cx="961802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47277" y="3385172"/>
            <a:ext cx="83388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64704" y="4568338"/>
            <a:ext cx="88152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66302" y="5700300"/>
            <a:ext cx="1243161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353" y="6883465"/>
            <a:ext cx="13442244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860420" y="7071151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1089665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Início Tarefa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5118087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Desenvolvimento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7667213" y="7001646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Entrega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374178-B030-42F1-B87C-6275BF69551C}"/>
              </a:ext>
            </a:extLst>
          </p:cNvPr>
          <p:cNvSpPr/>
          <p:nvPr/>
        </p:nvSpPr>
        <p:spPr>
          <a:xfrm>
            <a:off x="1196528" y="122307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A046C6-FDE4-45D0-A55A-6A2E47B4882C}"/>
              </a:ext>
            </a:extLst>
          </p:cNvPr>
          <p:cNvSpPr/>
          <p:nvPr/>
        </p:nvSpPr>
        <p:spPr>
          <a:xfrm>
            <a:off x="3625131" y="1245308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8CE131-7A17-439F-89D7-8FE2D4A7F384}"/>
              </a:ext>
            </a:extLst>
          </p:cNvPr>
          <p:cNvSpPr/>
          <p:nvPr/>
        </p:nvSpPr>
        <p:spPr>
          <a:xfrm>
            <a:off x="2400995" y="122089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76640-F83A-42C2-8A38-33C55B471186}"/>
              </a:ext>
            </a:extLst>
          </p:cNvPr>
          <p:cNvSpPr/>
          <p:nvPr/>
        </p:nvSpPr>
        <p:spPr>
          <a:xfrm>
            <a:off x="4868889" y="123920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219873-2D63-47C6-B34A-410AA97D32EF}"/>
              </a:ext>
            </a:extLst>
          </p:cNvPr>
          <p:cNvSpPr/>
          <p:nvPr/>
        </p:nvSpPr>
        <p:spPr>
          <a:xfrm>
            <a:off x="6070830" y="121446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3AE4F5-3DFB-4F96-8A5B-C3DAB482BB9A}"/>
              </a:ext>
            </a:extLst>
          </p:cNvPr>
          <p:cNvSpPr/>
          <p:nvPr/>
        </p:nvSpPr>
        <p:spPr>
          <a:xfrm>
            <a:off x="7295948" y="1218604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E95722-270D-41C6-BBA4-6B6D9A49ED7B}"/>
              </a:ext>
            </a:extLst>
          </p:cNvPr>
          <p:cNvSpPr/>
          <p:nvPr/>
        </p:nvSpPr>
        <p:spPr>
          <a:xfrm>
            <a:off x="8510804" y="1244395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D400EC-8316-4CCA-9399-0E5D779630B5}"/>
              </a:ext>
            </a:extLst>
          </p:cNvPr>
          <p:cNvSpPr/>
          <p:nvPr/>
        </p:nvSpPr>
        <p:spPr>
          <a:xfrm>
            <a:off x="9742688" y="123919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2CACAF-A531-4EDE-B88C-F5D2AEE2AAC9}"/>
              </a:ext>
            </a:extLst>
          </p:cNvPr>
          <p:cNvSpPr/>
          <p:nvPr/>
        </p:nvSpPr>
        <p:spPr>
          <a:xfrm>
            <a:off x="10975380" y="1223486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9CF107-4C19-4F24-BE6C-2802D8D71CD6}"/>
              </a:ext>
            </a:extLst>
          </p:cNvPr>
          <p:cNvSpPr/>
          <p:nvPr/>
        </p:nvSpPr>
        <p:spPr>
          <a:xfrm>
            <a:off x="12207264" y="122411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BB6E029-95C0-49B3-8A73-4D0CE9D6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" y="0"/>
            <a:ext cx="13442244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3458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Timeline - Sprint 1</a:t>
            </a:r>
          </a:p>
        </p:txBody>
      </p:sp>
      <p:sp>
        <p:nvSpPr>
          <p:cNvPr id="16" name="AutoShape 54">
            <a:extLst>
              <a:ext uri="{FF2B5EF4-FFF2-40B4-BE49-F238E27FC236}">
                <a16:creationId xmlns:a16="http://schemas.microsoft.com/office/drawing/2014/main" id="{14889147-544A-4C71-B356-978CB353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798" y="623368"/>
            <a:ext cx="272579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18" name="AutoShape 54">
            <a:extLst>
              <a:ext uri="{FF2B5EF4-FFF2-40B4-BE49-F238E27FC236}">
                <a16:creationId xmlns:a16="http://schemas.microsoft.com/office/drawing/2014/main" id="{AEE5C1B5-199E-4EDE-B895-62BEA7E2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31" y="615835"/>
            <a:ext cx="282203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" name="AutoShape 54">
            <a:extLst>
              <a:ext uri="{FF2B5EF4-FFF2-40B4-BE49-F238E27FC236}">
                <a16:creationId xmlns:a16="http://schemas.microsoft.com/office/drawing/2014/main" id="{1883200D-F7E9-41EE-835D-3C3A3908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257" y="599704"/>
            <a:ext cx="285085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2" name="AutoShape 54">
            <a:extLst>
              <a:ext uri="{FF2B5EF4-FFF2-40B4-BE49-F238E27FC236}">
                <a16:creationId xmlns:a16="http://schemas.microsoft.com/office/drawing/2014/main" id="{CF0AC168-9F00-4EF4-8FB9-D712BA4F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313" y="599704"/>
            <a:ext cx="268916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C3F4058A-C458-4AC8-A525-CF6A109E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19" y="599704"/>
            <a:ext cx="254888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3D2C5F-530E-4D14-8A1A-D8A57DF3FBE4}"/>
              </a:ext>
            </a:extLst>
          </p:cNvPr>
          <p:cNvSpPr txBox="1"/>
          <p:nvPr/>
        </p:nvSpPr>
        <p:spPr>
          <a:xfrm>
            <a:off x="797000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03/02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661011-D629-4C0E-8615-A80E8242321B}"/>
              </a:ext>
            </a:extLst>
          </p:cNvPr>
          <p:cNvSpPr txBox="1"/>
          <p:nvPr/>
        </p:nvSpPr>
        <p:spPr>
          <a:xfrm>
            <a:off x="2000011" y="118681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08/02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15B73C-40AF-400A-81CF-C6279EEA2F9D}"/>
              </a:ext>
            </a:extLst>
          </p:cNvPr>
          <p:cNvSpPr txBox="1"/>
          <p:nvPr/>
        </p:nvSpPr>
        <p:spPr>
          <a:xfrm>
            <a:off x="3218742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10/02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819B7E-F000-47D4-90C6-78E96AF35895}"/>
              </a:ext>
            </a:extLst>
          </p:cNvPr>
          <p:cNvSpPr txBox="1"/>
          <p:nvPr/>
        </p:nvSpPr>
        <p:spPr>
          <a:xfrm>
            <a:off x="4409740" y="119651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15/02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F2D2A05-39DB-40EB-8A74-CA6BACC597C7}"/>
              </a:ext>
            </a:extLst>
          </p:cNvPr>
          <p:cNvSpPr txBox="1"/>
          <p:nvPr/>
        </p:nvSpPr>
        <p:spPr>
          <a:xfrm>
            <a:off x="5647322" y="1204343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17/02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18B848-F173-41E7-B6BE-C345047929E1}"/>
              </a:ext>
            </a:extLst>
          </p:cNvPr>
          <p:cNvSpPr txBox="1"/>
          <p:nvPr/>
        </p:nvSpPr>
        <p:spPr>
          <a:xfrm>
            <a:off x="6899488" y="121553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22/02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8A7E56-07A7-40C5-A122-DCAA17B10803}"/>
              </a:ext>
            </a:extLst>
          </p:cNvPr>
          <p:cNvSpPr txBox="1"/>
          <p:nvPr/>
        </p:nvSpPr>
        <p:spPr>
          <a:xfrm>
            <a:off x="8105121" y="123992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24/02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161793-5827-459F-A615-1D9DF2B47B4E}"/>
              </a:ext>
            </a:extLst>
          </p:cNvPr>
          <p:cNvSpPr txBox="1"/>
          <p:nvPr/>
        </p:nvSpPr>
        <p:spPr>
          <a:xfrm>
            <a:off x="9316417" y="124530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01/02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4ACE1A-1B1A-4CC3-B283-E36097B540BC}"/>
              </a:ext>
            </a:extLst>
          </p:cNvPr>
          <p:cNvSpPr txBox="1"/>
          <p:nvPr/>
        </p:nvSpPr>
        <p:spPr>
          <a:xfrm>
            <a:off x="10553406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03/02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CEAF39-BFC2-432C-B273-A13BD24CC2CF}"/>
              </a:ext>
            </a:extLst>
          </p:cNvPr>
          <p:cNvSpPr txBox="1"/>
          <p:nvPr/>
        </p:nvSpPr>
        <p:spPr>
          <a:xfrm>
            <a:off x="11804354" y="123920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08/03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D1F4E6-61E9-4649-A23C-5E403B90B42F}"/>
              </a:ext>
            </a:extLst>
          </p:cNvPr>
          <p:cNvSpPr txBox="1"/>
          <p:nvPr/>
        </p:nvSpPr>
        <p:spPr>
          <a:xfrm>
            <a:off x="12791453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10/03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4C2F1669-FE97-4C31-A174-A247B2E8052C}"/>
              </a:ext>
            </a:extLst>
          </p:cNvPr>
          <p:cNvSpPr/>
          <p:nvPr/>
        </p:nvSpPr>
        <p:spPr>
          <a:xfrm>
            <a:off x="3232146" y="7071151"/>
            <a:ext cx="1881940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5 Pontas 6">
            <a:extLst>
              <a:ext uri="{FF2B5EF4-FFF2-40B4-BE49-F238E27FC236}">
                <a16:creationId xmlns:a16="http://schemas.microsoft.com/office/drawing/2014/main" id="{0072CA2A-9D13-4162-B52E-58605B49FFC6}"/>
              </a:ext>
            </a:extLst>
          </p:cNvPr>
          <p:cNvSpPr/>
          <p:nvPr/>
        </p:nvSpPr>
        <p:spPr>
          <a:xfrm>
            <a:off x="7508627" y="7047412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D1B546E6-FE4C-4523-A3F3-62087F5E9730}"/>
              </a:ext>
            </a:extLst>
          </p:cNvPr>
          <p:cNvSpPr/>
          <p:nvPr/>
        </p:nvSpPr>
        <p:spPr>
          <a:xfrm>
            <a:off x="1186139" y="6560054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E140F1A-F2D8-4A06-B549-107024AA1DB2}"/>
              </a:ext>
            </a:extLst>
          </p:cNvPr>
          <p:cNvSpPr/>
          <p:nvPr/>
        </p:nvSpPr>
        <p:spPr>
          <a:xfrm>
            <a:off x="1069596" y="6556099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0" name="Estrela de 5 Pontas 6">
            <a:extLst>
              <a:ext uri="{FF2B5EF4-FFF2-40B4-BE49-F238E27FC236}">
                <a16:creationId xmlns:a16="http://schemas.microsoft.com/office/drawing/2014/main" id="{EA128658-DC24-47D8-8F7D-2C009B3CFBF8}"/>
              </a:ext>
            </a:extLst>
          </p:cNvPr>
          <p:cNvSpPr/>
          <p:nvPr/>
        </p:nvSpPr>
        <p:spPr>
          <a:xfrm>
            <a:off x="2250843" y="6495732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0C22353-F46B-4BF5-B572-D08882C98BF8}"/>
              </a:ext>
            </a:extLst>
          </p:cNvPr>
          <p:cNvSpPr txBox="1"/>
          <p:nvPr/>
        </p:nvSpPr>
        <p:spPr>
          <a:xfrm>
            <a:off x="1124854" y="6356143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Jornada de usuário</a:t>
            </a:r>
          </a:p>
        </p:txBody>
      </p:sp>
      <p:sp>
        <p:nvSpPr>
          <p:cNvPr id="84" name="Estrela de 5 Pontas 6">
            <a:extLst>
              <a:ext uri="{FF2B5EF4-FFF2-40B4-BE49-F238E27FC236}">
                <a16:creationId xmlns:a16="http://schemas.microsoft.com/office/drawing/2014/main" id="{E0207434-2871-4458-9C5B-E93085168F81}"/>
              </a:ext>
            </a:extLst>
          </p:cNvPr>
          <p:cNvSpPr/>
          <p:nvPr/>
        </p:nvSpPr>
        <p:spPr>
          <a:xfrm>
            <a:off x="13128244" y="6433129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EF048202-0C71-4164-B3A4-A13895460792}"/>
              </a:ext>
            </a:extLst>
          </p:cNvPr>
          <p:cNvSpPr txBox="1"/>
          <p:nvPr/>
        </p:nvSpPr>
        <p:spPr>
          <a:xfrm>
            <a:off x="12673499" y="5956395"/>
            <a:ext cx="101256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Entrega</a:t>
            </a:r>
          </a:p>
          <a:p>
            <a:r>
              <a:rPr lang="pt-BR" sz="1470" dirty="0"/>
              <a:t>1° Sprint</a:t>
            </a:r>
          </a:p>
        </p:txBody>
      </p:sp>
      <p:sp>
        <p:nvSpPr>
          <p:cNvPr id="46" name="Balão de Fala: Retângulo 45">
            <a:extLst>
              <a:ext uri="{FF2B5EF4-FFF2-40B4-BE49-F238E27FC236}">
                <a16:creationId xmlns:a16="http://schemas.microsoft.com/office/drawing/2014/main" id="{B6D71DAF-BCC2-4D92-A485-9C611E2C45AB}"/>
              </a:ext>
            </a:extLst>
          </p:cNvPr>
          <p:cNvSpPr/>
          <p:nvPr/>
        </p:nvSpPr>
        <p:spPr>
          <a:xfrm>
            <a:off x="793517" y="2809622"/>
            <a:ext cx="1487096" cy="882128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Entendimento e planejamento dos entregáveis</a:t>
            </a: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6717ED44-43C7-43FD-9944-28B5E3E3159D}"/>
              </a:ext>
            </a:extLst>
          </p:cNvPr>
          <p:cNvSpPr/>
          <p:nvPr/>
        </p:nvSpPr>
        <p:spPr>
          <a:xfrm>
            <a:off x="1205210" y="6102208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1961A2A-714E-49EB-BDFD-1492D06C22DD}"/>
              </a:ext>
            </a:extLst>
          </p:cNvPr>
          <p:cNvSpPr/>
          <p:nvPr/>
        </p:nvSpPr>
        <p:spPr>
          <a:xfrm>
            <a:off x="1083036" y="6098253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9" name="Estrela de 5 Pontas 6">
            <a:extLst>
              <a:ext uri="{FF2B5EF4-FFF2-40B4-BE49-F238E27FC236}">
                <a16:creationId xmlns:a16="http://schemas.microsoft.com/office/drawing/2014/main" id="{D8007319-BCEC-4B88-9C79-CFDA0B02BA8F}"/>
              </a:ext>
            </a:extLst>
          </p:cNvPr>
          <p:cNvSpPr/>
          <p:nvPr/>
        </p:nvSpPr>
        <p:spPr>
          <a:xfrm>
            <a:off x="2269914" y="6037886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ED2A95A-4285-45C9-9E76-4D3CE10628A0}"/>
              </a:ext>
            </a:extLst>
          </p:cNvPr>
          <p:cNvSpPr txBox="1"/>
          <p:nvPr/>
        </p:nvSpPr>
        <p:spPr>
          <a:xfrm>
            <a:off x="1143925" y="5898297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Mapa de Persona</a:t>
            </a:r>
          </a:p>
        </p:txBody>
      </p:sp>
      <p:sp>
        <p:nvSpPr>
          <p:cNvPr id="53" name="Seta: para a Direita 52">
            <a:extLst>
              <a:ext uri="{FF2B5EF4-FFF2-40B4-BE49-F238E27FC236}">
                <a16:creationId xmlns:a16="http://schemas.microsoft.com/office/drawing/2014/main" id="{5474A7DA-C17F-4C96-AEA5-D808141F3B18}"/>
              </a:ext>
            </a:extLst>
          </p:cNvPr>
          <p:cNvSpPr/>
          <p:nvPr/>
        </p:nvSpPr>
        <p:spPr>
          <a:xfrm>
            <a:off x="1230124" y="4608394"/>
            <a:ext cx="2406377" cy="2558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B1592A8-763E-42A0-B61E-506F167599B9}"/>
              </a:ext>
            </a:extLst>
          </p:cNvPr>
          <p:cNvSpPr/>
          <p:nvPr/>
        </p:nvSpPr>
        <p:spPr>
          <a:xfrm>
            <a:off x="1082838" y="4602643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5" name="Estrela de 5 Pontas 6">
            <a:extLst>
              <a:ext uri="{FF2B5EF4-FFF2-40B4-BE49-F238E27FC236}">
                <a16:creationId xmlns:a16="http://schemas.microsoft.com/office/drawing/2014/main" id="{F7637991-5F19-4946-97DD-1BC119D71F14}"/>
              </a:ext>
            </a:extLst>
          </p:cNvPr>
          <p:cNvSpPr/>
          <p:nvPr/>
        </p:nvSpPr>
        <p:spPr>
          <a:xfrm>
            <a:off x="3465313" y="4581512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E64446-2828-43EE-8CB3-94DC53233694}"/>
              </a:ext>
            </a:extLst>
          </p:cNvPr>
          <p:cNvSpPr txBox="1"/>
          <p:nvPr/>
        </p:nvSpPr>
        <p:spPr>
          <a:xfrm>
            <a:off x="1968443" y="4400100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Telas </a:t>
            </a:r>
            <a:r>
              <a:rPr lang="pt-BR" sz="1200" dirty="0" err="1"/>
              <a:t>Figma</a:t>
            </a:r>
            <a:endParaRPr lang="pt-BR" sz="1200" dirty="0"/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900E434D-D938-4611-8D14-FB0B89F5666D}"/>
              </a:ext>
            </a:extLst>
          </p:cNvPr>
          <p:cNvSpPr/>
          <p:nvPr/>
        </p:nvSpPr>
        <p:spPr>
          <a:xfrm>
            <a:off x="1205210" y="5556400"/>
            <a:ext cx="2438058" cy="24481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BCE80F8-781A-4799-BC43-792EB9F63A11}"/>
              </a:ext>
            </a:extLst>
          </p:cNvPr>
          <p:cNvSpPr/>
          <p:nvPr/>
        </p:nvSpPr>
        <p:spPr>
          <a:xfrm>
            <a:off x="1088667" y="5552445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0" name="Estrela de 5 Pontas 6">
            <a:extLst>
              <a:ext uri="{FF2B5EF4-FFF2-40B4-BE49-F238E27FC236}">
                <a16:creationId xmlns:a16="http://schemas.microsoft.com/office/drawing/2014/main" id="{EE456C2C-300F-4D9D-A9B7-C3E6223BD564}"/>
              </a:ext>
            </a:extLst>
          </p:cNvPr>
          <p:cNvSpPr/>
          <p:nvPr/>
        </p:nvSpPr>
        <p:spPr>
          <a:xfrm>
            <a:off x="3459734" y="5508823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2E17D27-C550-410E-A1DD-9B0EA86800F5}"/>
              </a:ext>
            </a:extLst>
          </p:cNvPr>
          <p:cNvSpPr txBox="1"/>
          <p:nvPr/>
        </p:nvSpPr>
        <p:spPr>
          <a:xfrm>
            <a:off x="1837336" y="5333081"/>
            <a:ext cx="1534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 Concorrência</a:t>
            </a:r>
          </a:p>
        </p:txBody>
      </p:sp>
      <p:sp>
        <p:nvSpPr>
          <p:cNvPr id="63" name="Seta: para a Direita 62">
            <a:extLst>
              <a:ext uri="{FF2B5EF4-FFF2-40B4-BE49-F238E27FC236}">
                <a16:creationId xmlns:a16="http://schemas.microsoft.com/office/drawing/2014/main" id="{93130036-C317-4FDF-A545-651A991A6198}"/>
              </a:ext>
            </a:extLst>
          </p:cNvPr>
          <p:cNvSpPr/>
          <p:nvPr/>
        </p:nvSpPr>
        <p:spPr>
          <a:xfrm>
            <a:off x="2400385" y="5109709"/>
            <a:ext cx="1236116" cy="24233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A99EB4C-F39B-4816-983D-0CE53BDEE234}"/>
              </a:ext>
            </a:extLst>
          </p:cNvPr>
          <p:cNvSpPr/>
          <p:nvPr/>
        </p:nvSpPr>
        <p:spPr>
          <a:xfrm>
            <a:off x="2284832" y="5083942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5" name="Estrela de 5 Pontas 6">
            <a:extLst>
              <a:ext uri="{FF2B5EF4-FFF2-40B4-BE49-F238E27FC236}">
                <a16:creationId xmlns:a16="http://schemas.microsoft.com/office/drawing/2014/main" id="{9A22D108-E996-42DD-B42A-22BCAF20DC70}"/>
              </a:ext>
            </a:extLst>
          </p:cNvPr>
          <p:cNvSpPr/>
          <p:nvPr/>
        </p:nvSpPr>
        <p:spPr>
          <a:xfrm>
            <a:off x="3443631" y="5081703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21B478C-BD92-447B-AF6E-CB1EFDA8E902}"/>
              </a:ext>
            </a:extLst>
          </p:cNvPr>
          <p:cNvSpPr txBox="1"/>
          <p:nvPr/>
        </p:nvSpPr>
        <p:spPr>
          <a:xfrm>
            <a:off x="2415754" y="4945763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2919653698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17121</TotalTime>
  <Words>194</Words>
  <Application>Microsoft Office PowerPoint</Application>
  <PresentationFormat>Personalizar</PresentationFormat>
  <Paragraphs>69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397</cp:revision>
  <cp:lastPrinted>2018-08-30T22:45:44Z</cp:lastPrinted>
  <dcterms:created xsi:type="dcterms:W3CDTF">2016-12-01T16:19:35Z</dcterms:created>
  <dcterms:modified xsi:type="dcterms:W3CDTF">2021-02-08T21:44:22Z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