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344" r:id="rId7"/>
    <p:sldId id="471" r:id="rId8"/>
    <p:sldId id="342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tus" id="{B25D74AB-31B5-4A84-9E5B-036A4CD24A72}">
          <p14:sldIdLst>
            <p14:sldId id="344"/>
            <p14:sldId id="47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howGuides="1">
      <p:cViewPr>
        <p:scale>
          <a:sx n="75" d="100"/>
          <a:sy n="75" d="100"/>
        </p:scale>
        <p:origin x="43" y="53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C55769AB-EA52-4D8B-BCD4-011BBB91A6AD}"/>
    <pc:docChg chg="undo custSel delSld modSld addSection delSection modSection">
      <pc:chgData name="Eduarda Sampaio" userId="f1767c5f4567867f" providerId="LiveId" clId="{C55769AB-EA52-4D8B-BCD4-011BBB91A6AD}" dt="2021-02-07T14:05:42.599" v="165" actId="20577"/>
      <pc:docMkLst>
        <pc:docMk/>
      </pc:docMkLst>
      <pc:sldChg chg="del">
        <pc:chgData name="Eduarda Sampaio" userId="f1767c5f4567867f" providerId="LiveId" clId="{C55769AB-EA52-4D8B-BCD4-011BBB91A6AD}" dt="2021-02-07T14:01:57.966" v="126" actId="47"/>
        <pc:sldMkLst>
          <pc:docMk/>
          <pc:sldMk cId="3271804291" sldId="256"/>
        </pc:sldMkLst>
      </pc:sldChg>
      <pc:sldChg chg="addSp delSp modSp mod">
        <pc:chgData name="Eduarda Sampaio" userId="f1767c5f4567867f" providerId="LiveId" clId="{C55769AB-EA52-4D8B-BCD4-011BBB91A6AD}" dt="2021-02-07T14:05:42.599" v="165" actId="20577"/>
        <pc:sldMkLst>
          <pc:docMk/>
          <pc:sldMk cId="2919653698" sldId="342"/>
        </pc:sldMkLst>
        <pc:spChg chg="mod">
          <ac:chgData name="Eduarda Sampaio" userId="f1767c5f4567867f" providerId="LiveId" clId="{C55769AB-EA52-4D8B-BCD4-011BBB91A6AD}" dt="2021-02-07T14:01:10.227" v="112" actId="1036"/>
          <ac:spMkLst>
            <pc:docMk/>
            <pc:sldMk cId="2919653698" sldId="342"/>
            <ac:spMk id="13" creationId="{BD9CF107-4C19-4F24-BE6C-2802D8D71CD6}"/>
          </ac:spMkLst>
        </pc:spChg>
        <pc:spChg chg="mod">
          <ac:chgData name="Eduarda Sampaio" userId="f1767c5f4567867f" providerId="LiveId" clId="{C55769AB-EA52-4D8B-BCD4-011BBB91A6AD}" dt="2021-02-07T14:05:42.599" v="165" actId="2057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C55769AB-EA52-4D8B-BCD4-011BBB91A6AD}" dt="2021-02-07T14:01:52.767" v="124" actId="1037"/>
          <ac:spMkLst>
            <pc:docMk/>
            <pc:sldMk cId="2919653698" sldId="342"/>
            <ac:spMk id="15" creationId="{63816EC4-FDD5-4AE5-8A4B-666753991AC8}"/>
          </ac:spMkLst>
        </pc:spChg>
        <pc:spChg chg="mod">
          <ac:chgData name="Eduarda Sampaio" userId="f1767c5f4567867f" providerId="LiveId" clId="{C55769AB-EA52-4D8B-BCD4-011BBB91A6AD}" dt="2021-02-07T14:01:54.767" v="125" actId="1037"/>
          <ac:spMkLst>
            <pc:docMk/>
            <pc:sldMk cId="2919653698" sldId="342"/>
            <ac:spMk id="17" creationId="{30588100-D8CB-4AEB-BBED-5FC5558C4F46}"/>
          </ac:spMkLst>
        </pc:spChg>
        <pc:spChg chg="mod">
          <ac:chgData name="Eduarda Sampaio" userId="f1767c5f4567867f" providerId="LiveId" clId="{C55769AB-EA52-4D8B-BCD4-011BBB91A6AD}" dt="2021-02-07T14:01:44.634" v="121" actId="1038"/>
          <ac:spMkLst>
            <pc:docMk/>
            <pc:sldMk cId="2919653698" sldId="342"/>
            <ac:spMk id="19" creationId="{2DC5EE64-D49C-44B6-8491-DB7403BDD36F}"/>
          </ac:spMkLst>
        </pc:spChg>
        <pc:spChg chg="mod">
          <ac:chgData name="Eduarda Sampaio" userId="f1767c5f4567867f" providerId="LiveId" clId="{C55769AB-EA52-4D8B-BCD4-011BBB91A6AD}" dt="2021-02-07T14:01:41.875" v="120" actId="1038"/>
          <ac:spMkLst>
            <pc:docMk/>
            <pc:sldMk cId="2919653698" sldId="342"/>
            <ac:spMk id="21" creationId="{8DC0D2E6-6ACF-479C-A1E4-A5D5C35EF67C}"/>
          </ac:spMkLst>
        </pc:spChg>
        <pc:spChg chg="mod">
          <ac:chgData name="Eduarda Sampaio" userId="f1767c5f4567867f" providerId="LiveId" clId="{C55769AB-EA52-4D8B-BCD4-011BBB91A6AD}" dt="2021-02-07T13:58:05.291" v="15" actId="20577"/>
          <ac:spMkLst>
            <pc:docMk/>
            <pc:sldMk cId="2919653698" sldId="342"/>
            <ac:spMk id="24" creationId="{9F3D2C5F-530E-4D14-8A1A-D8A57DF3FBE4}"/>
          </ac:spMkLst>
        </pc:spChg>
        <pc:spChg chg="mod">
          <ac:chgData name="Eduarda Sampaio" userId="f1767c5f4567867f" providerId="LiveId" clId="{C55769AB-EA52-4D8B-BCD4-011BBB91A6AD}" dt="2021-02-07T13:58:20.069" v="23" actId="20577"/>
          <ac:spMkLst>
            <pc:docMk/>
            <pc:sldMk cId="2919653698" sldId="342"/>
            <ac:spMk id="25" creationId="{A3661011-D629-4C0E-8615-A80E8242321B}"/>
          </ac:spMkLst>
        </pc:spChg>
        <pc:spChg chg="mod">
          <ac:chgData name="Eduarda Sampaio" userId="f1767c5f4567867f" providerId="LiveId" clId="{C55769AB-EA52-4D8B-BCD4-011BBB91A6AD}" dt="2021-02-07T13:58:27.981" v="31" actId="20577"/>
          <ac:spMkLst>
            <pc:docMk/>
            <pc:sldMk cId="2919653698" sldId="342"/>
            <ac:spMk id="26" creationId="{5C15B73C-40AF-400A-81CF-C6279EEA2F9D}"/>
          </ac:spMkLst>
        </pc:spChg>
        <pc:spChg chg="mod">
          <ac:chgData name="Eduarda Sampaio" userId="f1767c5f4567867f" providerId="LiveId" clId="{C55769AB-EA52-4D8B-BCD4-011BBB91A6AD}" dt="2021-02-07T13:58:34.895" v="39" actId="20577"/>
          <ac:spMkLst>
            <pc:docMk/>
            <pc:sldMk cId="2919653698" sldId="342"/>
            <ac:spMk id="27" creationId="{28819B7E-F000-47D4-90C6-78E96AF35895}"/>
          </ac:spMkLst>
        </pc:spChg>
        <pc:spChg chg="mod">
          <ac:chgData name="Eduarda Sampaio" userId="f1767c5f4567867f" providerId="LiveId" clId="{C55769AB-EA52-4D8B-BCD4-011BBB91A6AD}" dt="2021-02-07T13:58:41.440" v="45" actId="20577"/>
          <ac:spMkLst>
            <pc:docMk/>
            <pc:sldMk cId="2919653698" sldId="342"/>
            <ac:spMk id="28" creationId="{EF2D2A05-39DB-40EB-8A74-CA6BACC597C7}"/>
          </ac:spMkLst>
        </pc:spChg>
        <pc:spChg chg="mod">
          <ac:chgData name="Eduarda Sampaio" userId="f1767c5f4567867f" providerId="LiveId" clId="{C55769AB-EA52-4D8B-BCD4-011BBB91A6AD}" dt="2021-02-07T13:58:47.567" v="53" actId="20577"/>
          <ac:spMkLst>
            <pc:docMk/>
            <pc:sldMk cId="2919653698" sldId="342"/>
            <ac:spMk id="29" creationId="{3218B848-F173-41E7-B6BE-C345047929E1}"/>
          </ac:spMkLst>
        </pc:spChg>
        <pc:spChg chg="mod">
          <ac:chgData name="Eduarda Sampaio" userId="f1767c5f4567867f" providerId="LiveId" clId="{C55769AB-EA52-4D8B-BCD4-011BBB91A6AD}" dt="2021-02-07T13:58:54.488" v="59" actId="20577"/>
          <ac:spMkLst>
            <pc:docMk/>
            <pc:sldMk cId="2919653698" sldId="342"/>
            <ac:spMk id="30" creationId="{DD8A7E56-07A7-40C5-A122-DCAA17B10803}"/>
          </ac:spMkLst>
        </pc:spChg>
        <pc:spChg chg="mod">
          <ac:chgData name="Eduarda Sampaio" userId="f1767c5f4567867f" providerId="LiveId" clId="{C55769AB-EA52-4D8B-BCD4-011BBB91A6AD}" dt="2021-02-07T13:59:06.246" v="67" actId="20577"/>
          <ac:spMkLst>
            <pc:docMk/>
            <pc:sldMk cId="2919653698" sldId="342"/>
            <ac:spMk id="31" creationId="{41161793-5827-459F-A615-1D9DF2B47B4E}"/>
          </ac:spMkLst>
        </pc:spChg>
        <pc:spChg chg="mod">
          <ac:chgData name="Eduarda Sampaio" userId="f1767c5f4567867f" providerId="LiveId" clId="{C55769AB-EA52-4D8B-BCD4-011BBB91A6AD}" dt="2021-02-07T13:59:13.249" v="75" actId="20577"/>
          <ac:spMkLst>
            <pc:docMk/>
            <pc:sldMk cId="2919653698" sldId="342"/>
            <ac:spMk id="32" creationId="{0D4ACE1A-1B1A-4CC3-B283-E36097B540BC}"/>
          </ac:spMkLst>
        </pc:spChg>
        <pc:spChg chg="mod">
          <ac:chgData name="Eduarda Sampaio" userId="f1767c5f4567867f" providerId="LiveId" clId="{C55769AB-EA52-4D8B-BCD4-011BBB91A6AD}" dt="2021-02-07T14:00:04.083" v="83" actId="20577"/>
          <ac:spMkLst>
            <pc:docMk/>
            <pc:sldMk cId="2919653698" sldId="342"/>
            <ac:spMk id="33" creationId="{47CEAF39-BFC2-432C-B273-A13BD24CC2CF}"/>
          </ac:spMkLst>
        </pc:spChg>
        <pc:spChg chg="mod">
          <ac:chgData name="Eduarda Sampaio" userId="f1767c5f4567867f" providerId="LiveId" clId="{C55769AB-EA52-4D8B-BCD4-011BBB91A6AD}" dt="2021-02-07T13:57:43.221" v="7" actId="20577"/>
          <ac:spMkLst>
            <pc:docMk/>
            <pc:sldMk cId="2919653698" sldId="342"/>
            <ac:spMk id="34" creationId="{56D1F4E6-61E9-4649-A23C-5E403B90B42F}"/>
          </ac:spMkLst>
        </pc:spChg>
        <pc:spChg chg="del">
          <ac:chgData name="Eduarda Sampaio" userId="f1767c5f4567867f" providerId="LiveId" clId="{C55769AB-EA52-4D8B-BCD4-011BBB91A6AD}" dt="2021-02-07T14:00:09.431" v="84" actId="478"/>
          <ac:spMkLst>
            <pc:docMk/>
            <pc:sldMk cId="2919653698" sldId="342"/>
            <ac:spMk id="35" creationId="{BD845C85-CAA6-4CA6-B0E2-F7C47B06A73E}"/>
          </ac:spMkLst>
        </pc:spChg>
        <pc:spChg chg="del">
          <ac:chgData name="Eduarda Sampaio" userId="f1767c5f4567867f" providerId="LiveId" clId="{C55769AB-EA52-4D8B-BCD4-011BBB91A6AD}" dt="2021-02-07T14:00:18.108" v="92" actId="478"/>
          <ac:spMkLst>
            <pc:docMk/>
            <pc:sldMk cId="2919653698" sldId="342"/>
            <ac:spMk id="37" creationId="{F3A17877-63CF-44BC-B6BB-22996C4CDF0A}"/>
          </ac:spMkLst>
        </pc:spChg>
        <pc:spChg chg="del">
          <ac:chgData name="Eduarda Sampaio" userId="f1767c5f4567867f" providerId="LiveId" clId="{C55769AB-EA52-4D8B-BCD4-011BBB91A6AD}" dt="2021-02-07T14:00:10.370" v="85" actId="478"/>
          <ac:spMkLst>
            <pc:docMk/>
            <pc:sldMk cId="2919653698" sldId="342"/>
            <ac:spMk id="38" creationId="{4A3C2AB9-3F70-4216-8244-B131CD36AF99}"/>
          </ac:spMkLst>
        </pc:spChg>
        <pc:spChg chg="del">
          <ac:chgData name="Eduarda Sampaio" userId="f1767c5f4567867f" providerId="LiveId" clId="{C55769AB-EA52-4D8B-BCD4-011BBB91A6AD}" dt="2021-02-07T14:00:10.873" v="86" actId="478"/>
          <ac:spMkLst>
            <pc:docMk/>
            <pc:sldMk cId="2919653698" sldId="342"/>
            <ac:spMk id="39" creationId="{37C1EE95-ED82-48B4-88A3-E6372735C420}"/>
          </ac:spMkLst>
        </pc:spChg>
        <pc:spChg chg="del">
          <ac:chgData name="Eduarda Sampaio" userId="f1767c5f4567867f" providerId="LiveId" clId="{C55769AB-EA52-4D8B-BCD4-011BBB91A6AD}" dt="2021-02-07T14:00:19.435" v="93" actId="478"/>
          <ac:spMkLst>
            <pc:docMk/>
            <pc:sldMk cId="2919653698" sldId="342"/>
            <ac:spMk id="40" creationId="{56670370-5CB9-4045-BEF7-F4C45E439B02}"/>
          </ac:spMkLst>
        </pc:spChg>
        <pc:spChg chg="del">
          <ac:chgData name="Eduarda Sampaio" userId="f1767c5f4567867f" providerId="LiveId" clId="{C55769AB-EA52-4D8B-BCD4-011BBB91A6AD}" dt="2021-02-07T14:00:13.620" v="88" actId="478"/>
          <ac:spMkLst>
            <pc:docMk/>
            <pc:sldMk cId="2919653698" sldId="342"/>
            <ac:spMk id="41" creationId="{0CA7493C-0CD3-417F-82C7-7CE820D289AF}"/>
          </ac:spMkLst>
        </pc:spChg>
        <pc:spChg chg="del">
          <ac:chgData name="Eduarda Sampaio" userId="f1767c5f4567867f" providerId="LiveId" clId="{C55769AB-EA52-4D8B-BCD4-011BBB91A6AD}" dt="2021-02-07T14:00:12.431" v="87" actId="478"/>
          <ac:spMkLst>
            <pc:docMk/>
            <pc:sldMk cId="2919653698" sldId="342"/>
            <ac:spMk id="42" creationId="{5BDB69CB-A11B-4395-99C6-3D075964AD73}"/>
          </ac:spMkLst>
        </pc:spChg>
        <pc:spChg chg="del">
          <ac:chgData name="Eduarda Sampaio" userId="f1767c5f4567867f" providerId="LiveId" clId="{C55769AB-EA52-4D8B-BCD4-011BBB91A6AD}" dt="2021-02-07T14:00:20.091" v="94" actId="478"/>
          <ac:spMkLst>
            <pc:docMk/>
            <pc:sldMk cId="2919653698" sldId="342"/>
            <ac:spMk id="43" creationId="{B5730978-2155-47EB-86F5-445540799116}"/>
          </ac:spMkLst>
        </pc:spChg>
        <pc:spChg chg="del">
          <ac:chgData name="Eduarda Sampaio" userId="f1767c5f4567867f" providerId="LiveId" clId="{C55769AB-EA52-4D8B-BCD4-011BBB91A6AD}" dt="2021-02-07T14:00:22.306" v="96" actId="478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C55769AB-EA52-4D8B-BCD4-011BBB91A6AD}" dt="2021-02-07T14:00:24.346" v="98" actId="478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C55769AB-EA52-4D8B-BCD4-011BBB91A6AD}" dt="2021-02-07T14:00:15.462" v="90" actId="478"/>
          <ac:spMkLst>
            <pc:docMk/>
            <pc:sldMk cId="2919653698" sldId="342"/>
            <ac:spMk id="47" creationId="{7B724768-C561-4C89-AD1D-DCD2FDB06138}"/>
          </ac:spMkLst>
        </pc:spChg>
        <pc:spChg chg="del">
          <ac:chgData name="Eduarda Sampaio" userId="f1767c5f4567867f" providerId="LiveId" clId="{C55769AB-EA52-4D8B-BCD4-011BBB91A6AD}" dt="2021-02-07T14:00:16.746" v="91" actId="478"/>
          <ac:spMkLst>
            <pc:docMk/>
            <pc:sldMk cId="2919653698" sldId="342"/>
            <ac:spMk id="48" creationId="{B0AF646D-78A4-43AC-9056-242A152226D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0" creationId="{08A092DA-F126-413A-BC7A-08B75D3566F4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1" creationId="{B0954FDB-CB84-414F-9CE7-D1F7747D0FE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3" creationId="{FB7D68E4-AB1A-440C-B19F-D7748E554AA8}"/>
          </ac:spMkLst>
        </pc:spChg>
        <pc:spChg chg="del">
          <ac:chgData name="Eduarda Sampaio" userId="f1767c5f4567867f" providerId="LiveId" clId="{C55769AB-EA52-4D8B-BCD4-011BBB91A6AD}" dt="2021-02-07T14:00:14.359" v="89" actId="478"/>
          <ac:spMkLst>
            <pc:docMk/>
            <pc:sldMk cId="2919653698" sldId="342"/>
            <ac:spMk id="54" creationId="{B7D6362C-B0DA-4474-BADD-40AE3EFBE126}"/>
          </ac:spMkLst>
        </pc:spChg>
        <pc:spChg chg="del">
          <ac:chgData name="Eduarda Sampaio" userId="f1767c5f4567867f" providerId="LiveId" clId="{C55769AB-EA52-4D8B-BCD4-011BBB91A6AD}" dt="2021-02-07T14:00:23.361" v="97" actId="478"/>
          <ac:spMkLst>
            <pc:docMk/>
            <pc:sldMk cId="2919653698" sldId="342"/>
            <ac:spMk id="55" creationId="{E473A3D0-D977-4E70-BEFC-6280F3B615FA}"/>
          </ac:spMkLst>
        </pc:spChg>
        <pc:spChg chg="del">
          <ac:chgData name="Eduarda Sampaio" userId="f1767c5f4567867f" providerId="LiveId" clId="{C55769AB-EA52-4D8B-BCD4-011BBB91A6AD}" dt="2021-02-07T14:00:21.308" v="95" actId="478"/>
          <ac:spMkLst>
            <pc:docMk/>
            <pc:sldMk cId="2919653698" sldId="342"/>
            <ac:spMk id="56" creationId="{AF1D9271-3354-46C8-8E2D-0B9EDF35B21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57" creationId="{A82CB9CA-3DB9-4496-9DFB-A85D88874CB7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1" creationId="{493E25EB-274D-4122-A9DA-B69CD3C4BD54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C55769AB-EA52-4D8B-BCD4-011BBB91A6AD}" dt="2021-02-07T14:00:39.250" v="101" actId="478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66" creationId="{E7B2BC95-9278-4539-BE6D-03363D9AC3B8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2" creationId="{B02E6BBC-2D3B-4EBC-AC20-F6D9F2B9EF95}"/>
          </ac:spMkLst>
        </pc:spChg>
        <pc:spChg chg="del">
          <ac:chgData name="Eduarda Sampaio" userId="f1767c5f4567867f" providerId="LiveId" clId="{C55769AB-EA52-4D8B-BCD4-011BBB91A6AD}" dt="2021-02-07T14:00:31.494" v="100" actId="478"/>
          <ac:spMkLst>
            <pc:docMk/>
            <pc:sldMk cId="2919653698" sldId="342"/>
            <ac:spMk id="74" creationId="{D5B9BF7B-219F-493E-AC43-EF96AE0A6FAB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76" creationId="{6377E63A-2C5D-4867-9F60-3785DCDD029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79" creationId="{64FFA242-DB8C-466E-AFB9-03EE77EC521D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1" creationId="{51AE2DC5-A26E-406E-B665-808BB20D43EE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3" creationId="{2BB2D5D6-805C-438E-996B-A0EF1CBA0651}"/>
          </ac:spMkLst>
        </pc:spChg>
        <pc:spChg chg="mod">
          <ac:chgData name="Eduarda Sampaio" userId="f1767c5f4567867f" providerId="LiveId" clId="{C55769AB-EA52-4D8B-BCD4-011BBB91A6AD}" dt="2021-02-07T14:01:18.796" v="114" actId="1076"/>
          <ac:spMkLst>
            <pc:docMk/>
            <pc:sldMk cId="2919653698" sldId="342"/>
            <ac:spMk id="84" creationId="{E0207434-2871-4458-9C5B-E93085168F81}"/>
          </ac:spMkLst>
        </pc:spChg>
        <pc:spChg chg="add mod">
          <ac:chgData name="Eduarda Sampaio" userId="f1767c5f4567867f" providerId="LiveId" clId="{C55769AB-EA52-4D8B-BCD4-011BBB91A6AD}" dt="2021-02-07T14:01:29.998" v="119" actId="20577"/>
          <ac:spMkLst>
            <pc:docMk/>
            <pc:sldMk cId="2919653698" sldId="342"/>
            <ac:spMk id="85" creationId="{EF048202-0C71-4164-B3A4-A13895460792}"/>
          </ac:spMkLst>
        </pc:spChg>
        <pc:spChg chg="del">
          <ac:chgData name="Eduarda Sampaio" userId="f1767c5f4567867f" providerId="LiveId" clId="{C55769AB-EA52-4D8B-BCD4-011BBB91A6AD}" dt="2021-02-07T14:00:51.421" v="103" actId="478"/>
          <ac:spMkLst>
            <pc:docMk/>
            <pc:sldMk cId="2919653698" sldId="342"/>
            <ac:spMk id="88" creationId="{45EAFD5E-0CC5-4C1F-BA72-B9E4F6458C09}"/>
          </ac:spMkLst>
        </pc:spChg>
        <pc:spChg chg="del">
          <ac:chgData name="Eduarda Sampaio" userId="f1767c5f4567867f" providerId="LiveId" clId="{C55769AB-EA52-4D8B-BCD4-011BBB91A6AD}" dt="2021-02-07T14:00:29.170" v="99" actId="478"/>
          <ac:spMkLst>
            <pc:docMk/>
            <pc:sldMk cId="2919653698" sldId="342"/>
            <ac:spMk id="92" creationId="{70958D3B-E38E-4C61-ABFC-69D6B771AFA6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2" creationId="{05E44F1E-B590-4236-989C-D074F8B670BB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28" creationId="{71D6CF96-278D-48CE-8332-30E3C2BFB892}"/>
          </ac:spMkLst>
        </pc:spChg>
        <pc:spChg chg="del">
          <ac:chgData name="Eduarda Sampaio" userId="f1767c5f4567867f" providerId="LiveId" clId="{C55769AB-EA52-4D8B-BCD4-011BBB91A6AD}" dt="2021-02-07T14:00:46.881" v="102" actId="478"/>
          <ac:spMkLst>
            <pc:docMk/>
            <pc:sldMk cId="2919653698" sldId="342"/>
            <ac:spMk id="130" creationId="{A82326C8-3E35-4DFB-9600-5AAD8D595537}"/>
          </ac:spMkLst>
        </pc:spChg>
        <pc:spChg chg="del mod">
          <ac:chgData name="Eduarda Sampaio" userId="f1767c5f4567867f" providerId="LiveId" clId="{C55769AB-EA52-4D8B-BCD4-011BBB91A6AD}" dt="2021-02-07T14:01:25.825" v="116" actId="21"/>
          <ac:spMkLst>
            <pc:docMk/>
            <pc:sldMk cId="2919653698" sldId="342"/>
            <ac:spMk id="191" creationId="{12B3B337-2812-42CB-9D64-F264CE2F82E0}"/>
          </ac:spMkLst>
        </pc:spChg>
      </pc:sldChg>
      <pc:sldChg chg="modSp mod">
        <pc:chgData name="Eduarda Sampaio" userId="f1767c5f4567867f" providerId="LiveId" clId="{C55769AB-EA52-4D8B-BCD4-011BBB91A6AD}" dt="2021-02-07T14:04:53.295" v="155" actId="313"/>
        <pc:sldMkLst>
          <pc:docMk/>
          <pc:sldMk cId="948876888" sldId="344"/>
        </pc:sldMkLst>
        <pc:spChg chg="mod">
          <ac:chgData name="Eduarda Sampaio" userId="f1767c5f4567867f" providerId="LiveId" clId="{C55769AB-EA52-4D8B-BCD4-011BBB91A6AD}" dt="2021-02-07T14:04:53.295" v="155" actId="3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55769AB-EA52-4D8B-BCD4-011BBB91A6AD}" dt="2021-02-07T14:05:17.061" v="159" actId="207"/>
        <pc:sldMkLst>
          <pc:docMk/>
          <pc:sldMk cId="2008643402" sldId="471"/>
        </pc:sldMkLst>
        <pc:spChg chg="mod">
          <ac:chgData name="Eduarda Sampaio" userId="f1767c5f4567867f" providerId="LiveId" clId="{C55769AB-EA52-4D8B-BCD4-011BBB91A6AD}" dt="2021-02-07T14:05:05.921" v="156" actId="20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C55769AB-EA52-4D8B-BCD4-011BBB91A6AD}" dt="2021-02-07T14:05:09.251" v="157" actId="207"/>
          <ac:spMkLst>
            <pc:docMk/>
            <pc:sldMk cId="2008643402" sldId="471"/>
            <ac:spMk id="100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7.061" v="159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C55769AB-EA52-4D8B-BCD4-011BBB91A6AD}" dt="2021-02-07T14:05:11.984" v="158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Eduarda Sampaio" userId="f1767c5f4567867f" providerId="LiveId" clId="{C55769AB-EA52-4D8B-BCD4-011BBB91A6AD}" dt="2021-02-07T14:01:59.264" v="127" actId="47"/>
        <pc:sldMkLst>
          <pc:docMk/>
          <pc:sldMk cId="815665478" sldId="472"/>
        </pc:sldMkLst>
      </pc:sldChg>
    </pc:docChg>
  </pc:docChgLst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D72327BC-B1F3-432C-AFAF-EA748E7A034D}"/>
    <pc:docChg chg="custSel modSld">
      <pc:chgData name="Eduarda Sampaio" userId="f1767c5f4567867f" providerId="LiveId" clId="{D72327BC-B1F3-432C-AFAF-EA748E7A034D}" dt="2021-02-07T14:14:30.142" v="159" actId="20577"/>
      <pc:docMkLst>
        <pc:docMk/>
      </pc:docMkLst>
      <pc:sldChg chg="addSp delSp modSp mod">
        <pc:chgData name="Eduarda Sampaio" userId="f1767c5f4567867f" providerId="LiveId" clId="{D72327BC-B1F3-432C-AFAF-EA748E7A034D}" dt="2021-02-07T14:14:30.142" v="159" actId="20577"/>
        <pc:sldMkLst>
          <pc:docMk/>
          <pc:sldMk cId="2919653698" sldId="342"/>
        </pc:sldMkLst>
        <pc:spChg chg="add mod">
          <ac:chgData name="Eduarda Sampaio" userId="f1767c5f4567867f" providerId="LiveId" clId="{D72327BC-B1F3-432C-AFAF-EA748E7A034D}" dt="2021-02-07T14:08:36.614" v="22" actId="1076"/>
          <ac:spMkLst>
            <pc:docMk/>
            <pc:sldMk cId="2919653698" sldId="342"/>
            <ac:spMk id="46" creationId="{B6D71DAF-BCC2-4D92-A485-9C611E2C45AB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7" creationId="{6717ED44-43C7-43FD-9944-28B5E3E3159D}"/>
          </ac:spMkLst>
        </pc:spChg>
        <pc:spChg chg="add mod">
          <ac:chgData name="Eduarda Sampaio" userId="f1767c5f4567867f" providerId="LiveId" clId="{D72327BC-B1F3-432C-AFAF-EA748E7A034D}" dt="2021-02-07T14:13:34.068" v="104" actId="1038"/>
          <ac:spMkLst>
            <pc:docMk/>
            <pc:sldMk cId="2919653698" sldId="342"/>
            <ac:spMk id="48" creationId="{51961A2A-714E-49EB-BDFD-1492D06C22DD}"/>
          </ac:spMkLst>
        </pc:spChg>
        <pc:spChg chg="add mod">
          <ac:chgData name="Eduarda Sampaio" userId="f1767c5f4567867f" providerId="LiveId" clId="{D72327BC-B1F3-432C-AFAF-EA748E7A034D}" dt="2021-02-07T14:10:03.481" v="47" actId="1076"/>
          <ac:spMkLst>
            <pc:docMk/>
            <pc:sldMk cId="2919653698" sldId="342"/>
            <ac:spMk id="49" creationId="{D8007319-BCEC-4B88-9C79-CFDA0B02BA8F}"/>
          </ac:spMkLst>
        </pc:spChg>
        <pc:spChg chg="add mod">
          <ac:chgData name="Eduarda Sampaio" userId="f1767c5f4567867f" providerId="LiveId" clId="{D72327BC-B1F3-432C-AFAF-EA748E7A034D}" dt="2021-02-07T14:10:16.134" v="73" actId="20577"/>
          <ac:spMkLst>
            <pc:docMk/>
            <pc:sldMk cId="2919653698" sldId="342"/>
            <ac:spMk id="50" creationId="{1ED2A95A-4285-45C9-9E76-4D3CE10628A0}"/>
          </ac:spMkLst>
        </pc:spChg>
        <pc:spChg chg="add del mod">
          <ac:chgData name="Eduarda Sampaio" userId="f1767c5f4567867f" providerId="LiveId" clId="{D72327BC-B1F3-432C-AFAF-EA748E7A034D}" dt="2021-02-07T14:10:47.433" v="79" actId="21"/>
          <ac:spMkLst>
            <pc:docMk/>
            <pc:sldMk cId="2919653698" sldId="342"/>
            <ac:spMk id="51" creationId="{E0CD4773-3761-495E-B583-0CAF6FEF2C0A}"/>
          </ac:spMkLst>
        </pc:spChg>
        <pc:spChg chg="add mod">
          <ac:chgData name="Eduarda Sampaio" userId="f1767c5f4567867f" providerId="LiveId" clId="{D72327BC-B1F3-432C-AFAF-EA748E7A034D}" dt="2021-02-07T14:10:45.090" v="78" actId="14100"/>
          <ac:spMkLst>
            <pc:docMk/>
            <pc:sldMk cId="2919653698" sldId="342"/>
            <ac:spMk id="53" creationId="{5474A7DA-C17F-4C96-AEA5-D808141F3B18}"/>
          </ac:spMkLst>
        </pc:spChg>
        <pc:spChg chg="add mod">
          <ac:chgData name="Eduarda Sampaio" userId="f1767c5f4567867f" providerId="LiveId" clId="{D72327BC-B1F3-432C-AFAF-EA748E7A034D}" dt="2021-02-07T14:10:47.783" v="80"/>
          <ac:spMkLst>
            <pc:docMk/>
            <pc:sldMk cId="2919653698" sldId="342"/>
            <ac:spMk id="54" creationId="{8B1592A8-763E-42A0-B61E-506F167599B9}"/>
          </ac:spMkLst>
        </pc:spChg>
        <pc:spChg chg="add mod">
          <ac:chgData name="Eduarda Sampaio" userId="f1767c5f4567867f" providerId="LiveId" clId="{D72327BC-B1F3-432C-AFAF-EA748E7A034D}" dt="2021-02-07T14:10:53.841" v="83" actId="1076"/>
          <ac:spMkLst>
            <pc:docMk/>
            <pc:sldMk cId="2919653698" sldId="342"/>
            <ac:spMk id="55" creationId="{F7637991-5F19-4946-97DD-1BC119D71F14}"/>
          </ac:spMkLst>
        </pc:spChg>
        <pc:spChg chg="add mod">
          <ac:chgData name="Eduarda Sampaio" userId="f1767c5f4567867f" providerId="LiveId" clId="{D72327BC-B1F3-432C-AFAF-EA748E7A034D}" dt="2021-02-07T14:11:15.897" v="97" actId="1076"/>
          <ac:spMkLst>
            <pc:docMk/>
            <pc:sldMk cId="2919653698" sldId="342"/>
            <ac:spMk id="56" creationId="{DBE64446-2828-43EE-8CB3-94DC53233694}"/>
          </ac:spMkLst>
        </pc:spChg>
        <pc:spChg chg="add del mod">
          <ac:chgData name="Eduarda Sampaio" userId="f1767c5f4567867f" providerId="LiveId" clId="{D72327BC-B1F3-432C-AFAF-EA748E7A034D}" dt="2021-02-07T14:13:16.342" v="100" actId="478"/>
          <ac:spMkLst>
            <pc:docMk/>
            <pc:sldMk cId="2919653698" sldId="342"/>
            <ac:spMk id="57" creationId="{CEE3B1E3-6EDC-405D-81DB-6371114129E0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8" creationId="{900E434D-D938-4611-8D14-FB0B89F5666D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59" creationId="{4BCE80F8-781A-4799-BC43-792EB9F63A11}"/>
          </ac:spMkLst>
        </pc:spChg>
        <pc:spChg chg="add mod">
          <ac:chgData name="Eduarda Sampaio" userId="f1767c5f4567867f" providerId="LiveId" clId="{D72327BC-B1F3-432C-AFAF-EA748E7A034D}" dt="2021-02-07T14:14:02.115" v="126" actId="1035"/>
          <ac:spMkLst>
            <pc:docMk/>
            <pc:sldMk cId="2919653698" sldId="342"/>
            <ac:spMk id="60" creationId="{EE456C2C-300F-4D9D-A9B7-C3E6223BD564}"/>
          </ac:spMkLst>
        </pc:spChg>
        <pc:spChg chg="add del mod">
          <ac:chgData name="Eduarda Sampaio" userId="f1767c5f4567867f" providerId="LiveId" clId="{D72327BC-B1F3-432C-AFAF-EA748E7A034D}" dt="2021-02-07T14:13:50.624" v="121" actId="478"/>
          <ac:spMkLst>
            <pc:docMk/>
            <pc:sldMk cId="2919653698" sldId="342"/>
            <ac:spMk id="61" creationId="{F1958049-ED83-4505-9F4D-3EC7F9255B7D}"/>
          </ac:spMkLst>
        </pc:spChg>
        <pc:spChg chg="add mod">
          <ac:chgData name="Eduarda Sampaio" userId="f1767c5f4567867f" providerId="LiveId" clId="{D72327BC-B1F3-432C-AFAF-EA748E7A034D}" dt="2021-02-07T14:14:30.142" v="159" actId="20577"/>
          <ac:spMkLst>
            <pc:docMk/>
            <pc:sldMk cId="2919653698" sldId="342"/>
            <ac:spMk id="62" creationId="{92E17D27-C550-410E-A1DD-9B0EA86800F5}"/>
          </ac:spMkLst>
        </pc:spChg>
        <pc:spChg chg="mod">
          <ac:chgData name="Eduarda Sampaio" userId="f1767c5f4567867f" providerId="LiveId" clId="{D72327BC-B1F3-432C-AFAF-EA748E7A034D}" dt="2021-02-07T14:09:02.290" v="24" actId="1076"/>
          <ac:spMkLst>
            <pc:docMk/>
            <pc:sldMk cId="2919653698" sldId="342"/>
            <ac:spMk id="68" creationId="{D1B546E6-FE4C-4523-A3F3-62087F5E9730}"/>
          </ac:spMkLst>
        </pc:spChg>
        <pc:spChg chg="mod">
          <ac:chgData name="Eduarda Sampaio" userId="f1767c5f4567867f" providerId="LiveId" clId="{D72327BC-B1F3-432C-AFAF-EA748E7A034D}" dt="2021-02-07T14:08:56.891" v="23" actId="1076"/>
          <ac:spMkLst>
            <pc:docMk/>
            <pc:sldMk cId="2919653698" sldId="342"/>
            <ac:spMk id="70" creationId="{9E140F1A-F2D8-4A06-B549-107024AA1DB2}"/>
          </ac:spMkLst>
        </pc:spChg>
        <pc:spChg chg="mod">
          <ac:chgData name="Eduarda Sampaio" userId="f1767c5f4567867f" providerId="LiveId" clId="{D72327BC-B1F3-432C-AFAF-EA748E7A034D}" dt="2021-02-07T14:09:04.895" v="25" actId="1076"/>
          <ac:spMkLst>
            <pc:docMk/>
            <pc:sldMk cId="2919653698" sldId="342"/>
            <ac:spMk id="80" creationId="{EA128658-DC24-47D8-8F7D-2C009B3CFBF8}"/>
          </ac:spMkLst>
        </pc:spChg>
        <pc:spChg chg="mod">
          <ac:chgData name="Eduarda Sampaio" userId="f1767c5f4567867f" providerId="LiveId" clId="{D72327BC-B1F3-432C-AFAF-EA748E7A034D}" dt="2021-02-07T14:09:25.902" v="45" actId="20577"/>
          <ac:spMkLst>
            <pc:docMk/>
            <pc:sldMk cId="2919653698" sldId="342"/>
            <ac:spMk id="82" creationId="{C0C22353-F46B-4BF5-B572-D08882C98BF8}"/>
          </ac:spMkLst>
        </pc:spChg>
      </pc:sld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8E95C859-9860-4637-8F25-6CCD9B4C6623}"/>
    <pc:docChg chg="undo custSel addSld modSld sldOrd">
      <pc:chgData name="Eduarda Sampaio" userId="f1767c5f4567867f" providerId="LiveId" clId="{8E95C859-9860-4637-8F25-6CCD9B4C6623}" dt="2020-11-18T22:38:09.346" v="256" actId="1076"/>
      <pc:docMkLst>
        <pc:docMk/>
      </pc:docMkLst>
      <pc:sldChg chg="modSp mod">
        <pc:chgData name="Eduarda Sampaio" userId="f1767c5f4567867f" providerId="LiveId" clId="{8E95C859-9860-4637-8F25-6CCD9B4C6623}" dt="2020-11-18T22:38:09.346" v="256" actId="1076"/>
        <pc:sldMkLst>
          <pc:docMk/>
          <pc:sldMk cId="2008643402" sldId="471"/>
        </pc:sldMkLst>
        <pc:spChg chg="mod">
          <ac:chgData name="Eduarda Sampaio" userId="f1767c5f4567867f" providerId="LiveId" clId="{8E95C859-9860-4637-8F25-6CCD9B4C6623}" dt="2020-11-18T22:38:09.346" v="256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8E95C859-9860-4637-8F25-6CCD9B4C6623}" dt="2020-11-18T22:38:04.586" v="255" actId="1076"/>
          <ac:spMkLst>
            <pc:docMk/>
            <pc:sldMk cId="2008643402" sldId="471"/>
            <ac:spMk id="66" creationId="{00000000-0000-0000-0000-000000000000}"/>
          </ac:spMkLst>
        </pc:spChg>
      </pc:sldChg>
      <pc:sldChg chg="addSp delSp modSp add mod ord">
        <pc:chgData name="Eduarda Sampaio" userId="f1767c5f4567867f" providerId="LiveId" clId="{8E95C859-9860-4637-8F25-6CCD9B4C6623}" dt="2020-11-18T19:34:38.993" v="204"/>
        <pc:sldMkLst>
          <pc:docMk/>
          <pc:sldMk cId="815665478" sldId="472"/>
        </pc:sldMkLst>
        <pc:spChg chg="add mod">
          <ac:chgData name="Eduarda Sampaio" userId="f1767c5f4567867f" providerId="LiveId" clId="{8E95C859-9860-4637-8F25-6CCD9B4C6623}" dt="2020-11-18T19:30:21.032" v="156" actId="113"/>
          <ac:spMkLst>
            <pc:docMk/>
            <pc:sldMk cId="815665478" sldId="472"/>
            <ac:spMk id="2" creationId="{81492B54-C978-49D4-AE28-04E537DA08D2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2" creationId="{B15BA19F-C787-4E6A-ADAB-C0DFF09C66A8}"/>
          </ac:spMkLst>
        </pc:spChg>
        <pc:spChg chg="mod">
          <ac:chgData name="Eduarda Sampaio" userId="f1767c5f4567867f" providerId="LiveId" clId="{8E95C859-9860-4637-8F25-6CCD9B4C6623}" dt="2020-11-18T19:34:19.712" v="200" actId="1076"/>
          <ac:spMkLst>
            <pc:docMk/>
            <pc:sldMk cId="815665478" sldId="472"/>
            <ac:spMk id="3" creationId="{00000000-0000-0000-0000-000000000000}"/>
          </ac:spMkLst>
        </pc:spChg>
        <pc:spChg chg="add mod">
          <ac:chgData name="Eduarda Sampaio" userId="f1767c5f4567867f" providerId="LiveId" clId="{8E95C859-9860-4637-8F25-6CCD9B4C6623}" dt="2020-11-18T19:30:19.220" v="155" actId="113"/>
          <ac:spMkLst>
            <pc:docMk/>
            <pc:sldMk cId="815665478" sldId="472"/>
            <ac:spMk id="4" creationId="{0F223188-545C-42D1-BC93-BBEBE16EF061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5" creationId="{56EFC1FB-E78F-4F4F-B95C-62F2C8805F4C}"/>
          </ac:spMkLst>
        </pc:spChg>
        <pc:spChg chg="add mod">
          <ac:chgData name="Eduarda Sampaio" userId="f1767c5f4567867f" providerId="LiveId" clId="{8E95C859-9860-4637-8F25-6CCD9B4C6623}" dt="2020-11-18T19:30:04.752" v="146" actId="1076"/>
          <ac:spMkLst>
            <pc:docMk/>
            <pc:sldMk cId="815665478" sldId="472"/>
            <ac:spMk id="5" creationId="{728802E3-4492-413F-A50B-BF05A3DE2F39}"/>
          </ac:spMkLst>
        </pc:spChg>
        <pc:spChg chg="add mod">
          <ac:chgData name="Eduarda Sampaio" userId="f1767c5f4567867f" providerId="LiveId" clId="{8E95C859-9860-4637-8F25-6CCD9B4C6623}" dt="2020-11-18T19:31:57.513" v="183" actId="1076"/>
          <ac:spMkLst>
            <pc:docMk/>
            <pc:sldMk cId="815665478" sldId="472"/>
            <ac:spMk id="6" creationId="{5A00A822-0A8D-4803-9D45-502C2A33F299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" creationId="{DD73EF2C-A4EF-4465-8BD4-CBB863FB16B9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" creationId="{DD175998-7BC4-48E7-B48B-3AD3DB555BC2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" creationId="{5CE7D08C-795B-4BF1-97F6-F9773F4E9F4C}"/>
          </ac:spMkLst>
        </pc:spChg>
        <pc:spChg chg="add del mod">
          <ac:chgData name="Eduarda Sampaio" userId="f1767c5f4567867f" providerId="LiveId" clId="{8E95C859-9860-4637-8F25-6CCD9B4C6623}" dt="2020-11-18T19:33:42.436" v="189" actId="22"/>
          <ac:spMkLst>
            <pc:docMk/>
            <pc:sldMk cId="815665478" sldId="472"/>
            <ac:spMk id="8" creationId="{ACFD7781-618D-47C9-96DD-9BDB127F3C99}"/>
          </ac:spMkLst>
        </pc:spChg>
        <pc:spChg chg="add mod">
          <ac:chgData name="Eduarda Sampaio" userId="f1767c5f4567867f" providerId="LiveId" clId="{8E95C859-9860-4637-8F25-6CCD9B4C6623}" dt="2020-11-18T19:18:43.423" v="64" actId="20577"/>
          <ac:spMkLst>
            <pc:docMk/>
            <pc:sldMk cId="815665478" sldId="472"/>
            <ac:spMk id="9" creationId="{198ABB8C-4771-448A-BED1-E36E915A30C4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10" creationId="{2C0D7151-D7C4-4C3E-8608-61515AFD4BD7}"/>
          </ac:spMkLst>
        </pc:spChg>
        <pc:spChg chg="add mod">
          <ac:chgData name="Eduarda Sampaio" userId="f1767c5f4567867f" providerId="LiveId" clId="{8E95C859-9860-4637-8F25-6CCD9B4C6623}" dt="2020-11-18T19:34:14.045" v="199" actId="1036"/>
          <ac:spMkLst>
            <pc:docMk/>
            <pc:sldMk cId="815665478" sldId="472"/>
            <ac:spMk id="10" creationId="{F9716DAB-64D4-433D-8077-F9A6A6877B40}"/>
          </ac:spMkLst>
        </pc:spChg>
        <pc:spChg chg="add del mod">
          <ac:chgData name="Eduarda Sampaio" userId="f1767c5f4567867f" providerId="LiveId" clId="{8E95C859-9860-4637-8F25-6CCD9B4C6623}" dt="2020-11-18T19:27:26.903" v="96" actId="478"/>
          <ac:spMkLst>
            <pc:docMk/>
            <pc:sldMk cId="815665478" sldId="472"/>
            <ac:spMk id="11" creationId="{76B6528D-8762-45C4-B169-F54DF172C115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4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5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7.353" v="12" actId="478"/>
          <ac:spMkLst>
            <pc:docMk/>
            <pc:sldMk cId="815665478" sldId="472"/>
            <ac:spMk id="66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3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78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0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2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4" creationId="{00000000-0000-0000-0000-000000000000}"/>
          </ac:spMkLst>
        </pc:spChg>
        <pc:spChg chg="del">
          <ac:chgData name="Eduarda Sampaio" userId="f1767c5f4567867f" providerId="LiveId" clId="{8E95C859-9860-4637-8F25-6CCD9B4C6623}" dt="2020-11-18T19:16:33.199" v="11" actId="478"/>
          <ac:spMkLst>
            <pc:docMk/>
            <pc:sldMk cId="815665478" sldId="472"/>
            <ac:spMk id="86" creationId="{00000000-0000-0000-0000-000000000000}"/>
          </ac:spMkLst>
        </pc:s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7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79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1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3" creationId="{00000000-0000-0000-0000-000000000000}"/>
          </ac:grpSpMkLst>
        </pc:grpChg>
        <pc:grpChg chg="del">
          <ac:chgData name="Eduarda Sampaio" userId="f1767c5f4567867f" providerId="LiveId" clId="{8E95C859-9860-4637-8F25-6CCD9B4C6623}" dt="2020-11-18T19:16:33.199" v="11" actId="478"/>
          <ac:grpSpMkLst>
            <pc:docMk/>
            <pc:sldMk cId="815665478" sldId="472"/>
            <ac:grpSpMk id="85" creationId="{00000000-0000-0000-0000-000000000000}"/>
          </ac:grpSpMkLst>
        </pc:grpChg>
        <pc:picChg chg="add mod">
          <ac:chgData name="Eduarda Sampaio" userId="f1767c5f4567867f" providerId="LiveId" clId="{8E95C859-9860-4637-8F25-6CCD9B4C6623}" dt="2020-11-18T19:34:27.882" v="201"/>
          <ac:picMkLst>
            <pc:docMk/>
            <pc:sldMk cId="815665478" sldId="472"/>
            <ac:picMk id="1026" creationId="{94A54486-5158-484E-9145-3C7FE8D56954}"/>
          </ac:picMkLst>
        </pc:picChg>
        <pc:picChg chg="add del mod">
          <ac:chgData name="Eduarda Sampaio" userId="f1767c5f4567867f" providerId="LiveId" clId="{8E95C859-9860-4637-8F25-6CCD9B4C6623}" dt="2020-11-18T19:27:26.903" v="96" actId="478"/>
          <ac:picMkLst>
            <pc:docMk/>
            <pc:sldMk cId="815665478" sldId="472"/>
            <ac:picMk id="1028" creationId="{125A8519-0CEA-4860-B10F-0159E05E9B7B}"/>
          </ac:picMkLst>
        </pc:picChg>
        <pc:picChg chg="add mod">
          <ac:chgData name="Eduarda Sampaio" userId="f1767c5f4567867f" providerId="LiveId" clId="{8E95C859-9860-4637-8F25-6CCD9B4C6623}" dt="2020-11-18T19:34:38.993" v="204"/>
          <ac:picMkLst>
            <pc:docMk/>
            <pc:sldMk cId="815665478" sldId="472"/>
            <ac:picMk id="1030" creationId="{8A50A51E-AB83-421D-9DF9-EF35F0DF049C}"/>
          </ac:picMkLst>
        </pc:picChg>
      </pc:sldChg>
    </pc:docChg>
  </pc:docChgLst>
  <pc:docChgLst>
    <pc:chgData name="Eduarda Sampaio" userId="f1767c5f4567867f" providerId="LiveId" clId="{594B446C-CE9C-4A58-9898-345FDD2594F5}"/>
    <pc:docChg chg="undo redo custSel addSld delSld modSld sldOrd modSection">
      <pc:chgData name="Eduarda Sampaio" userId="f1767c5f4567867f" providerId="LiveId" clId="{594B446C-CE9C-4A58-9898-345FDD2594F5}" dt="2020-11-18T04:01:04.750" v="2081" actId="1076"/>
      <pc:docMkLst>
        <pc:docMk/>
      </pc:docMkLst>
      <pc:sldChg chg="addSp delSp modSp mod">
        <pc:chgData name="Eduarda Sampaio" userId="f1767c5f4567867f" providerId="LiveId" clId="{594B446C-CE9C-4A58-9898-345FDD2594F5}" dt="2020-11-18T04:01:04.750" v="2081" actId="1076"/>
        <pc:sldMkLst>
          <pc:docMk/>
          <pc:sldMk cId="2919653698" sldId="342"/>
        </pc:sldMkLst>
        <pc:spChg chg="add del mod">
          <ac:chgData name="Eduarda Sampaio" userId="f1767c5f4567867f" providerId="LiveId" clId="{594B446C-CE9C-4A58-9898-345FDD2594F5}" dt="2020-11-18T03:52:50.912" v="1891" actId="21"/>
          <ac:spMkLst>
            <pc:docMk/>
            <pc:sldMk cId="2919653698" sldId="342"/>
            <ac:spMk id="3" creationId="{150DA64D-D2AE-4DEF-AB19-F85D2A1DC71C}"/>
          </ac:spMkLst>
        </pc:spChg>
        <pc:spChg chg="add del mod">
          <ac:chgData name="Eduarda Sampaio" userId="f1767c5f4567867f" providerId="LiveId" clId="{594B446C-CE9C-4A58-9898-345FDD2594F5}" dt="2020-11-18T03:52:48.479" v="1890" actId="478"/>
          <ac:spMkLst>
            <pc:docMk/>
            <pc:sldMk cId="2919653698" sldId="342"/>
            <ac:spMk id="5" creationId="{8D54AE1A-C173-4CA4-B3A7-89DD3E5BB4A1}"/>
          </ac:spMkLst>
        </pc:spChg>
        <pc:spChg chg="mod">
          <ac:chgData name="Eduarda Sampaio" userId="f1767c5f4567867f" providerId="LiveId" clId="{594B446C-CE9C-4A58-9898-345FDD2594F5}" dt="2020-11-18T04:00:18.991" v="2056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594B446C-CE9C-4A58-9898-345FDD2594F5}" dt="2020-11-18T03:52:46" v="1889" actId="14100"/>
          <ac:spMkLst>
            <pc:docMk/>
            <pc:sldMk cId="2919653698" sldId="342"/>
            <ac:spMk id="37" creationId="{F3A17877-63CF-44BC-B6BB-22996C4CDF0A}"/>
          </ac:spMkLst>
        </pc:spChg>
        <pc:spChg chg="mod">
          <ac:chgData name="Eduarda Sampaio" userId="f1767c5f4567867f" providerId="LiveId" clId="{594B446C-CE9C-4A58-9898-345FDD2594F5}" dt="2020-11-18T03:51:02.106" v="1848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594B446C-CE9C-4A58-9898-345FDD2594F5}" dt="2020-11-18T03:53:28.129" v="1923" actId="20577"/>
          <ac:spMkLst>
            <pc:docMk/>
            <pc:sldMk cId="2919653698" sldId="342"/>
            <ac:spMk id="40" creationId="{56670370-5CB9-4045-BEF7-F4C45E439B02}"/>
          </ac:spMkLst>
        </pc:spChg>
        <pc:spChg chg="add">
          <ac:chgData name="Eduarda Sampaio" userId="f1767c5f4567867f" providerId="LiveId" clId="{594B446C-CE9C-4A58-9898-345FDD2594F5}" dt="2020-11-18T03:52:51.368" v="1892" actId="22"/>
          <ac:spMkLst>
            <pc:docMk/>
            <pc:sldMk cId="2919653698" sldId="342"/>
            <ac:spMk id="41" creationId="{0CA7493C-0CD3-417F-82C7-7CE820D289AF}"/>
          </ac:spMkLst>
        </pc:spChg>
        <pc:spChg chg="add mod">
          <ac:chgData name="Eduarda Sampaio" userId="f1767c5f4567867f" providerId="LiveId" clId="{594B446C-CE9C-4A58-9898-345FDD2594F5}" dt="2020-11-18T03:53:32.312" v="1924" actId="1076"/>
          <ac:spMkLst>
            <pc:docMk/>
            <pc:sldMk cId="2919653698" sldId="342"/>
            <ac:spMk id="42" creationId="{5BDB69CB-A11B-4395-99C6-3D075964AD73}"/>
          </ac:spMkLst>
        </pc:spChg>
        <pc:spChg chg="add mod">
          <ac:chgData name="Eduarda Sampaio" userId="f1767c5f4567867f" providerId="LiveId" clId="{594B446C-CE9C-4A58-9898-345FDD2594F5}" dt="2020-11-18T03:53:36.329" v="1925" actId="1076"/>
          <ac:spMkLst>
            <pc:docMk/>
            <pc:sldMk cId="2919653698" sldId="342"/>
            <ac:spMk id="43" creationId="{B5730978-2155-47EB-86F5-44554079911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4" creationId="{E0AE5EFB-18C6-432E-9BD7-FDEF787CB573}"/>
          </ac:spMkLst>
        </pc:spChg>
        <pc:spChg chg="add del mod">
          <ac:chgData name="Eduarda Sampaio" userId="f1767c5f4567867f" providerId="LiveId" clId="{594B446C-CE9C-4A58-9898-345FDD2594F5}" dt="2020-11-18T03:56:11.298" v="1931" actId="478"/>
          <ac:spMkLst>
            <pc:docMk/>
            <pc:sldMk cId="2919653698" sldId="342"/>
            <ac:spMk id="45" creationId="{8A606E27-2200-42C8-AC5C-3A66AA6E4FD7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46" creationId="{4BAF20D5-5FF1-416F-9AB2-44BAF26A995D}"/>
          </ac:spMkLst>
        </pc:spChg>
        <pc:spChg chg="add mod">
          <ac:chgData name="Eduarda Sampaio" userId="f1767c5f4567867f" providerId="LiveId" clId="{594B446C-CE9C-4A58-9898-345FDD2594F5}" dt="2020-11-18T03:56:19.088" v="1933" actId="1076"/>
          <ac:spMkLst>
            <pc:docMk/>
            <pc:sldMk cId="2919653698" sldId="342"/>
            <ac:spMk id="47" creationId="{7B724768-C561-4C89-AD1D-DCD2FDB06138}"/>
          </ac:spMkLst>
        </pc:spChg>
        <pc:spChg chg="add mod">
          <ac:chgData name="Eduarda Sampaio" userId="f1767c5f4567867f" providerId="LiveId" clId="{594B446C-CE9C-4A58-9898-345FDD2594F5}" dt="2020-11-18T03:56:43.328" v="1969" actId="20577"/>
          <ac:spMkLst>
            <pc:docMk/>
            <pc:sldMk cId="2919653698" sldId="342"/>
            <ac:spMk id="48" creationId="{B0AF646D-78A4-43AC-9056-242A152226D5}"/>
          </ac:spMkLst>
        </pc:spChg>
        <pc:spChg chg="add del mod">
          <ac:chgData name="Eduarda Sampaio" userId="f1767c5f4567867f" providerId="LiveId" clId="{594B446C-CE9C-4A58-9898-345FDD2594F5}" dt="2020-11-18T03:58:23.867" v="2009" actId="21"/>
          <ac:spMkLst>
            <pc:docMk/>
            <pc:sldMk cId="2919653698" sldId="342"/>
            <ac:spMk id="49" creationId="{9DE6D923-7404-42A9-88C6-49199E7278F4}"/>
          </ac:spMkLst>
        </pc:spChg>
        <pc:spChg chg="add mod">
          <ac:chgData name="Eduarda Sampaio" userId="f1767c5f4567867f" providerId="LiveId" clId="{594B446C-CE9C-4A58-9898-345FDD2594F5}" dt="2020-11-18T03:58:20.959" v="2008" actId="14100"/>
          <ac:spMkLst>
            <pc:docMk/>
            <pc:sldMk cId="2919653698" sldId="342"/>
            <ac:spMk id="50" creationId="{08A092DA-F126-413A-BC7A-08B75D3566F4}"/>
          </ac:spMkLst>
        </pc:spChg>
        <pc:spChg chg="add">
          <ac:chgData name="Eduarda Sampaio" userId="f1767c5f4567867f" providerId="LiveId" clId="{594B446C-CE9C-4A58-9898-345FDD2594F5}" dt="2020-11-18T03:58:24.294" v="2010" actId="22"/>
          <ac:spMkLst>
            <pc:docMk/>
            <pc:sldMk cId="2919653698" sldId="342"/>
            <ac:spMk id="51" creationId="{B0954FDB-CB84-414F-9CE7-D1F7747D0FE1}"/>
          </ac:spMkLst>
        </pc:spChg>
        <pc:spChg chg="add mod">
          <ac:chgData name="Eduarda Sampaio" userId="f1767c5f4567867f" providerId="LiveId" clId="{594B446C-CE9C-4A58-9898-345FDD2594F5}" dt="2020-11-18T03:58:40.535" v="2024" actId="1076"/>
          <ac:spMkLst>
            <pc:docMk/>
            <pc:sldMk cId="2919653698" sldId="342"/>
            <ac:spMk id="53" creationId="{FB7D68E4-AB1A-440C-B19F-D7748E554AA8}"/>
          </ac:spMkLst>
        </pc:spChg>
        <pc:spChg chg="mod">
          <ac:chgData name="Eduarda Sampaio" userId="f1767c5f4567867f" providerId="LiveId" clId="{594B446C-CE9C-4A58-9898-345FDD2594F5}" dt="2020-11-18T03:51:10.176" v="1849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5" creationId="{E473A3D0-D977-4E70-BEFC-6280F3B615FA}"/>
          </ac:spMkLst>
        </pc:spChg>
        <pc:spChg chg="mod">
          <ac:chgData name="Eduarda Sampaio" userId="f1767c5f4567867f" providerId="LiveId" clId="{594B446C-CE9C-4A58-9898-345FDD2594F5}" dt="2020-11-18T04:00:50.151" v="2060" actId="1076"/>
          <ac:spMkLst>
            <pc:docMk/>
            <pc:sldMk cId="2919653698" sldId="342"/>
            <ac:spMk id="56" creationId="{AF1D9271-3354-46C8-8E2D-0B9EDF35B212}"/>
          </ac:spMkLst>
        </pc:spChg>
        <pc:spChg chg="add mod">
          <ac:chgData name="Eduarda Sampaio" userId="f1767c5f4567867f" providerId="LiveId" clId="{594B446C-CE9C-4A58-9898-345FDD2594F5}" dt="2020-11-18T03:58:45.544" v="2026" actId="1076"/>
          <ac:spMkLst>
            <pc:docMk/>
            <pc:sldMk cId="2919653698" sldId="342"/>
            <ac:spMk id="57" creationId="{A82CB9CA-3DB9-4496-9DFB-A85D88874CB7}"/>
          </ac:spMkLst>
        </pc:spChg>
        <pc:spChg chg="mod">
          <ac:chgData name="Eduarda Sampaio" userId="f1767c5f4567867f" providerId="LiveId" clId="{594B446C-CE9C-4A58-9898-345FDD2594F5}" dt="2020-11-18T03:57:24.152" v="1973" actId="14100"/>
          <ac:spMkLst>
            <pc:docMk/>
            <pc:sldMk cId="2919653698" sldId="342"/>
            <ac:spMk id="58" creationId="{B3665406-7483-468E-BF91-3595CBDE1361}"/>
          </ac:spMkLst>
        </pc:spChg>
        <pc:spChg chg="add del mod">
          <ac:chgData name="Eduarda Sampaio" userId="f1767c5f4567867f" providerId="LiveId" clId="{594B446C-CE9C-4A58-9898-345FDD2594F5}" dt="2020-11-18T03:59:32.926" v="2034" actId="21"/>
          <ac:spMkLst>
            <pc:docMk/>
            <pc:sldMk cId="2919653698" sldId="342"/>
            <ac:spMk id="59" creationId="{777E0111-470D-46FE-8A77-969DC88E56A6}"/>
          </ac:spMkLst>
        </pc:spChg>
        <pc:spChg chg="add mod">
          <ac:chgData name="Eduarda Sampaio" userId="f1767c5f4567867f" providerId="LiveId" clId="{594B446C-CE9C-4A58-9898-345FDD2594F5}" dt="2020-11-18T03:59:35.512" v="2036" actId="14100"/>
          <ac:spMkLst>
            <pc:docMk/>
            <pc:sldMk cId="2919653698" sldId="342"/>
            <ac:spMk id="61" creationId="{493E25EB-274D-4122-A9DA-B69CD3C4BD54}"/>
          </ac:spMkLst>
        </pc:spChg>
        <pc:spChg chg="mod">
          <ac:chgData name="Eduarda Sampaio" userId="f1767c5f4567867f" providerId="LiveId" clId="{594B446C-CE9C-4A58-9898-345FDD2594F5}" dt="2020-11-18T03:57:25.984" v="1974" actId="1076"/>
          <ac:spMkLst>
            <pc:docMk/>
            <pc:sldMk cId="2919653698" sldId="342"/>
            <ac:spMk id="62" creationId="{F3820894-B9F7-45CD-AAEE-CFE38F538585}"/>
          </ac:spMkLst>
        </pc:spChg>
        <pc:spChg chg="mod">
          <ac:chgData name="Eduarda Sampaio" userId="f1767c5f4567867f" providerId="LiveId" clId="{594B446C-CE9C-4A58-9898-345FDD2594F5}" dt="2020-11-18T03:57:35.743" v="1991" actId="1076"/>
          <ac:spMkLst>
            <pc:docMk/>
            <pc:sldMk cId="2919653698" sldId="342"/>
            <ac:spMk id="64" creationId="{85ED361A-A481-4440-9CAE-9D5FD5509D10}"/>
          </ac:spMkLst>
        </pc:spChg>
        <pc:spChg chg="add">
          <ac:chgData name="Eduarda Sampaio" userId="f1767c5f4567867f" providerId="LiveId" clId="{594B446C-CE9C-4A58-9898-345FDD2594F5}" dt="2020-11-18T03:59:33.203" v="2035" actId="22"/>
          <ac:spMkLst>
            <pc:docMk/>
            <pc:sldMk cId="2919653698" sldId="342"/>
            <ac:spMk id="66" creationId="{E7B2BC95-9278-4539-BE6D-03363D9AC3B8}"/>
          </ac:spMkLst>
        </pc:spChg>
        <pc:spChg chg="add mod">
          <ac:chgData name="Eduarda Sampaio" userId="f1767c5f4567867f" providerId="LiveId" clId="{594B446C-CE9C-4A58-9898-345FDD2594F5}" dt="2020-11-18T03:59:41.272" v="2038" actId="1076"/>
          <ac:spMkLst>
            <pc:docMk/>
            <pc:sldMk cId="2919653698" sldId="342"/>
            <ac:spMk id="72" creationId="{B02E6BBC-2D3B-4EBC-AC20-F6D9F2B9EF95}"/>
          </ac:spMkLst>
        </pc:spChg>
        <pc:spChg chg="add mod">
          <ac:chgData name="Eduarda Sampaio" userId="f1767c5f4567867f" providerId="LiveId" clId="{594B446C-CE9C-4A58-9898-345FDD2594F5}" dt="2020-11-18T04:00:22.351" v="2057" actId="1076"/>
          <ac:spMkLst>
            <pc:docMk/>
            <pc:sldMk cId="2919653698" sldId="342"/>
            <ac:spMk id="74" creationId="{D5B9BF7B-219F-493E-AC43-EF96AE0A6FAB}"/>
          </ac:spMkLst>
        </pc:spChg>
        <pc:spChg chg="add mod">
          <ac:chgData name="Eduarda Sampaio" userId="f1767c5f4567867f" providerId="LiveId" clId="{594B446C-CE9C-4A58-9898-345FDD2594F5}" dt="2020-11-18T04:00:37.903" v="2059" actId="1076"/>
          <ac:spMkLst>
            <pc:docMk/>
            <pc:sldMk cId="2919653698" sldId="342"/>
            <ac:spMk id="76" creationId="{6377E63A-2C5D-4867-9F60-3785DCDD029E}"/>
          </ac:spMkLst>
        </pc:spChg>
        <pc:spChg chg="mod">
          <ac:chgData name="Eduarda Sampaio" userId="f1767c5f4567867f" providerId="LiveId" clId="{594B446C-CE9C-4A58-9898-345FDD2594F5}" dt="2020-11-18T03:58:05.663" v="2003" actId="1076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594B446C-CE9C-4A58-9898-345FDD2594F5}" dt="2020-11-18T04:01:04.750" v="2081" actId="1076"/>
          <ac:spMkLst>
            <pc:docMk/>
            <pc:sldMk cId="2919653698" sldId="342"/>
            <ac:spMk id="92" creationId="{70958D3B-E38E-4C61-ABFC-69D6B771AFA6}"/>
          </ac:spMkLst>
        </pc:spChg>
      </pc:sldChg>
      <pc:sldChg chg="modSp mod">
        <pc:chgData name="Eduarda Sampaio" userId="f1767c5f4567867f" providerId="LiveId" clId="{594B446C-CE9C-4A58-9898-345FDD2594F5}" dt="2020-11-17T23:51:43.925" v="4" actId="113"/>
        <pc:sldMkLst>
          <pc:docMk/>
          <pc:sldMk cId="948876888" sldId="344"/>
        </pc:sldMkLst>
        <pc:spChg chg="mod">
          <ac:chgData name="Eduarda Sampaio" userId="f1767c5f4567867f" providerId="LiveId" clId="{594B446C-CE9C-4A58-9898-345FDD2594F5}" dt="2020-11-17T23:51:43.925" v="4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594B446C-CE9C-4A58-9898-345FDD2594F5}" dt="2020-11-18T03:54:32.911" v="1928" actId="20577"/>
        <pc:sldMkLst>
          <pc:docMk/>
          <pc:sldMk cId="2008643402" sldId="471"/>
        </pc:sldMkLst>
        <pc:spChg chg="add del mod">
          <ac:chgData name="Eduarda Sampaio" userId="f1767c5f4567867f" providerId="LiveId" clId="{594B446C-CE9C-4A58-9898-345FDD2594F5}" dt="2020-11-18T03:20:38.052" v="688" actId="478"/>
          <ac:spMkLst>
            <pc:docMk/>
            <pc:sldMk cId="2008643402" sldId="471"/>
            <ac:spMk id="4" creationId="{FF561CF9-BE2A-45AD-AD0A-5E52B483DE70}"/>
          </ac:spMkLst>
        </pc:spChg>
        <pc:spChg chg="mod">
          <ac:chgData name="Eduarda Sampaio" userId="f1767c5f4567867f" providerId="LiveId" clId="{594B446C-CE9C-4A58-9898-345FDD2594F5}" dt="2020-11-18T03:49:26.223" v="184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594B446C-CE9C-4A58-9898-345FDD2594F5}" dt="2020-11-18T03:54:32.911" v="1928" actId="20577"/>
          <ac:spMkLst>
            <pc:docMk/>
            <pc:sldMk cId="2008643402" sldId="471"/>
            <ac:spMk id="6" creationId="{DD73EF2C-A4EF-4465-8BD4-CBB863FB16B9}"/>
          </ac:spMkLst>
        </pc:spChg>
        <pc:spChg chg="mod">
          <ac:chgData name="Eduarda Sampaio" userId="f1767c5f4567867f" providerId="LiveId" clId="{594B446C-CE9C-4A58-9898-345FDD2594F5}" dt="2020-11-18T00:02:28.074" v="568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20:41.968" v="690" actId="1076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14.527" v="570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0:11:21.820" v="571" actId="207"/>
          <ac:spMkLst>
            <pc:docMk/>
            <pc:sldMk cId="2008643402" sldId="471"/>
            <ac:spMk id="89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07.322" v="1844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594B446C-CE9C-4A58-9898-345FDD2594F5}" dt="2020-11-18T03:50:15.467" v="1845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add del mod ord">
        <pc:chgData name="Eduarda Sampaio" userId="f1767c5f4567867f" providerId="LiveId" clId="{594B446C-CE9C-4A58-9898-345FDD2594F5}" dt="2020-11-18T01:33:29.523" v="656" actId="47"/>
        <pc:sldMkLst>
          <pc:docMk/>
          <pc:sldMk cId="2492075858" sldId="472"/>
        </pc:sldMkLst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2" creationId="{B15BA19F-C787-4E6A-ADAB-C0DFF09C66A8}"/>
          </ac:spMkLst>
        </pc:spChg>
        <pc:spChg chg="mod">
          <ac:chgData name="Eduarda Sampaio" userId="f1767c5f4567867f" providerId="LiveId" clId="{594B446C-CE9C-4A58-9898-345FDD2594F5}" dt="2020-11-18T01:33:24.390" v="654" actId="1076"/>
          <ac:spMkLst>
            <pc:docMk/>
            <pc:sldMk cId="2492075858" sldId="472"/>
            <ac:spMk id="3" creationId="{00000000-0000-0000-0000-000000000000}"/>
          </ac:spMkLst>
        </pc:spChg>
        <pc:spChg chg="add del mod">
          <ac:chgData name="Eduarda Sampaio" userId="f1767c5f4567867f" providerId="LiveId" clId="{594B446C-CE9C-4A58-9898-345FDD2594F5}" dt="2020-11-18T01:33:20.760" v="651" actId="478"/>
          <ac:spMkLst>
            <pc:docMk/>
            <pc:sldMk cId="2492075858" sldId="472"/>
            <ac:spMk id="4" creationId="{CB413BC9-96C3-4FAD-9B81-033AFEA8F3D1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5" creationId="{56EFC1FB-E78F-4F4F-B95C-62F2C8805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" creationId="{DD175998-7BC4-48E7-B48B-3AD3DB555BC2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" creationId="{5CE7D08C-795B-4BF1-97F6-F9773F4E9F4C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10" creationId="{2C0D7151-D7C4-4C3E-8608-61515AFD4BD7}"/>
          </ac:spMkLst>
        </pc:spChg>
        <pc:spChg chg="add del mod">
          <ac:chgData name="Eduarda Sampaio" userId="f1767c5f4567867f" providerId="LiveId" clId="{594B446C-CE9C-4A58-9898-345FDD2594F5}" dt="2020-11-18T01:33:21.899" v="652" actId="478"/>
          <ac:spMkLst>
            <pc:docMk/>
            <pc:sldMk cId="2492075858" sldId="472"/>
            <ac:spMk id="42" creationId="{69BD9CDE-2C8D-4432-9330-BA35278E0C65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4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5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29:55.673" v="575" actId="478"/>
          <ac:spMkLst>
            <pc:docMk/>
            <pc:sldMk cId="2492075858" sldId="472"/>
            <ac:spMk id="66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3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78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0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2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4" creationId="{00000000-0000-0000-0000-000000000000}"/>
          </ac:spMkLst>
        </pc:spChg>
        <pc:spChg chg="del">
          <ac:chgData name="Eduarda Sampaio" userId="f1767c5f4567867f" providerId="LiveId" clId="{594B446C-CE9C-4A58-9898-345FDD2594F5}" dt="2020-11-18T01:30:02.709" v="576" actId="478"/>
          <ac:spMkLst>
            <pc:docMk/>
            <pc:sldMk cId="2492075858" sldId="472"/>
            <ac:spMk id="86" creationId="{00000000-0000-0000-0000-000000000000}"/>
          </ac:spMkLst>
        </pc:s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7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79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1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3" creationId="{00000000-0000-0000-0000-000000000000}"/>
          </ac:grpSpMkLst>
        </pc:grpChg>
        <pc:grpChg chg="del">
          <ac:chgData name="Eduarda Sampaio" userId="f1767c5f4567867f" providerId="LiveId" clId="{594B446C-CE9C-4A58-9898-345FDD2594F5}" dt="2020-11-18T01:30:02.709" v="576" actId="478"/>
          <ac:grpSpMkLst>
            <pc:docMk/>
            <pc:sldMk cId="2492075858" sldId="472"/>
            <ac:grpSpMk id="85" creationId="{00000000-0000-0000-0000-000000000000}"/>
          </ac:grpSpMkLst>
        </pc:grpChg>
        <pc:picChg chg="add del mod">
          <ac:chgData name="Eduarda Sampaio" userId="f1767c5f4567867f" providerId="LiveId" clId="{594B446C-CE9C-4A58-9898-345FDD2594F5}" dt="2020-11-18T01:33:22.430" v="653" actId="478"/>
          <ac:picMkLst>
            <pc:docMk/>
            <pc:sldMk cId="2492075858" sldId="472"/>
            <ac:picMk id="1026" creationId="{18DEDF91-02A9-4873-8CA8-7876B6627233}"/>
          </ac:picMkLst>
        </pc:picChg>
      </pc:sldChg>
      <pc:sldChg chg="modSp add del mod">
        <pc:chgData name="Eduarda Sampaio" userId="f1767c5f4567867f" providerId="LiveId" clId="{594B446C-CE9C-4A58-9898-345FDD2594F5}" dt="2020-11-18T01:33:44.670" v="672" actId="47"/>
        <pc:sldMkLst>
          <pc:docMk/>
          <pc:sldMk cId="2534987488" sldId="473"/>
        </pc:sldMkLst>
        <pc:spChg chg="mod">
          <ac:chgData name="Eduarda Sampaio" userId="f1767c5f4567867f" providerId="LiveId" clId="{594B446C-CE9C-4A58-9898-345FDD2594F5}" dt="2020-11-18T01:33:38.221" v="671" actId="20577"/>
          <ac:spMkLst>
            <pc:docMk/>
            <pc:sldMk cId="2534987488" sldId="473"/>
            <ac:spMk id="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22/02/2021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/>
              <a:t>MusicAll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24/02/2020</a:t>
            </a:r>
          </a:p>
          <a:p>
            <a:r>
              <a:rPr lang="pt-BR" b="1" dirty="0"/>
              <a:t>Professor: </a:t>
            </a:r>
            <a:r>
              <a:rPr lang="pt-BR" dirty="0"/>
              <a:t>Gislayno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4"/>
            <a:ext cx="6204407" cy="30597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Geral</a:t>
            </a: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12766" y="4212679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30597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Planejamento das atividades (Ferramentas utilizadas ao decorrer do projeto);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organização do time;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Realizada a pesquisa de concorrência – Análise de pontos negativos de plataformas e redes socias com proposta de integrar músicos;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de Usuário;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Persona;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de telas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(Carregamento, início, login, cadastro, informações adicionais, informações musicais, informações de contato, feed, perfil, medalhas, convites e alteração de dados);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Lista de requisitos;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PM Canvas;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 – Explicação da missão, visão, estratégias e objetivos.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497229"/>
            <a:ext cx="12496524" cy="28124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1018" y="297930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512766" y="4644727"/>
            <a:ext cx="4135812" cy="305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Geral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Entendimento sobre os 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as tecnologias (</a:t>
            </a:r>
            <a:r>
              <a:rPr lang="pt-BR" sz="1320" dirty="0" err="1">
                <a:latin typeface="Calibri" panose="020F0502020204030204" pitchFamily="34" charset="0"/>
                <a:cs typeface="Simplon BP Regular"/>
              </a:rPr>
              <a:t>Kotlin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 e AWS).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latin typeface="Calibri" panose="020F0502020204030204" pitchFamily="34" charset="0"/>
                <a:cs typeface="Simplon BP Regular"/>
              </a:rPr>
              <a:t>Frente Desenvolvimento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/>
              <a:t>Desenvolvimento da aplicação mobile (</a:t>
            </a:r>
            <a:r>
              <a:rPr lang="pt-BR" sz="1320" dirty="0" err="1"/>
              <a:t>Kotlin</a:t>
            </a:r>
            <a:r>
              <a:rPr lang="pt-BR" sz="1320" dirty="0"/>
              <a:t>);</a:t>
            </a:r>
            <a:endParaRPr lang="pt-BR" sz="1320" dirty="0">
              <a:latin typeface="Calibri" panose="020F050202020403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Criação do servidor AWS.</a:t>
            </a:r>
          </a:p>
          <a:p>
            <a:pPr marL="0" lvl="1" defTabSz="672130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Definir o diferencial do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LLD;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Arquitetura da solução</a:t>
            </a:r>
          </a:p>
          <a:p>
            <a:pPr marL="0" lvl="1"/>
            <a:endParaRPr lang="pt-BR" sz="1320" dirty="0"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73EF2C-A4EF-4465-8BD4-CBB863FB16B9}"/>
              </a:ext>
            </a:extLst>
          </p:cNvPr>
          <p:cNvSpPr txBox="1"/>
          <p:nvPr/>
        </p:nvSpPr>
        <p:spPr>
          <a:xfrm>
            <a:off x="7059272" y="1510335"/>
            <a:ext cx="379578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×"/>
            </a:pPr>
            <a:r>
              <a:rPr lang="pt-BR" sz="1320" dirty="0"/>
              <a:t>Desenvolvimento da aplicação mobile (</a:t>
            </a:r>
            <a:r>
              <a:rPr lang="pt-BR" sz="1320" dirty="0" err="1"/>
              <a:t>Kotlin</a:t>
            </a:r>
            <a:r>
              <a:rPr lang="pt-BR" sz="1320" dirty="0"/>
              <a:t>);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pt-BR" sz="1320" dirty="0"/>
              <a:t>Falta de entendimento sobre o servidor da AWS;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47277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47277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64704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66302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207264" y="122411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1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03/02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08/02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10/02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15/02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17/02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22/02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24/02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01/03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03/03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08/03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10/03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1186139" y="6560054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1069596" y="655609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2250843" y="6495732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1124854" y="6356143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Jornada de usuário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28244" y="643312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EF048202-0C71-4164-B3A4-A13895460792}"/>
              </a:ext>
            </a:extLst>
          </p:cNvPr>
          <p:cNvSpPr txBox="1"/>
          <p:nvPr/>
        </p:nvSpPr>
        <p:spPr>
          <a:xfrm>
            <a:off x="12673499" y="5956395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1° Sprint</a:t>
            </a:r>
          </a:p>
        </p:txBody>
      </p:sp>
      <p:sp>
        <p:nvSpPr>
          <p:cNvPr id="46" name="Balão de Fala: Retângulo 45">
            <a:extLst>
              <a:ext uri="{FF2B5EF4-FFF2-40B4-BE49-F238E27FC236}">
                <a16:creationId xmlns:a16="http://schemas.microsoft.com/office/drawing/2014/main" id="{B6D71DAF-BCC2-4D92-A485-9C611E2C45AB}"/>
              </a:ext>
            </a:extLst>
          </p:cNvPr>
          <p:cNvSpPr/>
          <p:nvPr/>
        </p:nvSpPr>
        <p:spPr>
          <a:xfrm>
            <a:off x="793517" y="2809622"/>
            <a:ext cx="1487096" cy="882128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Entendimento e planejamento dos entregáveis </a:t>
            </a: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6717ED44-43C7-43FD-9944-28B5E3E3159D}"/>
              </a:ext>
            </a:extLst>
          </p:cNvPr>
          <p:cNvSpPr/>
          <p:nvPr/>
        </p:nvSpPr>
        <p:spPr>
          <a:xfrm>
            <a:off x="1205210" y="6102208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1961A2A-714E-49EB-BDFD-1492D06C22DD}"/>
              </a:ext>
            </a:extLst>
          </p:cNvPr>
          <p:cNvSpPr/>
          <p:nvPr/>
        </p:nvSpPr>
        <p:spPr>
          <a:xfrm>
            <a:off x="1083036" y="6098253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9" name="Estrela de 5 Pontas 6">
            <a:extLst>
              <a:ext uri="{FF2B5EF4-FFF2-40B4-BE49-F238E27FC236}">
                <a16:creationId xmlns:a16="http://schemas.microsoft.com/office/drawing/2014/main" id="{D8007319-BCEC-4B88-9C79-CFDA0B02BA8F}"/>
              </a:ext>
            </a:extLst>
          </p:cNvPr>
          <p:cNvSpPr/>
          <p:nvPr/>
        </p:nvSpPr>
        <p:spPr>
          <a:xfrm>
            <a:off x="2269914" y="6037886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ED2A95A-4285-45C9-9E76-4D3CE10628A0}"/>
              </a:ext>
            </a:extLst>
          </p:cNvPr>
          <p:cNvSpPr txBox="1"/>
          <p:nvPr/>
        </p:nvSpPr>
        <p:spPr>
          <a:xfrm>
            <a:off x="1143925" y="5898297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Mapa de Persona</a:t>
            </a:r>
          </a:p>
        </p:txBody>
      </p:sp>
      <p:sp>
        <p:nvSpPr>
          <p:cNvPr id="53" name="Seta: para a Direita 52">
            <a:extLst>
              <a:ext uri="{FF2B5EF4-FFF2-40B4-BE49-F238E27FC236}">
                <a16:creationId xmlns:a16="http://schemas.microsoft.com/office/drawing/2014/main" id="{5474A7DA-C17F-4C96-AEA5-D808141F3B18}"/>
              </a:ext>
            </a:extLst>
          </p:cNvPr>
          <p:cNvSpPr/>
          <p:nvPr/>
        </p:nvSpPr>
        <p:spPr>
          <a:xfrm>
            <a:off x="1230124" y="4608394"/>
            <a:ext cx="2406377" cy="2558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B1592A8-763E-42A0-B61E-506F167599B9}"/>
              </a:ext>
            </a:extLst>
          </p:cNvPr>
          <p:cNvSpPr/>
          <p:nvPr/>
        </p:nvSpPr>
        <p:spPr>
          <a:xfrm>
            <a:off x="1082838" y="4602643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F7637991-5F19-4946-97DD-1BC119D71F14}"/>
              </a:ext>
            </a:extLst>
          </p:cNvPr>
          <p:cNvSpPr/>
          <p:nvPr/>
        </p:nvSpPr>
        <p:spPr>
          <a:xfrm>
            <a:off x="3465313" y="4581512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E64446-2828-43EE-8CB3-94DC53233694}"/>
              </a:ext>
            </a:extLst>
          </p:cNvPr>
          <p:cNvSpPr txBox="1"/>
          <p:nvPr/>
        </p:nvSpPr>
        <p:spPr>
          <a:xfrm>
            <a:off x="1968443" y="4400100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Telas </a:t>
            </a:r>
            <a:r>
              <a:rPr lang="pt-BR" sz="1200" dirty="0" err="1"/>
              <a:t>Figma</a:t>
            </a:r>
            <a:endParaRPr lang="pt-BR" sz="1200" dirty="0"/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900E434D-D938-4611-8D14-FB0B89F5666D}"/>
              </a:ext>
            </a:extLst>
          </p:cNvPr>
          <p:cNvSpPr/>
          <p:nvPr/>
        </p:nvSpPr>
        <p:spPr>
          <a:xfrm>
            <a:off x="3598429" y="5556399"/>
            <a:ext cx="3756613" cy="22235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BCE80F8-781A-4799-BC43-792EB9F63A11}"/>
              </a:ext>
            </a:extLst>
          </p:cNvPr>
          <p:cNvSpPr/>
          <p:nvPr/>
        </p:nvSpPr>
        <p:spPr>
          <a:xfrm>
            <a:off x="3516121" y="553676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0" name="Estrela de 5 Pontas 6">
            <a:extLst>
              <a:ext uri="{FF2B5EF4-FFF2-40B4-BE49-F238E27FC236}">
                <a16:creationId xmlns:a16="http://schemas.microsoft.com/office/drawing/2014/main" id="{EE456C2C-300F-4D9D-A9B7-C3E6223BD564}"/>
              </a:ext>
            </a:extLst>
          </p:cNvPr>
          <p:cNvSpPr/>
          <p:nvPr/>
        </p:nvSpPr>
        <p:spPr>
          <a:xfrm>
            <a:off x="7144788" y="5509958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2E17D27-C550-410E-A1DD-9B0EA86800F5}"/>
              </a:ext>
            </a:extLst>
          </p:cNvPr>
          <p:cNvSpPr txBox="1"/>
          <p:nvPr/>
        </p:nvSpPr>
        <p:spPr>
          <a:xfrm>
            <a:off x="3841861" y="5352042"/>
            <a:ext cx="153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Concorrência</a:t>
            </a: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93130036-C317-4FDF-A545-651A991A6198}"/>
              </a:ext>
            </a:extLst>
          </p:cNvPr>
          <p:cNvSpPr/>
          <p:nvPr/>
        </p:nvSpPr>
        <p:spPr>
          <a:xfrm>
            <a:off x="6135848" y="5080978"/>
            <a:ext cx="1236116" cy="24233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A99EB4C-F39B-4816-983D-0CE53BDEE234}"/>
              </a:ext>
            </a:extLst>
          </p:cNvPr>
          <p:cNvSpPr/>
          <p:nvPr/>
        </p:nvSpPr>
        <p:spPr>
          <a:xfrm>
            <a:off x="5952951" y="506505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5" name="Estrela de 5 Pontas 6">
            <a:extLst>
              <a:ext uri="{FF2B5EF4-FFF2-40B4-BE49-F238E27FC236}">
                <a16:creationId xmlns:a16="http://schemas.microsoft.com/office/drawing/2014/main" id="{9A22D108-E996-42DD-B42A-22BCAF20DC70}"/>
              </a:ext>
            </a:extLst>
          </p:cNvPr>
          <p:cNvSpPr/>
          <p:nvPr/>
        </p:nvSpPr>
        <p:spPr>
          <a:xfrm>
            <a:off x="7144787" y="5014289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21B478C-BD92-447B-AF6E-CB1EFDA8E902}"/>
              </a:ext>
            </a:extLst>
          </p:cNvPr>
          <p:cNvSpPr txBox="1"/>
          <p:nvPr/>
        </p:nvSpPr>
        <p:spPr>
          <a:xfrm>
            <a:off x="6051001" y="4797981"/>
            <a:ext cx="136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Contextualização</a:t>
            </a:r>
          </a:p>
        </p:txBody>
      </p:sp>
      <p:sp>
        <p:nvSpPr>
          <p:cNvPr id="72" name="Seta: para a Direita 71">
            <a:extLst>
              <a:ext uri="{FF2B5EF4-FFF2-40B4-BE49-F238E27FC236}">
                <a16:creationId xmlns:a16="http://schemas.microsoft.com/office/drawing/2014/main" id="{D02080DC-8D45-4EC2-BE85-055ADD0CBCF0}"/>
              </a:ext>
            </a:extLst>
          </p:cNvPr>
          <p:cNvSpPr/>
          <p:nvPr/>
        </p:nvSpPr>
        <p:spPr>
          <a:xfrm>
            <a:off x="6087909" y="6532800"/>
            <a:ext cx="1285750" cy="1629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strela de 5 Pontas 6">
            <a:extLst>
              <a:ext uri="{FF2B5EF4-FFF2-40B4-BE49-F238E27FC236}">
                <a16:creationId xmlns:a16="http://schemas.microsoft.com/office/drawing/2014/main" id="{E375FB9B-DCE4-4400-9D22-05EAA0B45B2B}"/>
              </a:ext>
            </a:extLst>
          </p:cNvPr>
          <p:cNvSpPr/>
          <p:nvPr/>
        </p:nvSpPr>
        <p:spPr>
          <a:xfrm>
            <a:off x="7152062" y="6468336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DCFBFF9-1F7E-498B-AC8F-F4917219B3C1}"/>
              </a:ext>
            </a:extLst>
          </p:cNvPr>
          <p:cNvSpPr txBox="1"/>
          <p:nvPr/>
        </p:nvSpPr>
        <p:spPr>
          <a:xfrm>
            <a:off x="6250508" y="6350156"/>
            <a:ext cx="944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PM Canvas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4B0BD703-8DE2-445B-B30B-26A259A5D5D8}"/>
              </a:ext>
            </a:extLst>
          </p:cNvPr>
          <p:cNvSpPr/>
          <p:nvPr/>
        </p:nvSpPr>
        <p:spPr>
          <a:xfrm>
            <a:off x="5934456" y="648181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F6A0C4C7-AAAD-4520-9ED1-848CCB96DC3C}"/>
              </a:ext>
            </a:extLst>
          </p:cNvPr>
          <p:cNvSpPr/>
          <p:nvPr/>
        </p:nvSpPr>
        <p:spPr>
          <a:xfrm>
            <a:off x="6042173" y="6057890"/>
            <a:ext cx="1285750" cy="1629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Estrela de 5 Pontas 6">
            <a:extLst>
              <a:ext uri="{FF2B5EF4-FFF2-40B4-BE49-F238E27FC236}">
                <a16:creationId xmlns:a16="http://schemas.microsoft.com/office/drawing/2014/main" id="{73E698EA-E213-4E0D-BF16-EB970B877A48}"/>
              </a:ext>
            </a:extLst>
          </p:cNvPr>
          <p:cNvSpPr/>
          <p:nvPr/>
        </p:nvSpPr>
        <p:spPr>
          <a:xfrm>
            <a:off x="7159061" y="5949237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17ECB9EE-5A71-495F-90E7-7C01534CF196}"/>
              </a:ext>
            </a:extLst>
          </p:cNvPr>
          <p:cNvSpPr/>
          <p:nvPr/>
        </p:nvSpPr>
        <p:spPr>
          <a:xfrm>
            <a:off x="5959770" y="601661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38D37296-AAA2-4C3D-BDE5-A02682F5BA28}"/>
              </a:ext>
            </a:extLst>
          </p:cNvPr>
          <p:cNvSpPr txBox="1"/>
          <p:nvPr/>
        </p:nvSpPr>
        <p:spPr>
          <a:xfrm>
            <a:off x="5997965" y="5814808"/>
            <a:ext cx="1787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Modelagem de dados</a:t>
            </a:r>
          </a:p>
        </p:txBody>
      </p:sp>
      <p:sp>
        <p:nvSpPr>
          <p:cNvPr id="88" name="Seta: para a Direita 87">
            <a:extLst>
              <a:ext uri="{FF2B5EF4-FFF2-40B4-BE49-F238E27FC236}">
                <a16:creationId xmlns:a16="http://schemas.microsoft.com/office/drawing/2014/main" id="{A12CEEC3-35D0-4726-AEA5-1CF1B13F3067}"/>
              </a:ext>
            </a:extLst>
          </p:cNvPr>
          <p:cNvSpPr/>
          <p:nvPr/>
        </p:nvSpPr>
        <p:spPr>
          <a:xfrm>
            <a:off x="2456866" y="5869100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6B973BD9-726C-4294-83CA-E0216404FC30}"/>
              </a:ext>
            </a:extLst>
          </p:cNvPr>
          <p:cNvSpPr/>
          <p:nvPr/>
        </p:nvSpPr>
        <p:spPr>
          <a:xfrm>
            <a:off x="2337947" y="5857546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91" name="Estrela de 5 Pontas 6">
            <a:extLst>
              <a:ext uri="{FF2B5EF4-FFF2-40B4-BE49-F238E27FC236}">
                <a16:creationId xmlns:a16="http://schemas.microsoft.com/office/drawing/2014/main" id="{4B01D970-ABCC-4D97-975C-630086003497}"/>
              </a:ext>
            </a:extLst>
          </p:cNvPr>
          <p:cNvSpPr/>
          <p:nvPr/>
        </p:nvSpPr>
        <p:spPr>
          <a:xfrm>
            <a:off x="3478980" y="5824164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C876BBA-7234-416C-9D7C-4272CC8E8B99}"/>
              </a:ext>
            </a:extLst>
          </p:cNvPr>
          <p:cNvSpPr txBox="1"/>
          <p:nvPr/>
        </p:nvSpPr>
        <p:spPr>
          <a:xfrm>
            <a:off x="2431316" y="5710981"/>
            <a:ext cx="1534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Lista de requisitos</a:t>
            </a:r>
          </a:p>
        </p:txBody>
      </p:sp>
      <p:sp>
        <p:nvSpPr>
          <p:cNvPr id="94" name="Balão de Fala: Retângulo 93">
            <a:extLst>
              <a:ext uri="{FF2B5EF4-FFF2-40B4-BE49-F238E27FC236}">
                <a16:creationId xmlns:a16="http://schemas.microsoft.com/office/drawing/2014/main" id="{532497C9-507A-4F43-AB6B-AEFB3C27787B}"/>
              </a:ext>
            </a:extLst>
          </p:cNvPr>
          <p:cNvSpPr/>
          <p:nvPr/>
        </p:nvSpPr>
        <p:spPr>
          <a:xfrm>
            <a:off x="868139" y="1736342"/>
            <a:ext cx="1487096" cy="882128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Organização do time  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17155</TotalTime>
  <Words>267</Words>
  <Application>Microsoft Office PowerPoint</Application>
  <PresentationFormat>Personalizar</PresentationFormat>
  <Paragraphs>85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403</cp:revision>
  <cp:lastPrinted>2018-08-30T22:45:44Z</cp:lastPrinted>
  <dcterms:created xsi:type="dcterms:W3CDTF">2016-12-01T16:19:35Z</dcterms:created>
  <dcterms:modified xsi:type="dcterms:W3CDTF">2021-02-22T21:56:40Z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