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3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89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1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15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7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F5F0-4171-4755-A960-D48778A53E3F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605B-228B-401D-9EF4-7AF43FE5C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/>
          <p:cNvSpPr/>
          <p:nvPr/>
        </p:nvSpPr>
        <p:spPr>
          <a:xfrm>
            <a:off x="856395" y="465466"/>
            <a:ext cx="3040381" cy="203705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204710" y="302893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48287" y="1209836"/>
            <a:ext cx="245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b="1" dirty="0"/>
              <a:t>[SQL Server]</a:t>
            </a:r>
          </a:p>
          <a:p>
            <a:pPr algn="ctr"/>
            <a:r>
              <a:rPr lang="pt-BR" dirty="0"/>
              <a:t>Armazenar os </a:t>
            </a:r>
          </a:p>
          <a:p>
            <a:pPr algn="ctr"/>
            <a:r>
              <a:rPr lang="pt-BR" dirty="0"/>
              <a:t>dados da aplicação</a:t>
            </a:r>
          </a:p>
        </p:txBody>
      </p:sp>
      <p:cxnSp>
        <p:nvCxnSpPr>
          <p:cNvPr id="11" name="Conector de seta reta 10"/>
          <p:cNvCxnSpPr>
            <a:stCxn id="6" idx="1"/>
            <a:endCxn id="4" idx="4"/>
          </p:cNvCxnSpPr>
          <p:nvPr/>
        </p:nvCxnSpPr>
        <p:spPr>
          <a:xfrm flipH="1">
            <a:off x="3896776" y="1483993"/>
            <a:ext cx="330793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04710" y="329831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Microservice</a:t>
            </a:r>
            <a:endParaRPr lang="pt-BR" b="1" dirty="0"/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SpringBoot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Processamento de dados armazenados para consumo de serviço e aplicação web</a:t>
            </a:r>
          </a:p>
        </p:txBody>
      </p:sp>
      <p:cxnSp>
        <p:nvCxnSpPr>
          <p:cNvPr id="22" name="Conector de seta reta 21"/>
          <p:cNvCxnSpPr>
            <a:stCxn id="32" idx="0"/>
            <a:endCxn id="6" idx="2"/>
          </p:cNvCxnSpPr>
          <p:nvPr/>
        </p:nvCxnSpPr>
        <p:spPr>
          <a:xfrm flipV="1">
            <a:off x="6576060" y="2665093"/>
            <a:ext cx="1809750" cy="1565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33" idx="0"/>
            <a:endCxn id="6" idx="2"/>
          </p:cNvCxnSpPr>
          <p:nvPr/>
        </p:nvCxnSpPr>
        <p:spPr>
          <a:xfrm flipH="1" flipV="1">
            <a:off x="8385810" y="2665093"/>
            <a:ext cx="1809750" cy="1565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33" idx="1"/>
            <a:endCxn id="32" idx="3"/>
          </p:cNvCxnSpPr>
          <p:nvPr/>
        </p:nvCxnSpPr>
        <p:spPr>
          <a:xfrm flipH="1">
            <a:off x="7757160" y="5412105"/>
            <a:ext cx="125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394960" y="4231005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9014460" y="4231005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394960" y="4231005"/>
            <a:ext cx="236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Server-</a:t>
            </a:r>
            <a:r>
              <a:rPr lang="pt-BR" b="1" dirty="0" err="1"/>
              <a:t>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b="1" dirty="0"/>
              <a:t>[Java]</a:t>
            </a:r>
          </a:p>
          <a:p>
            <a:pPr algn="ctr"/>
            <a:endParaRPr lang="pt-BR" b="1" dirty="0"/>
          </a:p>
          <a:p>
            <a:pPr algn="ctr"/>
            <a:r>
              <a:rPr lang="pt-BR" sz="1600" dirty="0"/>
              <a:t>Criação, exportação e importação de arquivos .</a:t>
            </a:r>
            <a:r>
              <a:rPr lang="pt-BR" sz="1600" dirty="0" err="1"/>
              <a:t>csv</a:t>
            </a:r>
            <a:r>
              <a:rPr lang="pt-BR" sz="1600" dirty="0"/>
              <a:t> e .</a:t>
            </a:r>
            <a:r>
              <a:rPr lang="pt-BR" sz="1600" dirty="0" err="1"/>
              <a:t>txt</a:t>
            </a:r>
            <a:r>
              <a:rPr lang="pt-BR" sz="1600" dirty="0"/>
              <a:t> advindos de listas, pilhas e filas genéricas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014460" y="423100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Client-side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b="1" dirty="0"/>
              <a:t>[HTML, CSS, </a:t>
            </a:r>
            <a:r>
              <a:rPr lang="pt-BR" b="1" dirty="0" err="1"/>
              <a:t>Js</a:t>
            </a:r>
            <a:r>
              <a:rPr lang="pt-BR" b="1" dirty="0"/>
              <a:t>, </a:t>
            </a:r>
            <a:r>
              <a:rPr lang="pt-BR" b="1" dirty="0" err="1"/>
              <a:t>React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Site institucional e aplicação final para usuários</a:t>
            </a:r>
          </a:p>
        </p:txBody>
      </p:sp>
    </p:spTree>
    <p:extLst>
      <p:ext uri="{BB962C8B-B14F-4D97-AF65-F5344CB8AC3E}">
        <p14:creationId xmlns:p14="http://schemas.microsoft.com/office/powerpoint/2010/main" val="41290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/>
          <p:cNvSpPr/>
          <p:nvPr/>
        </p:nvSpPr>
        <p:spPr>
          <a:xfrm>
            <a:off x="856395" y="465466"/>
            <a:ext cx="3040381" cy="203705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204710" y="302893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48287" y="1209836"/>
            <a:ext cx="245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b="1" dirty="0"/>
              <a:t>[SQL Server]</a:t>
            </a:r>
          </a:p>
          <a:p>
            <a:pPr algn="ctr"/>
            <a:r>
              <a:rPr lang="pt-BR" dirty="0"/>
              <a:t>Armazenar os </a:t>
            </a:r>
          </a:p>
          <a:p>
            <a:pPr algn="ctr"/>
            <a:r>
              <a:rPr lang="pt-BR" dirty="0"/>
              <a:t>dados da aplicação</a:t>
            </a:r>
          </a:p>
        </p:txBody>
      </p:sp>
      <p:cxnSp>
        <p:nvCxnSpPr>
          <p:cNvPr id="11" name="Conector de seta reta 10"/>
          <p:cNvCxnSpPr>
            <a:stCxn id="6" idx="1"/>
            <a:endCxn id="4" idx="4"/>
          </p:cNvCxnSpPr>
          <p:nvPr/>
        </p:nvCxnSpPr>
        <p:spPr>
          <a:xfrm flipH="1">
            <a:off x="3896776" y="1483993"/>
            <a:ext cx="330793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04710" y="329831"/>
            <a:ext cx="2362200" cy="230832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Microservice</a:t>
            </a:r>
            <a:endParaRPr lang="pt-BR" b="1" dirty="0"/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SpringBoot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Processamento de dados armazenados para consumo de serviço e aplicação web</a:t>
            </a:r>
          </a:p>
        </p:txBody>
      </p:sp>
      <p:cxnSp>
        <p:nvCxnSpPr>
          <p:cNvPr id="22" name="Conector de seta reta 21"/>
          <p:cNvCxnSpPr>
            <a:stCxn id="32" idx="0"/>
            <a:endCxn id="6" idx="2"/>
          </p:cNvCxnSpPr>
          <p:nvPr/>
        </p:nvCxnSpPr>
        <p:spPr>
          <a:xfrm flipV="1">
            <a:off x="6576060" y="2665093"/>
            <a:ext cx="1809750" cy="1565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33" idx="0"/>
            <a:endCxn id="6" idx="2"/>
          </p:cNvCxnSpPr>
          <p:nvPr/>
        </p:nvCxnSpPr>
        <p:spPr>
          <a:xfrm flipH="1" flipV="1">
            <a:off x="8385810" y="2665093"/>
            <a:ext cx="1809750" cy="1565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33" idx="1"/>
            <a:endCxn id="32" idx="3"/>
          </p:cNvCxnSpPr>
          <p:nvPr/>
        </p:nvCxnSpPr>
        <p:spPr>
          <a:xfrm flipH="1">
            <a:off x="7757160" y="5412105"/>
            <a:ext cx="125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394960" y="4231005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9014460" y="4231005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5394960" y="4231005"/>
            <a:ext cx="236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Server-</a:t>
            </a:r>
            <a:r>
              <a:rPr lang="pt-BR" b="1" dirty="0" err="1"/>
              <a:t>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b="1" dirty="0"/>
              <a:t>[Java]</a:t>
            </a:r>
          </a:p>
          <a:p>
            <a:pPr algn="ctr"/>
            <a:endParaRPr lang="pt-BR" b="1" dirty="0"/>
          </a:p>
          <a:p>
            <a:pPr algn="ctr"/>
            <a:r>
              <a:rPr lang="pt-BR" sz="1600" dirty="0"/>
              <a:t>Criação, exportação e importação de arquivos .</a:t>
            </a:r>
            <a:r>
              <a:rPr lang="pt-BR" sz="1600" dirty="0" err="1"/>
              <a:t>csv</a:t>
            </a:r>
            <a:r>
              <a:rPr lang="pt-BR" sz="1600" dirty="0"/>
              <a:t> e .</a:t>
            </a:r>
            <a:r>
              <a:rPr lang="pt-BR" sz="1600" dirty="0" err="1"/>
              <a:t>txt</a:t>
            </a:r>
            <a:r>
              <a:rPr lang="pt-BR" sz="1600" dirty="0"/>
              <a:t> advindos de listas, pilhas e filas genéricas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014460" y="423100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Client-side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b="1" dirty="0"/>
              <a:t>[HTML, CSS, </a:t>
            </a:r>
            <a:r>
              <a:rPr lang="pt-BR" b="1" dirty="0" err="1"/>
              <a:t>Js</a:t>
            </a:r>
            <a:r>
              <a:rPr lang="pt-BR" b="1" dirty="0"/>
              <a:t>, </a:t>
            </a:r>
            <a:r>
              <a:rPr lang="pt-BR" b="1" dirty="0" err="1"/>
              <a:t>React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Site institucional e aplicação final para usuários</a:t>
            </a:r>
          </a:p>
        </p:txBody>
      </p:sp>
    </p:spTree>
    <p:extLst>
      <p:ext uri="{BB962C8B-B14F-4D97-AF65-F5344CB8AC3E}">
        <p14:creationId xmlns:p14="http://schemas.microsoft.com/office/powerpoint/2010/main" val="249497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isco magnético 3"/>
          <p:cNvSpPr/>
          <p:nvPr/>
        </p:nvSpPr>
        <p:spPr>
          <a:xfrm>
            <a:off x="1174596" y="134080"/>
            <a:ext cx="3040381" cy="203705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66488" y="878450"/>
            <a:ext cx="2456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Database</a:t>
            </a:r>
            <a:endParaRPr lang="pt-BR" b="1" dirty="0"/>
          </a:p>
          <a:p>
            <a:pPr algn="ctr"/>
            <a:r>
              <a:rPr lang="pt-BR" b="1" dirty="0"/>
              <a:t>[SQL Server]</a:t>
            </a:r>
          </a:p>
          <a:p>
            <a:pPr algn="ctr"/>
            <a:r>
              <a:rPr lang="pt-BR" dirty="0"/>
              <a:t>Armazenar os </a:t>
            </a:r>
          </a:p>
          <a:p>
            <a:pPr algn="ctr"/>
            <a:r>
              <a:rPr lang="pt-BR" dirty="0"/>
              <a:t>dados da aplicação</a:t>
            </a:r>
          </a:p>
        </p:txBody>
      </p:sp>
      <p:cxnSp>
        <p:nvCxnSpPr>
          <p:cNvPr id="11" name="Conector de seta reta 10"/>
          <p:cNvCxnSpPr>
            <a:cxnSpLocks/>
            <a:stCxn id="12" idx="1"/>
            <a:endCxn id="4" idx="4"/>
          </p:cNvCxnSpPr>
          <p:nvPr/>
        </p:nvCxnSpPr>
        <p:spPr>
          <a:xfrm flipH="1" flipV="1">
            <a:off x="4214977" y="1152608"/>
            <a:ext cx="2062422" cy="57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DD2511-C5B4-4071-9E94-5208D85FFA9B}"/>
              </a:ext>
            </a:extLst>
          </p:cNvPr>
          <p:cNvSpPr/>
          <p:nvPr/>
        </p:nvSpPr>
        <p:spPr>
          <a:xfrm>
            <a:off x="6096000" y="216583"/>
            <a:ext cx="5717482" cy="635347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prstClr val="white"/>
                </a:solidFill>
              </a:rPr>
              <a:t>Diagrama de Solução [Container e Componente]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CEEB6E-0FBD-4A6F-92E0-0EB557EB0DEC}"/>
              </a:ext>
            </a:extLst>
          </p:cNvPr>
          <p:cNvSpPr txBox="1"/>
          <p:nvPr/>
        </p:nvSpPr>
        <p:spPr>
          <a:xfrm>
            <a:off x="6095999" y="6185775"/>
            <a:ext cx="57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Processamento de dados armazenados para serviço web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6D12F80-E172-4C39-B8DF-CB9C2870EDB0}"/>
              </a:ext>
            </a:extLst>
          </p:cNvPr>
          <p:cNvSpPr/>
          <p:nvPr/>
        </p:nvSpPr>
        <p:spPr>
          <a:xfrm>
            <a:off x="591876" y="6045322"/>
            <a:ext cx="5080053" cy="689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315F05-F90B-4194-9543-08DA18D70578}"/>
              </a:ext>
            </a:extLst>
          </p:cNvPr>
          <p:cNvSpPr txBox="1"/>
          <p:nvPr/>
        </p:nvSpPr>
        <p:spPr>
          <a:xfrm>
            <a:off x="591875" y="6078602"/>
            <a:ext cx="508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Visão de software – componentes</a:t>
            </a:r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Devs</a:t>
            </a:r>
            <a:r>
              <a:rPr lang="pt-BR" b="1" dirty="0"/>
              <a:t>]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8FB1084-EDA8-4B23-8F1D-0C372ECD1649}"/>
              </a:ext>
            </a:extLst>
          </p:cNvPr>
          <p:cNvSpPr/>
          <p:nvPr/>
        </p:nvSpPr>
        <p:spPr>
          <a:xfrm>
            <a:off x="6277399" y="455825"/>
            <a:ext cx="2362200" cy="1508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E50DD9-EE6F-4553-AC78-43EC105F2C3B}"/>
              </a:ext>
            </a:extLst>
          </p:cNvPr>
          <p:cNvSpPr txBox="1"/>
          <p:nvPr/>
        </p:nvSpPr>
        <p:spPr>
          <a:xfrm>
            <a:off x="6297264" y="445121"/>
            <a:ext cx="23423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Repository</a:t>
            </a:r>
            <a:endParaRPr lang="pt-BR" b="1" dirty="0"/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JpaRepository</a:t>
            </a:r>
            <a:r>
              <a:rPr lang="pt-BR" b="1" dirty="0"/>
              <a:t>]</a:t>
            </a:r>
          </a:p>
          <a:p>
            <a:pPr algn="ctr"/>
            <a:r>
              <a:rPr lang="pt-BR" sz="1400" dirty="0"/>
              <a:t>Responsável por realizar a abstração de comandos de banco de dados em métodos para o </a:t>
            </a:r>
            <a:r>
              <a:rPr lang="pt-BR" sz="1400" dirty="0" err="1"/>
              <a:t>Controller</a:t>
            </a:r>
            <a:r>
              <a:rPr lang="pt-BR" sz="1400" dirty="0"/>
              <a:t> </a:t>
            </a:r>
            <a:endParaRPr lang="pt-BR" sz="1400" b="1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EC5C3C-8E09-4DF9-A550-556B2943B3E1}"/>
              </a:ext>
            </a:extLst>
          </p:cNvPr>
          <p:cNvSpPr/>
          <p:nvPr/>
        </p:nvSpPr>
        <p:spPr>
          <a:xfrm>
            <a:off x="6277395" y="2714965"/>
            <a:ext cx="2362187" cy="1721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2250557-5642-42BD-822C-C42A020A441D}"/>
              </a:ext>
            </a:extLst>
          </p:cNvPr>
          <p:cNvSpPr txBox="1"/>
          <p:nvPr/>
        </p:nvSpPr>
        <p:spPr>
          <a:xfrm>
            <a:off x="6277381" y="2714965"/>
            <a:ext cx="2362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Controller</a:t>
            </a:r>
            <a:endParaRPr lang="pt-BR" b="1" dirty="0"/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SpringBoot</a:t>
            </a:r>
            <a:r>
              <a:rPr lang="pt-BR" b="1" dirty="0"/>
              <a:t>]</a:t>
            </a:r>
          </a:p>
          <a:p>
            <a:pPr algn="ctr"/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Responsável por fornecer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outras aplicações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</a:rPr>
              <a:t>com intuito de criar, ler alterar e apagar dados do banco</a:t>
            </a:r>
            <a:endParaRPr lang="pt-BR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1AFA754-F28C-4311-A122-0519F4E70E2A}"/>
              </a:ext>
            </a:extLst>
          </p:cNvPr>
          <p:cNvSpPr/>
          <p:nvPr/>
        </p:nvSpPr>
        <p:spPr>
          <a:xfrm>
            <a:off x="9339522" y="549769"/>
            <a:ext cx="2362200" cy="12926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290C634-2A5F-412F-943B-7FED357DFCC3}"/>
              </a:ext>
            </a:extLst>
          </p:cNvPr>
          <p:cNvSpPr txBox="1"/>
          <p:nvPr/>
        </p:nvSpPr>
        <p:spPr>
          <a:xfrm>
            <a:off x="9339519" y="534911"/>
            <a:ext cx="2342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Domain</a:t>
            </a:r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Javax.persistence</a:t>
            </a:r>
            <a:r>
              <a:rPr lang="pt-BR" b="1" dirty="0"/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Responsável por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</a:rPr>
              <a:t>mapear as tabelas de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 de dados em classes</a:t>
            </a:r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29A01EB-5CEC-4174-9D93-BCBF5342E034}"/>
              </a:ext>
            </a:extLst>
          </p:cNvPr>
          <p:cNvSpPr/>
          <p:nvPr/>
        </p:nvSpPr>
        <p:spPr>
          <a:xfrm>
            <a:off x="9339523" y="2714966"/>
            <a:ext cx="2362200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FC1AA7A-A708-40BA-A49A-17A50C769B87}"/>
              </a:ext>
            </a:extLst>
          </p:cNvPr>
          <p:cNvSpPr txBox="1"/>
          <p:nvPr/>
        </p:nvSpPr>
        <p:spPr>
          <a:xfrm>
            <a:off x="9339521" y="2714965"/>
            <a:ext cx="2362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Service</a:t>
            </a:r>
          </a:p>
          <a:p>
            <a:pPr algn="ctr"/>
            <a:r>
              <a:rPr lang="pt-BR" b="1" dirty="0"/>
              <a:t>[</a:t>
            </a:r>
            <a:r>
              <a:rPr lang="pt-BR" b="1" dirty="0" err="1"/>
              <a:t>FeignClient</a:t>
            </a:r>
            <a:r>
              <a:rPr lang="pt-BR" b="1" dirty="0"/>
              <a:t>]</a:t>
            </a:r>
          </a:p>
          <a:p>
            <a:pPr algn="ctr"/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 como função interligar os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aplicação</a:t>
            </a:r>
            <a:endParaRPr lang="pt-BR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D8A2401-B34F-47BA-8948-808576D67144}"/>
              </a:ext>
            </a:extLst>
          </p:cNvPr>
          <p:cNvSpPr/>
          <p:nvPr/>
        </p:nvSpPr>
        <p:spPr>
          <a:xfrm>
            <a:off x="9339523" y="4483706"/>
            <a:ext cx="2362200" cy="12926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391268-7EDA-40F9-BDD1-1979F6FBFC65}"/>
              </a:ext>
            </a:extLst>
          </p:cNvPr>
          <p:cNvSpPr txBox="1"/>
          <p:nvPr/>
        </p:nvSpPr>
        <p:spPr>
          <a:xfrm>
            <a:off x="9329586" y="4486086"/>
            <a:ext cx="2372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Models</a:t>
            </a:r>
            <a:endParaRPr lang="pt-BR" b="1" dirty="0"/>
          </a:p>
          <a:p>
            <a:pPr algn="ctr"/>
            <a:r>
              <a:rPr lang="pt-BR" b="1" dirty="0"/>
              <a:t>[Java]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</a:rPr>
              <a:t>Abstrai os domínios recebidos pela </a:t>
            </a:r>
            <a:r>
              <a:rPr lang="pt-BR" sz="1400" dirty="0" err="1">
                <a:solidFill>
                  <a:prstClr val="black"/>
                </a:solidFill>
                <a:latin typeface="Calibri" panose="020F0502020204030204"/>
              </a:rPr>
              <a:t>controller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</a:rPr>
              <a:t> em classes com campos filtrados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ector de seta reta 10">
            <a:extLst>
              <a:ext uri="{FF2B5EF4-FFF2-40B4-BE49-F238E27FC236}">
                <a16:creationId xmlns:a16="http://schemas.microsoft.com/office/drawing/2014/main" id="{A076DAB2-BED9-4F66-BD24-EC40B187DB6D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0520623" y="3792184"/>
            <a:ext cx="0" cy="69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E0631EB0-F80F-4B06-A3E9-968589E18185}"/>
              </a:ext>
            </a:extLst>
          </p:cNvPr>
          <p:cNvSpPr/>
          <p:nvPr/>
        </p:nvSpPr>
        <p:spPr>
          <a:xfrm>
            <a:off x="178522" y="3288929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554A248-C277-4329-B7EA-DA445AA77292}"/>
              </a:ext>
            </a:extLst>
          </p:cNvPr>
          <p:cNvSpPr/>
          <p:nvPr/>
        </p:nvSpPr>
        <p:spPr>
          <a:xfrm>
            <a:off x="2832614" y="2404847"/>
            <a:ext cx="2362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D9CC25F-DED6-4BAC-9AC1-F286137B2A3A}"/>
              </a:ext>
            </a:extLst>
          </p:cNvPr>
          <p:cNvSpPr txBox="1"/>
          <p:nvPr/>
        </p:nvSpPr>
        <p:spPr>
          <a:xfrm>
            <a:off x="178522" y="3288929"/>
            <a:ext cx="2362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Server-</a:t>
            </a:r>
            <a:r>
              <a:rPr lang="pt-BR" b="1" dirty="0" err="1"/>
              <a:t>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b="1" dirty="0"/>
              <a:t>[Java]</a:t>
            </a:r>
          </a:p>
          <a:p>
            <a:pPr algn="ctr"/>
            <a:endParaRPr lang="pt-BR" b="1" dirty="0"/>
          </a:p>
          <a:p>
            <a:pPr algn="ctr"/>
            <a:r>
              <a:rPr lang="pt-BR" sz="1600" dirty="0"/>
              <a:t>Criação, exportação e importação de arquivos .</a:t>
            </a:r>
            <a:r>
              <a:rPr lang="pt-BR" sz="1600" dirty="0" err="1"/>
              <a:t>csv</a:t>
            </a:r>
            <a:r>
              <a:rPr lang="pt-BR" sz="1600" dirty="0"/>
              <a:t> e .</a:t>
            </a:r>
            <a:r>
              <a:rPr lang="pt-BR" sz="1600" dirty="0" err="1"/>
              <a:t>txt</a:t>
            </a:r>
            <a:r>
              <a:rPr lang="pt-BR" sz="1600" dirty="0"/>
              <a:t> advindos de listas, pilhas e filas genéricas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C25D431-F01D-4C9A-AC19-685245AE80AD}"/>
              </a:ext>
            </a:extLst>
          </p:cNvPr>
          <p:cNvSpPr txBox="1"/>
          <p:nvPr/>
        </p:nvSpPr>
        <p:spPr>
          <a:xfrm>
            <a:off x="2832614" y="2404847"/>
            <a:ext cx="2362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Client-side</a:t>
            </a:r>
            <a:r>
              <a:rPr lang="pt-BR" b="1" dirty="0"/>
              <a:t> web </a:t>
            </a:r>
            <a:r>
              <a:rPr lang="pt-BR" b="1" dirty="0" err="1"/>
              <a:t>application</a:t>
            </a:r>
            <a:endParaRPr lang="pt-BR" b="1" dirty="0"/>
          </a:p>
          <a:p>
            <a:pPr algn="ctr"/>
            <a:r>
              <a:rPr lang="pt-BR" b="1" dirty="0"/>
              <a:t>[HTML, CSS, </a:t>
            </a:r>
            <a:r>
              <a:rPr lang="pt-BR" b="1" dirty="0" err="1"/>
              <a:t>Js</a:t>
            </a:r>
            <a:r>
              <a:rPr lang="pt-BR" b="1" dirty="0"/>
              <a:t>, </a:t>
            </a:r>
            <a:r>
              <a:rPr lang="pt-BR" b="1" dirty="0" err="1"/>
              <a:t>React</a:t>
            </a:r>
            <a:r>
              <a:rPr lang="pt-BR" b="1" dirty="0"/>
              <a:t>]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Site institucional e aplicação final para usuários</a:t>
            </a:r>
          </a:p>
        </p:txBody>
      </p:sp>
      <p:cxnSp>
        <p:nvCxnSpPr>
          <p:cNvPr id="74" name="Conector de seta reta 10">
            <a:extLst>
              <a:ext uri="{FF2B5EF4-FFF2-40B4-BE49-F238E27FC236}">
                <a16:creationId xmlns:a16="http://schemas.microsoft.com/office/drawing/2014/main" id="{6F02006A-1958-41B8-A0FC-432279C8C515}"/>
              </a:ext>
            </a:extLst>
          </p:cNvPr>
          <p:cNvCxnSpPr>
            <a:cxnSpLocks/>
            <a:stCxn id="31" idx="1"/>
            <a:endCxn id="64" idx="3"/>
          </p:cNvCxnSpPr>
          <p:nvPr/>
        </p:nvCxnSpPr>
        <p:spPr>
          <a:xfrm flipH="1">
            <a:off x="5194814" y="3575568"/>
            <a:ext cx="1082581" cy="10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602EC3B7-F7EC-4D93-9573-FD11382F5D1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513861" y="2463037"/>
            <a:ext cx="971495" cy="49177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10">
            <a:extLst>
              <a:ext uri="{FF2B5EF4-FFF2-40B4-BE49-F238E27FC236}">
                <a16:creationId xmlns:a16="http://schemas.microsoft.com/office/drawing/2014/main" id="{04C18F44-28F1-4505-A0B2-557B8C4903CE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H="1" flipV="1">
            <a:off x="10510687" y="1827573"/>
            <a:ext cx="9935" cy="887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10">
            <a:extLst>
              <a:ext uri="{FF2B5EF4-FFF2-40B4-BE49-F238E27FC236}">
                <a16:creationId xmlns:a16="http://schemas.microsoft.com/office/drawing/2014/main" id="{721A7B92-15F6-466A-8FD6-EE6F98AD893F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8639580" y="3253574"/>
            <a:ext cx="699941" cy="3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10">
            <a:extLst>
              <a:ext uri="{FF2B5EF4-FFF2-40B4-BE49-F238E27FC236}">
                <a16:creationId xmlns:a16="http://schemas.microsoft.com/office/drawing/2014/main" id="{058F8191-D4C7-41F1-A7DB-778260B314B3}"/>
              </a:ext>
            </a:extLst>
          </p:cNvPr>
          <p:cNvCxnSpPr>
            <a:cxnSpLocks/>
          </p:cNvCxnSpPr>
          <p:nvPr/>
        </p:nvCxnSpPr>
        <p:spPr>
          <a:xfrm flipH="1" flipV="1">
            <a:off x="8639580" y="1963926"/>
            <a:ext cx="719806" cy="75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305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Pedro Henrique Ficuciello Mendes</cp:lastModifiedBy>
  <cp:revision>32</cp:revision>
  <dcterms:created xsi:type="dcterms:W3CDTF">2020-10-07T22:36:17Z</dcterms:created>
  <dcterms:modified xsi:type="dcterms:W3CDTF">2020-12-03T00:58:59Z</dcterms:modified>
</cp:coreProperties>
</file>