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2EF87AA8-A5F5-4764-9D63-A69D2DBC0BA8}"/>
    <pc:docChg chg="custSel modSld">
      <pc:chgData name="Eduarda Sampaio" userId="f1767c5f4567867f" providerId="LiveId" clId="{2EF87AA8-A5F5-4764-9D63-A69D2DBC0BA8}" dt="2020-12-10T21:02:13.814" v="12"/>
      <pc:docMkLst>
        <pc:docMk/>
      </pc:docMkLst>
      <pc:sldChg chg="addSp delSp modSp mod">
        <pc:chgData name="Eduarda Sampaio" userId="f1767c5f4567867f" providerId="LiveId" clId="{2EF87AA8-A5F5-4764-9D63-A69D2DBC0BA8}" dt="2020-12-10T21:02:13.814" v="12"/>
        <pc:sldMkLst>
          <pc:docMk/>
          <pc:sldMk cId="3271804291" sldId="256"/>
        </pc:sldMkLst>
        <pc:spChg chg="mod">
          <ac:chgData name="Eduarda Sampaio" userId="f1767c5f4567867f" providerId="LiveId" clId="{2EF87AA8-A5F5-4764-9D63-A69D2DBC0BA8}" dt="2020-12-10T21:02:03.299" v="11" actId="1076"/>
          <ac:spMkLst>
            <pc:docMk/>
            <pc:sldMk cId="3271804291" sldId="256"/>
            <ac:spMk id="70" creationId="{00000000-0000-0000-0000-000000000000}"/>
          </ac:spMkLst>
        </pc:spChg>
        <pc:picChg chg="add mod">
          <ac:chgData name="Eduarda Sampaio" userId="f1767c5f4567867f" providerId="LiveId" clId="{2EF87AA8-A5F5-4764-9D63-A69D2DBC0BA8}" dt="2020-12-10T21:02:13.814" v="12"/>
          <ac:picMkLst>
            <pc:docMk/>
            <pc:sldMk cId="3271804291" sldId="256"/>
            <ac:picMk id="44" creationId="{D6C7E996-0AAB-4CB5-AE02-4521115A6DE1}"/>
          </ac:picMkLst>
        </pc:picChg>
        <pc:picChg chg="del">
          <ac:chgData name="Eduarda Sampaio" userId="f1767c5f4567867f" providerId="LiveId" clId="{2EF87AA8-A5F5-4764-9D63-A69D2DBC0BA8}" dt="2020-12-10T21:01:38.133" v="1" actId="478"/>
          <ac:picMkLst>
            <pc:docMk/>
            <pc:sldMk cId="3271804291" sldId="256"/>
            <ac:picMk id="47" creationId="{00000000-0000-0000-0000-000000000000}"/>
          </ac:picMkLst>
        </pc:picChg>
        <pc:picChg chg="del">
          <ac:chgData name="Eduarda Sampaio" userId="f1767c5f4567867f" providerId="LiveId" clId="{2EF87AA8-A5F5-4764-9D63-A69D2DBC0BA8}" dt="2020-12-10T21:01:37.455" v="0" actId="478"/>
          <ac:picMkLst>
            <pc:docMk/>
            <pc:sldMk cId="3271804291" sldId="256"/>
            <ac:picMk id="50" creationId="{00000000-0000-0000-0000-000000000000}"/>
          </ac:picMkLst>
        </pc:picChg>
        <pc:cxnChg chg="mod">
          <ac:chgData name="Eduarda Sampaio" userId="f1767c5f4567867f" providerId="LiveId" clId="{2EF87AA8-A5F5-4764-9D63-A69D2DBC0BA8}" dt="2020-12-10T21:01:51.038" v="6" actId="14100"/>
          <ac:cxnSpMkLst>
            <pc:docMk/>
            <pc:sldMk cId="3271804291" sldId="256"/>
            <ac:cxnSpMk id="8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2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9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08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7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2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03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5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8A58-7DF1-49CD-BBB8-0187A18C380D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141068" y="2418047"/>
            <a:ext cx="5718361" cy="244816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 rot="5400000">
            <a:off x="1823249" y="770977"/>
            <a:ext cx="5718361" cy="574230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5400000">
            <a:off x="980149" y="2456701"/>
            <a:ext cx="4552679" cy="247918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5400000">
            <a:off x="3800682" y="2449520"/>
            <a:ext cx="4538314" cy="247918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0738003" y="585497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End-User</a:t>
            </a:r>
          </a:p>
          <a:p>
            <a:pPr algn="ctr"/>
            <a:r>
              <a:rPr lang="pt-BR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105958" y="1647365"/>
            <a:ext cx="427364" cy="55256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2905754" y="4873356"/>
            <a:ext cx="731038" cy="69152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75" y="1579594"/>
            <a:ext cx="724340" cy="978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16" y="1625470"/>
            <a:ext cx="1294680" cy="894506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2973524" y="3090923"/>
            <a:ext cx="577654" cy="73754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01" y="1617028"/>
            <a:ext cx="1046678" cy="613238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690545" y="1892940"/>
            <a:ext cx="4791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271273" y="2620564"/>
            <a:ext cx="0" cy="43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251267" y="4344679"/>
            <a:ext cx="5220" cy="49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198661" y="3696292"/>
            <a:ext cx="899160" cy="25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174796" y="1246610"/>
            <a:ext cx="1050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3" y="321516"/>
            <a:ext cx="998680" cy="1373772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003" y="5057796"/>
            <a:ext cx="1027400" cy="734430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5551536" y="10319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704859" y="1037419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738134" y="2208018"/>
            <a:ext cx="10367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Idealization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2670844" y="5594319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477776" y="2632910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Development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465492" y="4190161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9081184" y="3057920"/>
            <a:ext cx="765" cy="144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68" y="987531"/>
            <a:ext cx="1184126" cy="1184126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8491033" y="5636833"/>
            <a:ext cx="11841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Service Web app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490268" y="2252395"/>
            <a:ext cx="11841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Azure Database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61401" y="168661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Developer</a:t>
            </a: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606550" y="1239565"/>
            <a:ext cx="378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71" y="5030251"/>
            <a:ext cx="1128136" cy="564068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398407" y="5564878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Execution</a:t>
            </a:r>
          </a:p>
        </p:txBody>
      </p:sp>
      <p:cxnSp>
        <p:nvCxnSpPr>
          <p:cNvPr id="89" name="Conector de seta reta 88"/>
          <p:cNvCxnSpPr>
            <a:cxnSpLocks/>
          </p:cNvCxnSpPr>
          <p:nvPr/>
        </p:nvCxnSpPr>
        <p:spPr>
          <a:xfrm flipH="1">
            <a:off x="6057555" y="3013130"/>
            <a:ext cx="1" cy="54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057556" y="4442115"/>
            <a:ext cx="0" cy="63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811278" y="413615"/>
            <a:ext cx="247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Development environment</a:t>
            </a:r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0072760" y="5415908"/>
            <a:ext cx="378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51" y="4784588"/>
            <a:ext cx="780290" cy="780290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7776168" y="413615"/>
            <a:ext cx="11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Azure Cloud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679210" y="3928915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Building</a:t>
            </a:r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94" y="531782"/>
            <a:ext cx="781982" cy="617764"/>
          </a:xfrm>
          <a:prstGeom prst="rect">
            <a:avLst/>
          </a:prstGeom>
        </p:spPr>
      </p:pic>
      <p:pic>
        <p:nvPicPr>
          <p:cNvPr id="44" name="Imagem 43" descr="Uma imagem contendo Forma&#10;&#10;Descrição gerada automaticamente">
            <a:extLst>
              <a:ext uri="{FF2B5EF4-FFF2-40B4-BE49-F238E27FC236}">
                <a16:creationId xmlns:a16="http://schemas.microsoft.com/office/drawing/2014/main" id="{D6C7E996-0AAB-4CB5-AE02-4521115A6DE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329" y="3621906"/>
            <a:ext cx="668304" cy="6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Eduarda Sampaio</cp:lastModifiedBy>
  <cp:revision>14</cp:revision>
  <dcterms:created xsi:type="dcterms:W3CDTF">2020-09-29T00:17:29Z</dcterms:created>
  <dcterms:modified xsi:type="dcterms:W3CDTF">2020-12-10T21:04:17Z</dcterms:modified>
</cp:coreProperties>
</file>