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a Sampaio" userId="f1767c5f4567867f" providerId="LiveId" clId="{324260E2-B36F-45F0-B689-9B7A801B7419}"/>
    <pc:docChg chg="undo custSel modSld">
      <pc:chgData name="Eduarda Sampaio" userId="f1767c5f4567867f" providerId="LiveId" clId="{324260E2-B36F-45F0-B689-9B7A801B7419}" dt="2020-09-11T01:01:09.925" v="60" actId="1037"/>
      <pc:docMkLst>
        <pc:docMk/>
      </pc:docMkLst>
      <pc:sldChg chg="modSp mod">
        <pc:chgData name="Eduarda Sampaio" userId="f1767c5f4567867f" providerId="LiveId" clId="{324260E2-B36F-45F0-B689-9B7A801B7419}" dt="2020-09-11T01:01:09.925" v="60" actId="1037"/>
        <pc:sldMkLst>
          <pc:docMk/>
          <pc:sldMk cId="1528012903" sldId="256"/>
        </pc:sldMkLst>
        <pc:spChg chg="mod">
          <ac:chgData name="Eduarda Sampaio" userId="f1767c5f4567867f" providerId="LiveId" clId="{324260E2-B36F-45F0-B689-9B7A801B7419}" dt="2020-09-11T00:59:37.955" v="52" actId="14100"/>
          <ac:spMkLst>
            <pc:docMk/>
            <pc:sldMk cId="1528012903" sldId="256"/>
            <ac:spMk id="4" creationId="{82F1DDEB-D8BB-4CC1-AC31-3BEB2CB57667}"/>
          </ac:spMkLst>
        </pc:spChg>
        <pc:spChg chg="mod">
          <ac:chgData name="Eduarda Sampaio" userId="f1767c5f4567867f" providerId="LiveId" clId="{324260E2-B36F-45F0-B689-9B7A801B7419}" dt="2020-09-11T00:59:41.123" v="53" actId="14100"/>
          <ac:spMkLst>
            <pc:docMk/>
            <pc:sldMk cId="1528012903" sldId="256"/>
            <ac:spMk id="6" creationId="{C6816323-6FDE-4188-8B46-4A417036838B}"/>
          </ac:spMkLst>
        </pc:spChg>
        <pc:spChg chg="mod">
          <ac:chgData name="Eduarda Sampaio" userId="f1767c5f4567867f" providerId="LiveId" clId="{324260E2-B36F-45F0-B689-9B7A801B7419}" dt="2020-09-11T00:58:49.204" v="50" actId="1076"/>
          <ac:spMkLst>
            <pc:docMk/>
            <pc:sldMk cId="1528012903" sldId="256"/>
            <ac:spMk id="8" creationId="{F0794788-DA01-439F-86B1-4300C6E713B3}"/>
          </ac:spMkLst>
        </pc:spChg>
        <pc:spChg chg="mod">
          <ac:chgData name="Eduarda Sampaio" userId="f1767c5f4567867f" providerId="LiveId" clId="{324260E2-B36F-45F0-B689-9B7A801B7419}" dt="2020-09-11T01:01:09.925" v="60" actId="1037"/>
          <ac:spMkLst>
            <pc:docMk/>
            <pc:sldMk cId="1528012903" sldId="256"/>
            <ac:spMk id="12" creationId="{A380C059-2D58-496E-ADE5-8AA744696349}"/>
          </ac:spMkLst>
        </pc:spChg>
        <pc:spChg chg="mod">
          <ac:chgData name="Eduarda Sampaio" userId="f1767c5f4567867f" providerId="LiveId" clId="{324260E2-B36F-45F0-B689-9B7A801B7419}" dt="2020-09-11T00:39:21.624" v="10" actId="313"/>
          <ac:spMkLst>
            <pc:docMk/>
            <pc:sldMk cId="1528012903" sldId="256"/>
            <ac:spMk id="20" creationId="{AB91723D-B182-4040-97D7-04BF8F6BF141}"/>
          </ac:spMkLst>
        </pc:spChg>
        <pc:spChg chg="mod">
          <ac:chgData name="Eduarda Sampaio" userId="f1767c5f4567867f" providerId="LiveId" clId="{324260E2-B36F-45F0-B689-9B7A801B7419}" dt="2020-09-11T01:01:09.925" v="60" actId="1037"/>
          <ac:spMkLst>
            <pc:docMk/>
            <pc:sldMk cId="1528012903" sldId="256"/>
            <ac:spMk id="21" creationId="{1B76E7CA-4078-45C6-8026-3BE126A2D493}"/>
          </ac:spMkLst>
        </pc:spChg>
        <pc:spChg chg="mod">
          <ac:chgData name="Eduarda Sampaio" userId="f1767c5f4567867f" providerId="LiveId" clId="{324260E2-B36F-45F0-B689-9B7A801B7419}" dt="2020-09-11T00:58:49.204" v="50" actId="1076"/>
          <ac:spMkLst>
            <pc:docMk/>
            <pc:sldMk cId="1528012903" sldId="256"/>
            <ac:spMk id="26" creationId="{F87BD03B-C8B6-4751-807A-5EEBC79BA985}"/>
          </ac:spMkLst>
        </pc:spChg>
      </pc:sldChg>
      <pc:sldChg chg="modSp mod">
        <pc:chgData name="Eduarda Sampaio" userId="f1767c5f4567867f" providerId="LiveId" clId="{324260E2-B36F-45F0-B689-9B7A801B7419}" dt="2020-09-11T00:38:35.241" v="8" actId="20577"/>
        <pc:sldMkLst>
          <pc:docMk/>
          <pc:sldMk cId="4064714041" sldId="257"/>
        </pc:sldMkLst>
        <pc:spChg chg="mod">
          <ac:chgData name="Eduarda Sampaio" userId="f1767c5f4567867f" providerId="LiveId" clId="{324260E2-B36F-45F0-B689-9B7A801B7419}" dt="2020-09-11T00:38:35.241" v="8" actId="20577"/>
          <ac:spMkLst>
            <pc:docMk/>
            <pc:sldMk cId="4064714041" sldId="257"/>
            <ac:spMk id="8" creationId="{D33612D2-2538-4C48-B564-2190C5C181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0998B-0CE4-4203-A36D-98D98D531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4DC288-A6E8-4457-8B96-6766C75D4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DD66CE-4A90-47A8-9A4A-D490FCFF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AD33-1819-486B-8F8F-8D0476C5B58A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73C78B-CF7F-41F8-926A-C46BC4A1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10C31C-A918-432C-A0D3-63B67B23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EF81-B995-406E-9EC7-0864E4522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51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E1CE2-D650-4A4A-B239-80590FE7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A60E6A-DEBF-413E-8217-4FAD1CF65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75275F-1FF9-4568-A545-41C0F354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AD33-1819-486B-8F8F-8D0476C5B58A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F22E3D-6978-4C9D-A384-8B13D944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1B28A5-AA1F-4FE4-ADCE-40F9EE18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EF81-B995-406E-9EC7-0864E4522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55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6FBA29-0774-432A-AA3D-584E00F33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2756D7-0DAD-4A98-B994-85065D9EC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00CCE1-ADBF-4D9D-93F0-77A14892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AD33-1819-486B-8F8F-8D0476C5B58A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84AD44-A088-440E-AC74-335CB475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A1C518-4064-4BCE-A957-02C105DB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EF81-B995-406E-9EC7-0864E4522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2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10C97-6EAF-4C19-86B9-577DC835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6E16A-2B18-4C1A-8050-4CD66CDCF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FBED8A-4B1E-4957-A676-DE651369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AD33-1819-486B-8F8F-8D0476C5B58A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82E2E6-0BDD-4A04-B65A-62170BC0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A712B6-0844-4900-ABF7-5B282659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EF81-B995-406E-9EC7-0864E4522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15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B38A5-DC26-40F3-B211-D43EF1F9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93EEF6-236D-42E5-8545-F16B2BF0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63AA6B-4323-41E8-B794-7197739E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AD33-1819-486B-8F8F-8D0476C5B58A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4C4F1F-B2C8-40BE-8582-E2013574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4C32E-46D4-4976-AA4D-76D27FA3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EF81-B995-406E-9EC7-0864E4522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81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CAA74-FF31-42A9-8765-E6D3EA75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2DE77B-AC46-46F8-905C-BD036C25B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803F50-2DD8-489D-8CF1-5CC86C176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9E037E-54C8-4632-92FD-DB0B37C8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AD33-1819-486B-8F8F-8D0476C5B58A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033C20-7FD4-4FD1-B44B-1F4F9E6F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481D84-2354-4981-8CE2-310A4F71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EF81-B995-406E-9EC7-0864E4522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69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E76E9-0A65-44EA-AFA2-0BBC7735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77F1D8-D381-4A8B-A241-EE5FFF4A3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EDEDAE-1C77-4BBC-9812-39046EA6E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D93448-D674-4334-B975-FD3EF5E90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0084BE1-0BAD-4A0C-83BD-418AF286A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FD7796-C8E3-4B72-B6A6-2A43716D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AD33-1819-486B-8F8F-8D0476C5B58A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481089-10EA-4611-B53A-FE6E542A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3991454-C4D5-43A4-9D00-0CEB40E1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EF81-B995-406E-9EC7-0864E4522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37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85035-9D57-4FE4-9A2E-319A43DA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F72766-257A-492D-B77D-1D8B714F4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AD33-1819-486B-8F8F-8D0476C5B58A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D08103-2E47-4667-9E09-BDBA295A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AFC27D-F7BD-4CA4-8E30-41380331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EF81-B995-406E-9EC7-0864E4522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9962F37-3432-47CC-AFB3-77E906A4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AD33-1819-486B-8F8F-8D0476C5B58A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E22174-48A2-469E-B78D-05C7CBBF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427C1B-7E22-4768-A010-65EF4816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EF81-B995-406E-9EC7-0864E4522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59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52502-6140-4849-ABBA-9B6F6B74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2C07B-F7E5-428F-BA9A-776B83949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931767-807A-454B-AD90-8C79B4EA2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B266F3-D57C-438F-8554-3437519D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AD33-1819-486B-8F8F-8D0476C5B58A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AF0F2F-7B93-43C4-8FEF-8C26A039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303576-1B0E-41A7-9D3A-6A29C0F0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EF81-B995-406E-9EC7-0864E4522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04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5B1FE-0536-4E75-B5EC-EB395C6C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2C63E1-99B4-4FF8-882F-C4F5F2CEF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4D30A3-33B2-4B67-89FA-1EBDF0705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363973-7355-4F93-B72E-DF43ED4D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AD33-1819-486B-8F8F-8D0476C5B58A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7B152F-177C-42DA-A7A4-8728D256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AE8027-372A-42BE-B251-235CEF9F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EF81-B995-406E-9EC7-0864E4522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19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04730B-EAC8-46B1-BBC0-9121B4CD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87BBEE-4761-428E-9B6D-E70B17B90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ABD361-8134-43A7-81C8-DD7E162C4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BAD33-1819-486B-8F8F-8D0476C5B58A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365249-49D6-49A0-9C7D-3BD51CB61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F17DC-3939-441B-A51F-A2597EBBD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EF81-B995-406E-9EC7-0864E4522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15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D33612D2-2538-4C48-B564-2190C5C181E2}"/>
              </a:ext>
            </a:extLst>
          </p:cNvPr>
          <p:cNvSpPr txBox="1"/>
          <p:nvPr/>
        </p:nvSpPr>
        <p:spPr>
          <a:xfrm>
            <a:off x="639193" y="1162975"/>
            <a:ext cx="5535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Entrevista - Entendendo o usuário </a:t>
            </a:r>
            <a:r>
              <a:rPr lang="pt-BR" sz="20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MusicAll</a:t>
            </a:r>
            <a:r>
              <a:rPr lang="pt-BR" dirty="0"/>
              <a:t> 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8E85DDE-73DF-4C47-BD64-FAC3E1508EDA}"/>
              </a:ext>
            </a:extLst>
          </p:cNvPr>
          <p:cNvCxnSpPr/>
          <p:nvPr/>
        </p:nvCxnSpPr>
        <p:spPr>
          <a:xfrm>
            <a:off x="639193" y="1563085"/>
            <a:ext cx="6897949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7879225-7B73-45A2-9662-597F01286103}"/>
              </a:ext>
            </a:extLst>
          </p:cNvPr>
          <p:cNvSpPr txBox="1"/>
          <p:nvPr/>
        </p:nvSpPr>
        <p:spPr>
          <a:xfrm>
            <a:off x="639193" y="2290815"/>
            <a:ext cx="58148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Para entender o usuário </a:t>
            </a:r>
            <a:r>
              <a:rPr lang="pt-BR" dirty="0" err="1"/>
              <a:t>MusicAll</a:t>
            </a:r>
            <a:r>
              <a:rPr lang="pt-BR" dirty="0"/>
              <a:t>, foi realizado uma entrevista com um questionário focado em entender interesses pessoais, pretensões para o futuro, o que sente, suas dores e suas intenções no mundo da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música</a:t>
            </a:r>
            <a:r>
              <a:rPr lang="pt-BR" dirty="0"/>
              <a:t>.  </a:t>
            </a:r>
          </a:p>
          <a:p>
            <a:endParaRPr lang="pt-BR" dirty="0"/>
          </a:p>
          <a:p>
            <a:r>
              <a:rPr lang="pt-BR" dirty="0"/>
              <a:t> No total foram 5 pessoas entrevistadas, com características em comum de serem músicos, com experiência em bandas.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0E8AF0F-17F2-4123-8B85-ECE244D9D04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674" y="2030813"/>
            <a:ext cx="2438400" cy="24384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A835176-E5D9-4A1A-A963-AF851021475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657" b="96391" l="10000" r="90000">
                        <a14:foregroundMark x1="58690" y1="7451" x2="59167" y2="4657"/>
                        <a14:foregroundMark x1="39405" y1="91385" x2="36548" y2="94761"/>
                        <a14:foregroundMark x1="57619" y1="96391" x2="62143" y2="92200"/>
                        <a14:backgroundMark x1="38571" y1="65658" x2="38690" y2="65192"/>
                        <a14:backgroundMark x1="38095" y1="69150" x2="38095" y2="69150"/>
                        <a14:backgroundMark x1="38929" y1="72759" x2="37976" y2="72759"/>
                        <a14:backgroundMark x1="38929" y1="67404" x2="38690" y2="6274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874" y="1386890"/>
            <a:ext cx="2400098" cy="301470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14206720-4AFB-4534-9D58-AF29C9BD952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923" y="1522126"/>
            <a:ext cx="3014705" cy="301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1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82F1DDEB-D8BB-4CC1-AC31-3BEB2CB57667}"/>
              </a:ext>
            </a:extLst>
          </p:cNvPr>
          <p:cNvSpPr/>
          <p:nvPr/>
        </p:nvSpPr>
        <p:spPr>
          <a:xfrm>
            <a:off x="266330" y="1367163"/>
            <a:ext cx="3240350" cy="1935330"/>
          </a:xfrm>
          <a:prstGeom prst="wedgeRoundRectCallou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Balão de Fala: Retângulo com Cantos Arredondados 5">
            <a:extLst>
              <a:ext uri="{FF2B5EF4-FFF2-40B4-BE49-F238E27FC236}">
                <a16:creationId xmlns:a16="http://schemas.microsoft.com/office/drawing/2014/main" id="{C6816323-6FDE-4188-8B46-4A417036838B}"/>
              </a:ext>
            </a:extLst>
          </p:cNvPr>
          <p:cNvSpPr/>
          <p:nvPr/>
        </p:nvSpPr>
        <p:spPr>
          <a:xfrm>
            <a:off x="2132121" y="3807042"/>
            <a:ext cx="3345402" cy="1967698"/>
          </a:xfrm>
          <a:prstGeom prst="wedgeRoundRectCallou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Balão de Fala: Retângulo com Cantos Arredondados 7">
            <a:extLst>
              <a:ext uri="{FF2B5EF4-FFF2-40B4-BE49-F238E27FC236}">
                <a16:creationId xmlns:a16="http://schemas.microsoft.com/office/drawing/2014/main" id="{F0794788-DA01-439F-86B1-4300C6E713B3}"/>
              </a:ext>
            </a:extLst>
          </p:cNvPr>
          <p:cNvSpPr/>
          <p:nvPr/>
        </p:nvSpPr>
        <p:spPr>
          <a:xfrm>
            <a:off x="4459549" y="1083261"/>
            <a:ext cx="3665345" cy="2086253"/>
          </a:xfrm>
          <a:prstGeom prst="wedgeRoundRectCallou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Balão de Fala: Retângulo com Cantos Arredondados 9">
            <a:extLst>
              <a:ext uri="{FF2B5EF4-FFF2-40B4-BE49-F238E27FC236}">
                <a16:creationId xmlns:a16="http://schemas.microsoft.com/office/drawing/2014/main" id="{E771EF45-2DF7-41BC-B5D4-E52C5040E8FF}"/>
              </a:ext>
            </a:extLst>
          </p:cNvPr>
          <p:cNvSpPr/>
          <p:nvPr/>
        </p:nvSpPr>
        <p:spPr>
          <a:xfrm>
            <a:off x="6424475" y="4077071"/>
            <a:ext cx="3107185" cy="2086253"/>
          </a:xfrm>
          <a:prstGeom prst="wedgeRoundRectCallou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Balão de Fala: Retângulo com Cantos Arredondados 11">
            <a:extLst>
              <a:ext uri="{FF2B5EF4-FFF2-40B4-BE49-F238E27FC236}">
                <a16:creationId xmlns:a16="http://schemas.microsoft.com/office/drawing/2014/main" id="{A380C059-2D58-496E-ADE5-8AA744696349}"/>
              </a:ext>
            </a:extLst>
          </p:cNvPr>
          <p:cNvSpPr/>
          <p:nvPr/>
        </p:nvSpPr>
        <p:spPr>
          <a:xfrm>
            <a:off x="8768181" y="1382329"/>
            <a:ext cx="3240350" cy="2086253"/>
          </a:xfrm>
          <a:prstGeom prst="wedgeRoundRectCallou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943728-777A-4A49-AB62-76AE86CE7F62}"/>
              </a:ext>
            </a:extLst>
          </p:cNvPr>
          <p:cNvSpPr txBox="1"/>
          <p:nvPr/>
        </p:nvSpPr>
        <p:spPr>
          <a:xfrm>
            <a:off x="266330" y="206226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Pontos Principais</a:t>
            </a:r>
            <a:endParaRPr lang="pt-BR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E5DFF10-173D-42B4-A450-E5B85AB100F8}"/>
              </a:ext>
            </a:extLst>
          </p:cNvPr>
          <p:cNvCxnSpPr>
            <a:cxnSpLocks/>
          </p:cNvCxnSpPr>
          <p:nvPr/>
        </p:nvCxnSpPr>
        <p:spPr>
          <a:xfrm>
            <a:off x="266330" y="606336"/>
            <a:ext cx="2350323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7AA1B40-BE6E-4D39-B954-196BC59E10EC}"/>
              </a:ext>
            </a:extLst>
          </p:cNvPr>
          <p:cNvSpPr txBox="1"/>
          <p:nvPr/>
        </p:nvSpPr>
        <p:spPr>
          <a:xfrm>
            <a:off x="266330" y="1533125"/>
            <a:ext cx="32399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“Gosto muito de tocar com a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galera mas sempre fica faltando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alguém que toca um instrumento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específico. Por exemplo, já deixei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 tocar porque não encontrava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 baterista”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B91723D-B182-4040-97D7-04BF8F6BF141}"/>
              </a:ext>
            </a:extLst>
          </p:cNvPr>
          <p:cNvSpPr txBox="1"/>
          <p:nvPr/>
        </p:nvSpPr>
        <p:spPr>
          <a:xfrm>
            <a:off x="2132121" y="4024608"/>
            <a:ext cx="33454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“Trabalho bastante mas ganho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pouco e as vezes fico frustrado.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Tocar final de semana ajuda mas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é difícil encontrar uma galera com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gosto parecido e que more perto.”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B76E7CA-4078-45C6-8026-3BE126A2D493}"/>
              </a:ext>
            </a:extLst>
          </p:cNvPr>
          <p:cNvSpPr txBox="1"/>
          <p:nvPr/>
        </p:nvSpPr>
        <p:spPr>
          <a:xfrm>
            <a:off x="8768181" y="1545573"/>
            <a:ext cx="34504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“Minha família me apoia em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tocar e investir nesse meu hobby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na música mas sozinha é muito 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difícil e não sei de nenhuma forma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fácil em encontrar algum músico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com os mesmos objetivos que eu.”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EF1A0E-FD7C-4266-9238-78682E213E4C}"/>
              </a:ext>
            </a:extLst>
          </p:cNvPr>
          <p:cNvSpPr txBox="1"/>
          <p:nvPr/>
        </p:nvSpPr>
        <p:spPr>
          <a:xfrm>
            <a:off x="6463022" y="4348210"/>
            <a:ext cx="3030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“Não tenho medo de sair com novas pessoas. Quando você busca se certificar que a pessoa existe, realmente toca um instrumento e o papo bate, só marcar e fazer um som”.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87BD03B-C8B6-4751-807A-5EEBC79BA985}"/>
              </a:ext>
            </a:extLst>
          </p:cNvPr>
          <p:cNvSpPr txBox="1"/>
          <p:nvPr/>
        </p:nvSpPr>
        <p:spPr>
          <a:xfrm>
            <a:off x="4521641" y="1284859"/>
            <a:ext cx="36919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“Uso redes socias para encontrar 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músicos, mas acho meio parado.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jeito é marcar de se encontrar com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os amigos que já conheço e tocar.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 um dia eu precisar encontrar uma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pessoa nova para tocar, vai ser difícil.”</a:t>
            </a:r>
          </a:p>
        </p:txBody>
      </p:sp>
    </p:spTree>
    <p:extLst>
      <p:ext uri="{BB962C8B-B14F-4D97-AF65-F5344CB8AC3E}">
        <p14:creationId xmlns:p14="http://schemas.microsoft.com/office/powerpoint/2010/main" val="1528012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250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Eduarda Sampaio</dc:creator>
  <cp:lastModifiedBy>Eduarda Sampaio</cp:lastModifiedBy>
  <cp:revision>6</cp:revision>
  <dcterms:created xsi:type="dcterms:W3CDTF">2020-09-10T00:30:55Z</dcterms:created>
  <dcterms:modified xsi:type="dcterms:W3CDTF">2020-09-11T01:02:06Z</dcterms:modified>
</cp:coreProperties>
</file>