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273F588C-CF21-402D-BA07-F5D2B4EB4B6A}"/>
    <pc:docChg chg="delSld modSld">
      <pc:chgData name="Eduarda Sampaio" userId="f1767c5f4567867f" providerId="LiveId" clId="{273F588C-CF21-402D-BA07-F5D2B4EB4B6A}" dt="2020-09-09T20:35:55.295" v="51" actId="20577"/>
      <pc:docMkLst>
        <pc:docMk/>
      </pc:docMkLst>
      <pc:sldChg chg="del">
        <pc:chgData name="Eduarda Sampaio" userId="f1767c5f4567867f" providerId="LiveId" clId="{273F588C-CF21-402D-BA07-F5D2B4EB4B6A}" dt="2020-09-09T20:27:47.401" v="24" actId="2696"/>
        <pc:sldMkLst>
          <pc:docMk/>
          <pc:sldMk cId="2336564456" sldId="256"/>
        </pc:sldMkLst>
      </pc:sldChg>
      <pc:sldChg chg="modSp mod">
        <pc:chgData name="Eduarda Sampaio" userId="f1767c5f4567867f" providerId="LiveId" clId="{273F588C-CF21-402D-BA07-F5D2B4EB4B6A}" dt="2020-09-09T20:35:55.295" v="51" actId="20577"/>
        <pc:sldMkLst>
          <pc:docMk/>
          <pc:sldMk cId="1291799206" sldId="258"/>
        </pc:sldMkLst>
        <pc:spChg chg="mod">
          <ac:chgData name="Eduarda Sampaio" userId="f1767c5f4567867f" providerId="LiveId" clId="{273F588C-CF21-402D-BA07-F5D2B4EB4B6A}" dt="2020-09-09T20:35:55.295" v="51" actId="20577"/>
          <ac:spMkLst>
            <pc:docMk/>
            <pc:sldMk cId="1291799206" sldId="258"/>
            <ac:spMk id="21" creationId="{39C1A4E7-72AF-4989-BA32-A083ECC02B29}"/>
          </ac:spMkLst>
        </pc:spChg>
        <pc:spChg chg="mod">
          <ac:chgData name="Eduarda Sampaio" userId="f1767c5f4567867f" providerId="LiveId" clId="{273F588C-CF21-402D-BA07-F5D2B4EB4B6A}" dt="2020-09-09T20:26:47.101" v="23" actId="20577"/>
          <ac:spMkLst>
            <pc:docMk/>
            <pc:sldMk cId="1291799206" sldId="258"/>
            <ac:spMk id="22" creationId="{5AA65275-0DC8-4825-B417-8E4799B8DF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CA87F-0871-44F0-8ED2-856D23DB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F3256-BE34-4E23-AC1C-552699D3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F2E66-FD17-4F11-99A3-68237D8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54C50-BBE7-44E0-8923-9B2FB543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FB317-8BD6-4460-A9E7-4E724162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7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12F40-79FB-4CE0-B987-4FE98679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1A0B1-8DC4-4A5C-8C68-AC9C2F07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0B5F2-28B9-41AD-8F11-5CAEA3D3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0CD293-1752-4466-8021-ACC8E11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0EC36-6F9D-48BA-9BDE-CA3FF4B0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35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E382E-002D-4B8E-8849-D8FB090A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65239A-BD71-4BCD-8FB1-31BF1778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8BF0B6-8F96-475A-B9C6-5EE54395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9E660-8031-4CC9-BAA1-322C4B73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8C970-1546-4D1B-B60A-67AB562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7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B9D21-B3D1-4A7C-8F15-56BF1257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2CC5E-2DE7-402A-92AC-83E6FF18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2383D-573D-40BE-BF90-6BB02DC7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C347C1-9826-491B-8044-58C4563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17D6F-064D-4E10-B57D-C78F5FE3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19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06E0-B313-4F4B-ACFF-9C595B9C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D64DA-4541-4517-A1C0-8CF6FBD6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6DFEBE-EB57-4C6F-B1ED-8C2B0929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E7262-CF66-4B17-9C25-7A4D1BB9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FF519-4E9B-4DF4-9289-52E1B128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31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776B-66AD-40E2-AC18-8C8C7AAB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E3B72-FC85-41BA-BEBF-5AB662FAF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51417E-6B36-4AAB-BE17-18AED2ED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4FE5B-48A7-4F6B-8BE4-A49445D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5CFFE4-AE7A-40EC-805C-BDF2DAC4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758F9-C4BE-4518-A863-7B00966D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9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37480-B7AC-484D-9AFB-8B0D099E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389C0-A436-4422-9AF3-DA0F434F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C37769-B4B1-4BF8-9CAE-5CAAC93D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D8F014-C2B5-4A75-9659-B7E3DE43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EEAD1F-FF09-4336-9A6A-5F2BE64F4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89374B-9973-42B8-B939-B60DB611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9E20833-767D-4F53-AA8A-63D70D1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772DF3-EAC1-4D9D-AF9C-49E867A6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3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4AA3-E555-4572-BC9D-5078238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1F2723-DCF7-4ED9-8D64-CC902E2F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286D91-412D-48FE-A792-C14B63F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7CC484-C0F8-4E15-AABE-AFC2B128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9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EADBD2-AB86-47EF-ABCB-15D2F4BE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6731C0-7956-42D3-B606-E036DA20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1CF80-7428-496C-A2BE-11E53C44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4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629AE-6213-4FF5-BC80-6DF399AFA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D16-0D1A-4A17-B136-AAA8C4D4B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FB409-CB39-4B97-8BF9-3D547B5C1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8193-3826-4159-88AC-0250F329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63DF1-C8F7-43E4-8C51-72BB5730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C8BB08-46E6-4322-8DF7-35AF81D3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9014-629F-4F72-A76F-2F0F913C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1431BD-3284-4438-8FC4-0EC1D16EA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67D5F-9B60-4106-AF46-C70FC113B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8B4AB-0C19-49F1-9CAD-1EDB1004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D1CCF-463D-473A-AC12-FF0C072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74653E-9086-42E2-B6B1-AD32D23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8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1E9841-FA2E-4932-AA53-DFE3631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80D471-AD4A-4868-982F-3EE63143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3EF22D-9E7A-4A98-8B94-FE7A6CD6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732F-F13F-4BC7-A3B7-7EDD5789ACBC}" type="datetimeFigureOut">
              <a:rPr lang="pt-BR" smtClean="0"/>
              <a:t>09/09/2020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5033B-D675-4570-A820-3D32F6FB4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4E8615-58ED-4BC5-8BB0-7EEF0141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B7B9F-9A0A-47F7-B52F-4E5DD65CC0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9AE1B687-ECCF-424A-8E69-4E5B730F7B8E}"/>
              </a:ext>
            </a:extLst>
          </p:cNvPr>
          <p:cNvSpPr/>
          <p:nvPr/>
        </p:nvSpPr>
        <p:spPr>
          <a:xfrm>
            <a:off x="6073574" y="339659"/>
            <a:ext cx="593289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9196B7-97A5-4B39-A923-112EB7F5EABF}"/>
              </a:ext>
            </a:extLst>
          </p:cNvPr>
          <p:cNvSpPr/>
          <p:nvPr/>
        </p:nvSpPr>
        <p:spPr>
          <a:xfrm>
            <a:off x="185530" y="361986"/>
            <a:ext cx="5512906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0C7732-3813-4A91-95BB-F5B928C707DD}"/>
              </a:ext>
            </a:extLst>
          </p:cNvPr>
          <p:cNvSpPr txBox="1"/>
          <p:nvPr/>
        </p:nvSpPr>
        <p:spPr>
          <a:xfrm flipH="1">
            <a:off x="2267083" y="846890"/>
            <a:ext cx="176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ahnschrift SemiBold SemiConden" panose="020B0502040204020203" pitchFamily="34" charset="0"/>
              </a:rPr>
              <a:t>Mariana Santos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780F13-34BB-4E6F-A8F3-AB24C4BAF997}"/>
              </a:ext>
            </a:extLst>
          </p:cNvPr>
          <p:cNvSpPr txBox="1"/>
          <p:nvPr/>
        </p:nvSpPr>
        <p:spPr>
          <a:xfrm flipH="1">
            <a:off x="285405" y="420875"/>
            <a:ext cx="1213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Quem?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47B938-8A81-40D6-8E62-BDA188816E44}"/>
              </a:ext>
            </a:extLst>
          </p:cNvPr>
          <p:cNvSpPr txBox="1"/>
          <p:nvPr/>
        </p:nvSpPr>
        <p:spPr>
          <a:xfrm flipH="1">
            <a:off x="6095999" y="432878"/>
            <a:ext cx="29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Informações/Comportamento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1382648-FE7B-46F5-9C65-A79D84A8D715}"/>
              </a:ext>
            </a:extLst>
          </p:cNvPr>
          <p:cNvSpPr/>
          <p:nvPr/>
        </p:nvSpPr>
        <p:spPr>
          <a:xfrm>
            <a:off x="185530" y="3731643"/>
            <a:ext cx="11820939" cy="2992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E0339EC-3DA0-4DD7-B37C-207CFD968DDA}"/>
              </a:ext>
            </a:extLst>
          </p:cNvPr>
          <p:cNvSpPr txBox="1"/>
          <p:nvPr/>
        </p:nvSpPr>
        <p:spPr>
          <a:xfrm flipH="1">
            <a:off x="285404" y="3808681"/>
            <a:ext cx="56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4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Dores e Necessidades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C1A4E7-72AF-4989-BA32-A083ECC02B29}"/>
              </a:ext>
            </a:extLst>
          </p:cNvPr>
          <p:cNvSpPr txBox="1"/>
          <p:nvPr/>
        </p:nvSpPr>
        <p:spPr>
          <a:xfrm flipH="1">
            <a:off x="285405" y="4238677"/>
            <a:ext cx="11721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Bahnschrift SemiBold SemiConden" panose="020B0502040204020203" pitchFamily="34" charset="0"/>
              </a:rPr>
              <a:t>Gostaria de mais facilidade em encontrar pessoas para tocar junto.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Bahnschrift SemiBold SemiConden" panose="020B0502040204020203" pitchFamily="34" charset="0"/>
              </a:rPr>
              <a:t>Necessidade de criar vinculo com pessoas do mesmo gosto;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Bahnschrift SemiBold SemiConden" panose="020B0502040204020203" pitchFamily="34" charset="0"/>
              </a:rPr>
              <a:t>A falta de informação atrapalha na confiança e na construção do relacionamento com outros músicos.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>
                <a:latin typeface="Bahnschrift SemiBold SemiConden" panose="020B0502040204020203" pitchFamily="34" charset="0"/>
              </a:rPr>
              <a:t>Não conhece uma plataforma para encontrar pessoas para tocar e/ou socializar;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6145936" y="868847"/>
            <a:ext cx="57606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Bahnschrift SemiBold SemiConden" panose="020B0502040204020203" pitchFamily="34" charset="0"/>
              </a:rPr>
              <a:t>18 – 23 anos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Bahnschrift SemiBold SemiConden" panose="020B0502040204020203" pitchFamily="34" charset="0"/>
              </a:rPr>
              <a:t>Aproveita os </a:t>
            </a:r>
            <a:r>
              <a:rPr lang="pt-BR" sz="2000" b="1" dirty="0" err="1">
                <a:latin typeface="Bahnschrift SemiBold SemiConden" panose="020B0502040204020203" pitchFamily="34" charset="0"/>
              </a:rPr>
              <a:t>apps</a:t>
            </a:r>
            <a:r>
              <a:rPr lang="pt-BR" sz="2000" b="1" dirty="0">
                <a:latin typeface="Bahnschrift SemiBold SemiConden" panose="020B0502040204020203" pitchFamily="34" charset="0"/>
              </a:rPr>
              <a:t> em seu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Bahnschrift SemiBold SemiConden" panose="020B0502040204020203" pitchFamily="34" charset="0"/>
              </a:rPr>
              <a:t>Música é seu hobby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Bahnschrift SemiBold SemiConden" panose="020B0502040204020203" pitchFamily="34" charset="0"/>
              </a:rPr>
              <a:t>Trabalha e/ou estuda durante 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Bahnschrift SemiBold SemiConden" panose="020B0502040204020203" pitchFamily="34" charset="0"/>
              </a:rPr>
              <a:t>No tempo livre, gosta de tocar com os amigos ou outros músicos amadores.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A65275-0DC8-4825-B417-8E4799B8DFB3}"/>
              </a:ext>
            </a:extLst>
          </p:cNvPr>
          <p:cNvSpPr txBox="1"/>
          <p:nvPr/>
        </p:nvSpPr>
        <p:spPr>
          <a:xfrm flipH="1">
            <a:off x="2267083" y="1338442"/>
            <a:ext cx="3358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Bahnschrift SemiBold SemiConden" panose="020B0502040204020203" pitchFamily="34" charset="0"/>
              </a:rPr>
              <a:t>“Gosto de tocar músicas com a galera, mas é muito difícil encontrar alguém com os mesmos gostos e objetivos que os meus “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6" y="818318"/>
            <a:ext cx="1606541" cy="2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9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 SemiConden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Ficuciello Mendes</dc:creator>
  <cp:lastModifiedBy>Eduarda Sampaio</cp:lastModifiedBy>
  <cp:revision>18</cp:revision>
  <dcterms:created xsi:type="dcterms:W3CDTF">2020-03-06T20:45:22Z</dcterms:created>
  <dcterms:modified xsi:type="dcterms:W3CDTF">2020-09-09T20:35:58Z</dcterms:modified>
</cp:coreProperties>
</file>