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342" r:id="rId9"/>
    <p:sldId id="256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342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101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04/11/2020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04/11/2020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b="1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endParaRPr lang="en-US" sz="2646" b="1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Migração do banco de dados para a nuvem Azure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Planejamento das atividades e seus responsáveis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600795" y="4126569"/>
            <a:ext cx="4530151" cy="2243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Entendimento dos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microservices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para o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back-end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aplicação (Página inicial, login e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Inicializar a documentação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Idealizar uma inovação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79824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87885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105401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105401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2B3B337-2812-42CB-9D64-F264CE2F82E0}"/>
              </a:ext>
            </a:extLst>
          </p:cNvPr>
          <p:cNvSpPr txBox="1"/>
          <p:nvPr/>
        </p:nvSpPr>
        <p:spPr>
          <a:xfrm>
            <a:off x="12621962" y="5907903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3° Sprint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199779" y="122706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Timeline - Sprint 3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04/11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11/11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16/11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18/11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23/11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25/11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30/11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09/12</a:t>
            </a:r>
          </a:p>
        </p:txBody>
      </p:sp>
      <p:sp>
        <p:nvSpPr>
          <p:cNvPr id="35" name="Balão de Fala: Retângulo 34">
            <a:extLst>
              <a:ext uri="{FF2B5EF4-FFF2-40B4-BE49-F238E27FC236}">
                <a16:creationId xmlns:a16="http://schemas.microsoft.com/office/drawing/2014/main" id="{BD845C85-CAA6-4CA6-B0E2-F7C47B06A73E}"/>
              </a:ext>
            </a:extLst>
          </p:cNvPr>
          <p:cNvSpPr/>
          <p:nvPr/>
        </p:nvSpPr>
        <p:spPr>
          <a:xfrm>
            <a:off x="1496187" y="3339775"/>
            <a:ext cx="1770400" cy="1050181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70" dirty="0">
                <a:solidFill>
                  <a:schemeClr val="tx1"/>
                </a:solidFill>
              </a:rPr>
              <a:t>Temporada de estudos e entendimento dos entregáveis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4A3C2AB9-3F70-4216-8244-B131CD36AF99}"/>
              </a:ext>
            </a:extLst>
          </p:cNvPr>
          <p:cNvSpPr/>
          <p:nvPr/>
        </p:nvSpPr>
        <p:spPr>
          <a:xfrm>
            <a:off x="3717019" y="3259994"/>
            <a:ext cx="1145438" cy="21466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7C1EE95-ED82-48B4-88A3-E6372735C420}"/>
              </a:ext>
            </a:extLst>
          </p:cNvPr>
          <p:cNvSpPr/>
          <p:nvPr/>
        </p:nvSpPr>
        <p:spPr>
          <a:xfrm>
            <a:off x="3531308" y="3227198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670370-5CB9-4045-BEF7-F4C45E439B02}"/>
              </a:ext>
            </a:extLst>
          </p:cNvPr>
          <p:cNvSpPr txBox="1"/>
          <p:nvPr/>
        </p:nvSpPr>
        <p:spPr>
          <a:xfrm>
            <a:off x="3730430" y="3003937"/>
            <a:ext cx="10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Microservices</a:t>
            </a:r>
            <a:endParaRPr lang="pt-BR" sz="1100" dirty="0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E0AE5EFB-18C6-432E-9BD7-FDEF787CB573}"/>
              </a:ext>
            </a:extLst>
          </p:cNvPr>
          <p:cNvSpPr/>
          <p:nvPr/>
        </p:nvSpPr>
        <p:spPr>
          <a:xfrm>
            <a:off x="3735561" y="4576509"/>
            <a:ext cx="4863240" cy="26956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BAF20D5-5FF1-416F-9AB2-44BAF26A995D}"/>
              </a:ext>
            </a:extLst>
          </p:cNvPr>
          <p:cNvSpPr/>
          <p:nvPr/>
        </p:nvSpPr>
        <p:spPr>
          <a:xfrm>
            <a:off x="3537073" y="4568338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4" name="Estrela de 5 Pontas 6">
            <a:extLst>
              <a:ext uri="{FF2B5EF4-FFF2-40B4-BE49-F238E27FC236}">
                <a16:creationId xmlns:a16="http://schemas.microsoft.com/office/drawing/2014/main" id="{B7D6362C-B0DA-4474-BADD-40AE3EFBE126}"/>
              </a:ext>
            </a:extLst>
          </p:cNvPr>
          <p:cNvSpPr/>
          <p:nvPr/>
        </p:nvSpPr>
        <p:spPr>
          <a:xfrm>
            <a:off x="4673403" y="3154703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5" name="Estrela de 5 Pontas 6">
            <a:extLst>
              <a:ext uri="{FF2B5EF4-FFF2-40B4-BE49-F238E27FC236}">
                <a16:creationId xmlns:a16="http://schemas.microsoft.com/office/drawing/2014/main" id="{E473A3D0-D977-4E70-BEFC-6280F3B615FA}"/>
              </a:ext>
            </a:extLst>
          </p:cNvPr>
          <p:cNvSpPr/>
          <p:nvPr/>
        </p:nvSpPr>
        <p:spPr>
          <a:xfrm>
            <a:off x="8301520" y="4407308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F1D9271-3354-46C8-8E2D-0B9EDF35B212}"/>
              </a:ext>
            </a:extLst>
          </p:cNvPr>
          <p:cNvSpPr txBox="1"/>
          <p:nvPr/>
        </p:nvSpPr>
        <p:spPr>
          <a:xfrm>
            <a:off x="5120937" y="4305754"/>
            <a:ext cx="273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Desenvolvimento da aplicação</a:t>
            </a:r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B3665406-7483-468E-BF91-3595CBDE1361}"/>
              </a:ext>
            </a:extLst>
          </p:cNvPr>
          <p:cNvSpPr/>
          <p:nvPr/>
        </p:nvSpPr>
        <p:spPr>
          <a:xfrm>
            <a:off x="3681354" y="5966349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9E6E46A-E6B3-4D3F-A89C-70AA427ED020}"/>
              </a:ext>
            </a:extLst>
          </p:cNvPr>
          <p:cNvSpPr/>
          <p:nvPr/>
        </p:nvSpPr>
        <p:spPr>
          <a:xfrm>
            <a:off x="3502996" y="5940730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2" name="Estrela de 5 Pontas 6">
            <a:extLst>
              <a:ext uri="{FF2B5EF4-FFF2-40B4-BE49-F238E27FC236}">
                <a16:creationId xmlns:a16="http://schemas.microsoft.com/office/drawing/2014/main" id="{F3820894-B9F7-45CD-AAEE-CFE38F538585}"/>
              </a:ext>
            </a:extLst>
          </p:cNvPr>
          <p:cNvSpPr/>
          <p:nvPr/>
        </p:nvSpPr>
        <p:spPr>
          <a:xfrm>
            <a:off x="4731321" y="5922030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5ED361A-A481-4440-9CAE-9D5FD5509D10}"/>
              </a:ext>
            </a:extLst>
          </p:cNvPr>
          <p:cNvSpPr txBox="1"/>
          <p:nvPr/>
        </p:nvSpPr>
        <p:spPr>
          <a:xfrm>
            <a:off x="3782849" y="5730977"/>
            <a:ext cx="12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Doc. Projeto</a:t>
            </a: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D1B546E6-FE4C-4523-A3F3-62087F5E9730}"/>
              </a:ext>
            </a:extLst>
          </p:cNvPr>
          <p:cNvSpPr/>
          <p:nvPr/>
        </p:nvSpPr>
        <p:spPr>
          <a:xfrm>
            <a:off x="3682964" y="6569275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140F1A-F2D8-4A06-B549-107024AA1DB2}"/>
              </a:ext>
            </a:extLst>
          </p:cNvPr>
          <p:cNvSpPr/>
          <p:nvPr/>
        </p:nvSpPr>
        <p:spPr>
          <a:xfrm>
            <a:off x="3506211" y="6555565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0" name="Estrela de 5 Pontas 6">
            <a:extLst>
              <a:ext uri="{FF2B5EF4-FFF2-40B4-BE49-F238E27FC236}">
                <a16:creationId xmlns:a16="http://schemas.microsoft.com/office/drawing/2014/main" id="{EA128658-DC24-47D8-8F7D-2C009B3CFBF8}"/>
              </a:ext>
            </a:extLst>
          </p:cNvPr>
          <p:cNvSpPr/>
          <p:nvPr/>
        </p:nvSpPr>
        <p:spPr>
          <a:xfrm>
            <a:off x="4728618" y="6526820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0C22353-F46B-4BF5-B572-D08882C98BF8}"/>
              </a:ext>
            </a:extLst>
          </p:cNvPr>
          <p:cNvSpPr txBox="1"/>
          <p:nvPr/>
        </p:nvSpPr>
        <p:spPr>
          <a:xfrm>
            <a:off x="3839981" y="6355409"/>
            <a:ext cx="12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Inovação</a:t>
            </a: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37236" y="641038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22" name="Seta: para a Direita 121">
            <a:extLst>
              <a:ext uri="{FF2B5EF4-FFF2-40B4-BE49-F238E27FC236}">
                <a16:creationId xmlns:a16="http://schemas.microsoft.com/office/drawing/2014/main" id="{05E44F1E-B590-4236-989C-D074F8B670BB}"/>
              </a:ext>
            </a:extLst>
          </p:cNvPr>
          <p:cNvSpPr/>
          <p:nvPr/>
        </p:nvSpPr>
        <p:spPr>
          <a:xfrm>
            <a:off x="11049703" y="5940871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F04A54C-98D9-48F9-B364-F731B6002695}"/>
              </a:ext>
            </a:extLst>
          </p:cNvPr>
          <p:cNvSpPr/>
          <p:nvPr/>
        </p:nvSpPr>
        <p:spPr>
          <a:xfrm>
            <a:off x="10876124" y="5940871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28" name="Estrela de 5 Pontas 6">
            <a:extLst>
              <a:ext uri="{FF2B5EF4-FFF2-40B4-BE49-F238E27FC236}">
                <a16:creationId xmlns:a16="http://schemas.microsoft.com/office/drawing/2014/main" id="{71D6CF96-278D-48CE-8332-30E3C2BFB892}"/>
              </a:ext>
            </a:extLst>
          </p:cNvPr>
          <p:cNvSpPr/>
          <p:nvPr/>
        </p:nvSpPr>
        <p:spPr>
          <a:xfrm>
            <a:off x="11978059" y="5796855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A82326C8-3E35-4DFB-9600-5AAD8D595537}"/>
              </a:ext>
            </a:extLst>
          </p:cNvPr>
          <p:cNvSpPr txBox="1"/>
          <p:nvPr/>
        </p:nvSpPr>
        <p:spPr>
          <a:xfrm>
            <a:off x="11344849" y="5727609"/>
            <a:ext cx="60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16429</TotalTime>
  <Words>163</Words>
  <Application>Microsoft Office PowerPoint</Application>
  <PresentationFormat>Personalizar</PresentationFormat>
  <Paragraphs>81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376</cp:revision>
  <cp:lastPrinted>2018-08-30T22:45:44Z</cp:lastPrinted>
  <dcterms:created xsi:type="dcterms:W3CDTF">2016-12-01T16:19:35Z</dcterms:created>
  <dcterms:modified xsi:type="dcterms:W3CDTF">2020-11-04T21:14:39Z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