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342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B25D74AB-31B5-4A84-9E5B-036A4CD24A72}">
          <p14:sldIdLst>
            <p14:sldId id="344"/>
            <p14:sldId id="471"/>
            <p14:sldId id="342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101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1E34F3C2-C757-4BBC-BE8D-18C7C5E7A8A4}"/>
    <pc:docChg chg="undo custSel addSld delSld modSld sldOrd delMainMaster modSection">
      <pc:chgData name="Eduarda Sampaio" userId="f1767c5f4567867f" providerId="LiveId" clId="{1E34F3C2-C757-4BBC-BE8D-18C7C5E7A8A4}" dt="2020-11-04T21:14:16.070" v="643" actId="1035"/>
      <pc:docMkLst>
        <pc:docMk/>
      </pc:docMkLst>
      <pc:sldChg chg="addSp delSp modSp add mod ord">
        <pc:chgData name="Eduarda Sampaio" userId="f1767c5f4567867f" providerId="LiveId" clId="{1E34F3C2-C757-4BBC-BE8D-18C7C5E7A8A4}" dt="2020-11-04T21:14:16.070" v="643" actId="1035"/>
        <pc:sldMkLst>
          <pc:docMk/>
          <pc:sldMk cId="2919653698" sldId="342"/>
        </pc:sldMkLst>
        <pc:spChg chg="add mod">
          <ac:chgData name="Eduarda Sampaio" userId="f1767c5f4567867f" providerId="LiveId" clId="{1E34F3C2-C757-4BBC-BE8D-18C7C5E7A8A4}" dt="2020-11-04T20:58:18.991" v="351" actId="14100"/>
          <ac:spMkLst>
            <pc:docMk/>
            <pc:sldMk cId="2919653698" sldId="342"/>
            <ac:spMk id="2" creationId="{EC374178-B030-42F1-B87C-6275BF69551C}"/>
          </ac:spMkLst>
        </pc:spChg>
        <pc:spChg chg="add del mod">
          <ac:chgData name="Eduarda Sampaio" userId="f1767c5f4567867f" providerId="LiveId" clId="{1E34F3C2-C757-4BBC-BE8D-18C7C5E7A8A4}" dt="2020-11-04T20:58:40.363" v="359" actId="478"/>
          <ac:spMkLst>
            <pc:docMk/>
            <pc:sldMk cId="2919653698" sldId="342"/>
            <ac:spMk id="3" creationId="{F95B9197-19DF-404D-B8D9-89863A909FCE}"/>
          </ac:spMkLst>
        </pc:spChg>
        <pc:spChg chg="add mod">
          <ac:chgData name="Eduarda Sampaio" userId="f1767c5f4567867f" providerId="LiveId" clId="{1E34F3C2-C757-4BBC-BE8D-18C7C5E7A8A4}" dt="2020-11-04T20:59:22.388" v="369" actId="1037"/>
          <ac:spMkLst>
            <pc:docMk/>
            <pc:sldMk cId="2919653698" sldId="342"/>
            <ac:spMk id="4" creationId="{3DA046C6-FDE4-45D0-A55A-6A2E47B4882C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" creationId="{1D83F2DC-B0F6-42CB-87B1-D8CA245CADEB}"/>
          </ac:spMkLst>
        </pc:spChg>
        <pc:spChg chg="add mod">
          <ac:chgData name="Eduarda Sampaio" userId="f1767c5f4567867f" providerId="LiveId" clId="{1E34F3C2-C757-4BBC-BE8D-18C7C5E7A8A4}" dt="2020-11-04T20:59:20.987" v="368" actId="1037"/>
          <ac:spMkLst>
            <pc:docMk/>
            <pc:sldMk cId="2919653698" sldId="342"/>
            <ac:spMk id="6" creationId="{3B8CE131-7A17-439F-89D7-8FE2D4A7F384}"/>
          </ac:spMkLst>
        </pc:spChg>
        <pc:spChg chg="add mod">
          <ac:chgData name="Eduarda Sampaio" userId="f1767c5f4567867f" providerId="LiveId" clId="{1E34F3C2-C757-4BBC-BE8D-18C7C5E7A8A4}" dt="2020-11-04T20:59:30.455" v="372" actId="1076"/>
          <ac:spMkLst>
            <pc:docMk/>
            <pc:sldMk cId="2919653698" sldId="342"/>
            <ac:spMk id="7" creationId="{B7876640-F83A-42C2-8A38-33C55B471186}"/>
          </ac:spMkLst>
        </pc:spChg>
        <pc:spChg chg="add mod">
          <ac:chgData name="Eduarda Sampaio" userId="f1767c5f4567867f" providerId="LiveId" clId="{1E34F3C2-C757-4BBC-BE8D-18C7C5E7A8A4}" dt="2020-11-04T20:59:38.175" v="375" actId="1076"/>
          <ac:spMkLst>
            <pc:docMk/>
            <pc:sldMk cId="2919653698" sldId="342"/>
            <ac:spMk id="8" creationId="{03219873-2D63-47C6-B34A-410AA97D32EF}"/>
          </ac:spMkLst>
        </pc:spChg>
        <pc:spChg chg="add mod">
          <ac:chgData name="Eduarda Sampaio" userId="f1767c5f4567867f" providerId="LiveId" clId="{1E34F3C2-C757-4BBC-BE8D-18C7C5E7A8A4}" dt="2020-11-04T20:59:44.630" v="378" actId="1076"/>
          <ac:spMkLst>
            <pc:docMk/>
            <pc:sldMk cId="2919653698" sldId="342"/>
            <ac:spMk id="9" creationId="{293AE4F5-3DFB-4F96-8A5B-C3DAB482BB9A}"/>
          </ac:spMkLst>
        </pc:spChg>
        <pc:spChg chg="add mod">
          <ac:chgData name="Eduarda Sampaio" userId="f1767c5f4567867f" providerId="LiveId" clId="{1E34F3C2-C757-4BBC-BE8D-18C7C5E7A8A4}" dt="2020-11-04T20:59:51.654" v="381" actId="1076"/>
          <ac:spMkLst>
            <pc:docMk/>
            <pc:sldMk cId="2919653698" sldId="342"/>
            <ac:spMk id="10" creationId="{6EE95722-270D-41C6-BBA4-6B6D9A49ED7B}"/>
          </ac:spMkLst>
        </pc:spChg>
        <pc:spChg chg="add mod">
          <ac:chgData name="Eduarda Sampaio" userId="f1767c5f4567867f" providerId="LiveId" clId="{1E34F3C2-C757-4BBC-BE8D-18C7C5E7A8A4}" dt="2020-11-04T21:12:39.165" v="619" actId="1076"/>
          <ac:spMkLst>
            <pc:docMk/>
            <pc:sldMk cId="2919653698" sldId="342"/>
            <ac:spMk id="11" creationId="{9ED400EC-8316-4CCA-9399-0E5D779630B5}"/>
          </ac:spMkLst>
        </pc:spChg>
        <pc:spChg chg="add mod">
          <ac:chgData name="Eduarda Sampaio" userId="f1767c5f4567867f" providerId="LiveId" clId="{1E34F3C2-C757-4BBC-BE8D-18C7C5E7A8A4}" dt="2020-11-04T21:00:05.704" v="388" actId="1076"/>
          <ac:spMkLst>
            <pc:docMk/>
            <pc:sldMk cId="2919653698" sldId="342"/>
            <ac:spMk id="12" creationId="{A62CACAF-A531-4EDE-B88C-F5D2AEE2AAC9}"/>
          </ac:spMkLst>
        </pc:spChg>
        <pc:spChg chg="add mod">
          <ac:chgData name="Eduarda Sampaio" userId="f1767c5f4567867f" providerId="LiveId" clId="{1E34F3C2-C757-4BBC-BE8D-18C7C5E7A8A4}" dt="2020-11-04T21:00:12.110" v="391" actId="1076"/>
          <ac:spMkLst>
            <pc:docMk/>
            <pc:sldMk cId="2919653698" sldId="342"/>
            <ac:spMk id="13" creationId="{BD9CF107-4C19-4F24-BE6C-2802D8D71CD6}"/>
          </ac:spMkLst>
        </pc:spChg>
        <pc:spChg chg="add mod">
          <ac:chgData name="Eduarda Sampaio" userId="f1767c5f4567867f" providerId="LiveId" clId="{1E34F3C2-C757-4BBC-BE8D-18C7C5E7A8A4}" dt="2020-11-04T21:01:53.542" v="404" actId="207"/>
          <ac:spMkLst>
            <pc:docMk/>
            <pc:sldMk cId="2919653698" sldId="342"/>
            <ac:spMk id="14" creationId="{5BB6E029-95C0-49B3-8A73-4D0CE9D65A47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5" creationId="{63816EC4-FDD5-4AE5-8A4B-666753991AC8}"/>
          </ac:spMkLst>
        </pc:spChg>
        <pc:spChg chg="add mod">
          <ac:chgData name="Eduarda Sampaio" userId="f1767c5f4567867f" providerId="LiveId" clId="{1E34F3C2-C757-4BBC-BE8D-18C7C5E7A8A4}" dt="2020-11-04T21:01:25.976" v="403" actId="207"/>
          <ac:spMkLst>
            <pc:docMk/>
            <pc:sldMk cId="2919653698" sldId="342"/>
            <ac:spMk id="16" creationId="{14889147-544A-4C71-B356-978CB353D9EC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7" creationId="{30588100-D8CB-4AEB-BBED-5FC5558C4F46}"/>
          </ac:spMkLst>
        </pc:spChg>
        <pc:spChg chg="add mod">
          <ac:chgData name="Eduarda Sampaio" userId="f1767c5f4567867f" providerId="LiveId" clId="{1E34F3C2-C757-4BBC-BE8D-18C7C5E7A8A4}" dt="2020-11-04T21:01:24.248" v="402" actId="207"/>
          <ac:spMkLst>
            <pc:docMk/>
            <pc:sldMk cId="2919653698" sldId="342"/>
            <ac:spMk id="18" creationId="{AEE5C1B5-199E-4EDE-B895-62BEA7E2A03F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19" creationId="{2DC5EE64-D49C-44B6-8491-DB7403BDD36F}"/>
          </ac:spMkLst>
        </pc:spChg>
        <pc:spChg chg="add mod">
          <ac:chgData name="Eduarda Sampaio" userId="f1767c5f4567867f" providerId="LiveId" clId="{1E34F3C2-C757-4BBC-BE8D-18C7C5E7A8A4}" dt="2020-11-04T21:01:22.447" v="401" actId="207"/>
          <ac:spMkLst>
            <pc:docMk/>
            <pc:sldMk cId="2919653698" sldId="342"/>
            <ac:spMk id="20" creationId="{1883200D-F7E9-41EE-835D-3C3A39088C1D}"/>
          </ac:spMkLst>
        </pc:spChg>
        <pc:spChg chg="mod">
          <ac:chgData name="Eduarda Sampaio" userId="f1767c5f4567867f" providerId="LiveId" clId="{1E34F3C2-C757-4BBC-BE8D-18C7C5E7A8A4}" dt="2020-11-04T21:02:01.056" v="405" actId="207"/>
          <ac:spMkLst>
            <pc:docMk/>
            <pc:sldMk cId="2919653698" sldId="342"/>
            <ac:spMk id="21" creationId="{8DC0D2E6-6ACF-479C-A1E4-A5D5C35EF67C}"/>
          </ac:spMkLst>
        </pc:spChg>
        <pc:spChg chg="add mod">
          <ac:chgData name="Eduarda Sampaio" userId="f1767c5f4567867f" providerId="LiveId" clId="{1E34F3C2-C757-4BBC-BE8D-18C7C5E7A8A4}" dt="2020-11-04T21:01:20.406" v="400" actId="207"/>
          <ac:spMkLst>
            <pc:docMk/>
            <pc:sldMk cId="2919653698" sldId="342"/>
            <ac:spMk id="22" creationId="{CF0AC168-9F00-4EF4-8FB9-D712BA4FF8E9}"/>
          </ac:spMkLst>
        </pc:spChg>
        <pc:spChg chg="add mod">
          <ac:chgData name="Eduarda Sampaio" userId="f1767c5f4567867f" providerId="LiveId" clId="{1E34F3C2-C757-4BBC-BE8D-18C7C5E7A8A4}" dt="2020-11-04T21:01:17.412" v="398" actId="207"/>
          <ac:spMkLst>
            <pc:docMk/>
            <pc:sldMk cId="2919653698" sldId="342"/>
            <ac:spMk id="23" creationId="{C3F4058A-C458-4AC8-A525-CF6A109E09C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4" creationId="{9F3D2C5F-530E-4D14-8A1A-D8A57DF3FBE4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5" creationId="{A3661011-D629-4C0E-8615-A80E8242321B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6" creationId="{5C15B73C-40AF-400A-81CF-C6279EEA2F9D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7" creationId="{28819B7E-F000-47D4-90C6-78E96AF35895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8" creationId="{EF2D2A05-39DB-40EB-8A74-CA6BACC597C7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29" creationId="{3218B848-F173-41E7-B6BE-C345047929E1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0" creationId="{DD8A7E56-07A7-40C5-A122-DCAA17B10803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1" creationId="{41161793-5827-459F-A615-1D9DF2B47B4E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2" creationId="{0D4ACE1A-1B1A-4CC3-B283-E36097B540BC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3" creationId="{47CEAF39-BFC2-432C-B273-A13BD24CC2CF}"/>
          </ac:spMkLst>
        </pc:spChg>
        <pc:spChg chg="add">
          <ac:chgData name="Eduarda Sampaio" userId="f1767c5f4567867f" providerId="LiveId" clId="{1E34F3C2-C757-4BBC-BE8D-18C7C5E7A8A4}" dt="2020-11-04T21:00:31.574" v="393" actId="22"/>
          <ac:spMkLst>
            <pc:docMk/>
            <pc:sldMk cId="2919653698" sldId="342"/>
            <ac:spMk id="34" creationId="{56D1F4E6-61E9-4649-A23C-5E403B90B42F}"/>
          </ac:spMkLst>
        </pc:spChg>
        <pc:spChg chg="add mod">
          <ac:chgData name="Eduarda Sampaio" userId="f1767c5f4567867f" providerId="LiveId" clId="{1E34F3C2-C757-4BBC-BE8D-18C7C5E7A8A4}" dt="2020-11-04T21:01:02.679" v="397" actId="207"/>
          <ac:spMkLst>
            <pc:docMk/>
            <pc:sldMk cId="2919653698" sldId="342"/>
            <ac:spMk id="35" creationId="{BD845C85-CAA6-4CA6-B0E2-F7C47B06A73E}"/>
          </ac:spMkLst>
        </pc:spChg>
        <pc:spChg chg="add mod">
          <ac:chgData name="Eduarda Sampaio" userId="f1767c5f4567867f" providerId="LiveId" clId="{1E34F3C2-C757-4BBC-BE8D-18C7C5E7A8A4}" dt="2020-11-04T21:02:35.886" v="414" actId="1076"/>
          <ac:spMkLst>
            <pc:docMk/>
            <pc:sldMk cId="2919653698" sldId="342"/>
            <ac:spMk id="36" creationId="{4C2F1669-FE97-4C31-A174-A247B2E8052C}"/>
          </ac:spMkLst>
        </pc:spChg>
        <pc:spChg chg="add del mod">
          <ac:chgData name="Eduarda Sampaio" userId="f1767c5f4567867f" providerId="LiveId" clId="{1E34F3C2-C757-4BBC-BE8D-18C7C5E7A8A4}" dt="2020-11-04T21:03:11.839" v="425" actId="21"/>
          <ac:spMkLst>
            <pc:docMk/>
            <pc:sldMk cId="2919653698" sldId="342"/>
            <ac:spMk id="37" creationId="{F4F38C9A-4A34-4AA9-B1B2-23A302FF6FD8}"/>
          </ac:spMkLst>
        </pc:spChg>
        <pc:spChg chg="add mod">
          <ac:chgData name="Eduarda Sampaio" userId="f1767c5f4567867f" providerId="LiveId" clId="{1E34F3C2-C757-4BBC-BE8D-18C7C5E7A8A4}" dt="2020-11-04T21:03:09.671" v="424" actId="1076"/>
          <ac:spMkLst>
            <pc:docMk/>
            <pc:sldMk cId="2919653698" sldId="342"/>
            <ac:spMk id="38" creationId="{4A3C2AB9-3F70-4216-8244-B131CD36AF99}"/>
          </ac:spMkLst>
        </pc:spChg>
        <pc:spChg chg="add mod">
          <ac:chgData name="Eduarda Sampaio" userId="f1767c5f4567867f" providerId="LiveId" clId="{1E34F3C2-C757-4BBC-BE8D-18C7C5E7A8A4}" dt="2020-11-04T21:04:03.902" v="465" actId="1038"/>
          <ac:spMkLst>
            <pc:docMk/>
            <pc:sldMk cId="2919653698" sldId="342"/>
            <ac:spMk id="39" creationId="{37C1EE95-ED82-48B4-88A3-E6372735C420}"/>
          </ac:spMkLst>
        </pc:spChg>
        <pc:spChg chg="add mod">
          <ac:chgData name="Eduarda Sampaio" userId="f1767c5f4567867f" providerId="LiveId" clId="{1E34F3C2-C757-4BBC-BE8D-18C7C5E7A8A4}" dt="2020-11-04T21:10:36.605" v="609" actId="1076"/>
          <ac:spMkLst>
            <pc:docMk/>
            <pc:sldMk cId="2919653698" sldId="342"/>
            <ac:spMk id="40" creationId="{56670370-5CB9-4045-BEF7-F4C45E439B02}"/>
          </ac:spMkLst>
        </pc:spChg>
        <pc:spChg chg="add del">
          <ac:chgData name="Eduarda Sampaio" userId="f1767c5f4567867f" providerId="LiveId" clId="{1E34F3C2-C757-4BBC-BE8D-18C7C5E7A8A4}" dt="2020-11-04T21:04:14.227" v="467" actId="22"/>
          <ac:spMkLst>
            <pc:docMk/>
            <pc:sldMk cId="2919653698" sldId="342"/>
            <ac:spMk id="41" creationId="{396A9494-235C-47E2-8A5A-B8C3310528CD}"/>
          </ac:spMkLst>
        </pc:spChg>
        <pc:spChg chg="add del mod">
          <ac:chgData name="Eduarda Sampaio" userId="f1767c5f4567867f" providerId="LiveId" clId="{1E34F3C2-C757-4BBC-BE8D-18C7C5E7A8A4}" dt="2020-11-04T21:04:36.834" v="474" actId="21"/>
          <ac:spMkLst>
            <pc:docMk/>
            <pc:sldMk cId="2919653698" sldId="342"/>
            <ac:spMk id="42" creationId="{03D2C443-8101-4F69-B69F-54DD3E1F88B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3" creationId="{37E7E382-8316-4162-8FA3-AD7D4F103A5C}"/>
          </ac:spMkLst>
        </pc:spChg>
        <pc:spChg chg="add mod">
          <ac:chgData name="Eduarda Sampaio" userId="f1767c5f4567867f" providerId="LiveId" clId="{1E34F3C2-C757-4BBC-BE8D-18C7C5E7A8A4}" dt="2020-11-04T21:05:19.877" v="491" actId="14100"/>
          <ac:spMkLst>
            <pc:docMk/>
            <pc:sldMk cId="2919653698" sldId="342"/>
            <ac:spMk id="44" creationId="{E0AE5EFB-18C6-432E-9BD7-FDEF787CB573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5" creationId="{B16CD600-217E-4A82-BDB9-045CA6866FE5}"/>
          </ac:spMkLst>
        </pc:spChg>
        <pc:spChg chg="add">
          <ac:chgData name="Eduarda Sampaio" userId="f1767c5f4567867f" providerId="LiveId" clId="{1E34F3C2-C757-4BBC-BE8D-18C7C5E7A8A4}" dt="2020-11-04T21:04:37.274" v="475" actId="22"/>
          <ac:spMkLst>
            <pc:docMk/>
            <pc:sldMk cId="2919653698" sldId="342"/>
            <ac:spMk id="46" creationId="{4BAF20D5-5FF1-416F-9AB2-44BAF26A995D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7" creationId="{BB8976ED-9DB0-4FD2-BAB2-98E004247D25}"/>
          </ac:spMkLst>
        </pc:spChg>
        <pc:spChg chg="add del">
          <ac:chgData name="Eduarda Sampaio" userId="f1767c5f4567867f" providerId="LiveId" clId="{1E34F3C2-C757-4BBC-BE8D-18C7C5E7A8A4}" dt="2020-11-04T21:04:53.139" v="480" actId="478"/>
          <ac:spMkLst>
            <pc:docMk/>
            <pc:sldMk cId="2919653698" sldId="342"/>
            <ac:spMk id="48" creationId="{DFE75B9E-3314-4E79-AC31-4086A29C8F0E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49" creationId="{91094404-2159-4B31-9720-9C5BDE3E03B2}"/>
          </ac:spMkLst>
        </pc:spChg>
        <pc:spChg chg="add del">
          <ac:chgData name="Eduarda Sampaio" userId="f1767c5f4567867f" providerId="LiveId" clId="{1E34F3C2-C757-4BBC-BE8D-18C7C5E7A8A4}" dt="2020-11-04T21:04:51.240" v="479" actId="21"/>
          <ac:spMkLst>
            <pc:docMk/>
            <pc:sldMk cId="2919653698" sldId="342"/>
            <ac:spMk id="50" creationId="{67D41620-12B4-4E7B-9228-6869C389DA14}"/>
          </ac:spMkLst>
        </pc:spChg>
        <pc:spChg chg="del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51" creationId="{EBD2AB8B-40C0-4DEA-B013-52B6D9BC31FD}"/>
          </ac:spMkLst>
        </pc:spChg>
        <pc:spChg chg="add mod">
          <ac:chgData name="Eduarda Sampaio" userId="f1767c5f4567867f" providerId="LiveId" clId="{1E34F3C2-C757-4BBC-BE8D-18C7C5E7A8A4}" dt="2020-11-04T21:05:05.382" v="486" actId="1038"/>
          <ac:spMkLst>
            <pc:docMk/>
            <pc:sldMk cId="2919653698" sldId="342"/>
            <ac:spMk id="52" creationId="{0072CA2A-9D13-4162-B52E-58605B49FFC6}"/>
          </ac:spMkLst>
        </pc:spChg>
        <pc:spChg chg="del">
          <ac:chgData name="Eduarda Sampaio" userId="f1767c5f4567867f" providerId="LiveId" clId="{1E34F3C2-C757-4BBC-BE8D-18C7C5E7A8A4}" dt="2020-11-04T20:58:16.943" v="350" actId="478"/>
          <ac:spMkLst>
            <pc:docMk/>
            <pc:sldMk cId="2919653698" sldId="342"/>
            <ac:spMk id="53" creationId="{702B993B-8032-4587-B70D-17B576170068}"/>
          </ac:spMkLst>
        </pc:spChg>
        <pc:spChg chg="add mod">
          <ac:chgData name="Eduarda Sampaio" userId="f1767c5f4567867f" providerId="LiveId" clId="{1E34F3C2-C757-4BBC-BE8D-18C7C5E7A8A4}" dt="2020-11-04T21:05:31.892" v="496" actId="1036"/>
          <ac:spMkLst>
            <pc:docMk/>
            <pc:sldMk cId="2919653698" sldId="342"/>
            <ac:spMk id="54" creationId="{B7D6362C-B0DA-4474-BADD-40AE3EFBE126}"/>
          </ac:spMkLst>
        </pc:spChg>
        <pc:spChg chg="add mod">
          <ac:chgData name="Eduarda Sampaio" userId="f1767c5f4567867f" providerId="LiveId" clId="{1E34F3C2-C757-4BBC-BE8D-18C7C5E7A8A4}" dt="2020-11-04T21:05:28.599" v="495" actId="1076"/>
          <ac:spMkLst>
            <pc:docMk/>
            <pc:sldMk cId="2919653698" sldId="342"/>
            <ac:spMk id="55" creationId="{E473A3D0-D977-4E70-BEFC-6280F3B615FA}"/>
          </ac:spMkLst>
        </pc:spChg>
        <pc:spChg chg="add mod">
          <ac:chgData name="Eduarda Sampaio" userId="f1767c5f4567867f" providerId="LiveId" clId="{1E34F3C2-C757-4BBC-BE8D-18C7C5E7A8A4}" dt="2020-11-04T21:10:56.542" v="615" actId="1076"/>
          <ac:spMkLst>
            <pc:docMk/>
            <pc:sldMk cId="2919653698" sldId="342"/>
            <ac:spMk id="56" creationId="{AF1D9271-3354-46C8-8E2D-0B9EDF35B212}"/>
          </ac:spMkLst>
        </pc:spChg>
        <pc:spChg chg="add del mod">
          <ac:chgData name="Eduarda Sampaio" userId="f1767c5f4567867f" providerId="LiveId" clId="{1E34F3C2-C757-4BBC-BE8D-18C7C5E7A8A4}" dt="2020-11-04T21:06:16.156" v="516" actId="21"/>
          <ac:spMkLst>
            <pc:docMk/>
            <pc:sldMk cId="2919653698" sldId="342"/>
            <ac:spMk id="57" creationId="{EE3197F0-B4A8-4B94-B0AB-7DC5559CE34A}"/>
          </ac:spMkLst>
        </pc:spChg>
        <pc:spChg chg="add mod">
          <ac:chgData name="Eduarda Sampaio" userId="f1767c5f4567867f" providerId="LiveId" clId="{1E34F3C2-C757-4BBC-BE8D-18C7C5E7A8A4}" dt="2020-11-04T21:06:14.077" v="515" actId="14100"/>
          <ac:spMkLst>
            <pc:docMk/>
            <pc:sldMk cId="2919653698" sldId="342"/>
            <ac:spMk id="58" creationId="{B3665406-7483-468E-BF91-3595CBDE1361}"/>
          </ac:spMkLst>
        </pc:spChg>
        <pc:spChg chg="del">
          <ac:chgData name="Eduarda Sampaio" userId="f1767c5f4567867f" providerId="LiveId" clId="{1E34F3C2-C757-4BBC-BE8D-18C7C5E7A8A4}" dt="2020-11-04T20:58:25.440" v="352" actId="478"/>
          <ac:spMkLst>
            <pc:docMk/>
            <pc:sldMk cId="2919653698" sldId="342"/>
            <ac:spMk id="59" creationId="{F7BA0B79-362F-4312-854E-6E92E60EC853}"/>
          </ac:spMkLst>
        </pc:spChg>
        <pc:spChg chg="add">
          <ac:chgData name="Eduarda Sampaio" userId="f1767c5f4567867f" providerId="LiveId" clId="{1E34F3C2-C757-4BBC-BE8D-18C7C5E7A8A4}" dt="2020-11-04T21:06:16.527" v="517" actId="22"/>
          <ac:spMkLst>
            <pc:docMk/>
            <pc:sldMk cId="2919653698" sldId="342"/>
            <ac:spMk id="60" creationId="{C9E6E46A-E6B3-4D3F-A89C-70AA427ED020}"/>
          </ac:spMkLst>
        </pc:spChg>
        <pc:spChg chg="del">
          <ac:chgData name="Eduarda Sampaio" userId="f1767c5f4567867f" providerId="LiveId" clId="{1E34F3C2-C757-4BBC-BE8D-18C7C5E7A8A4}" dt="2020-11-04T20:58:31.631" v="355" actId="478"/>
          <ac:spMkLst>
            <pc:docMk/>
            <pc:sldMk cId="2919653698" sldId="342"/>
            <ac:spMk id="61" creationId="{223422C4-1B86-4EE8-BDEC-D69EA4680138}"/>
          </ac:spMkLst>
        </pc:spChg>
        <pc:spChg chg="add mod">
          <ac:chgData name="Eduarda Sampaio" userId="f1767c5f4567867f" providerId="LiveId" clId="{1E34F3C2-C757-4BBC-BE8D-18C7C5E7A8A4}" dt="2020-11-04T21:06:34.343" v="530" actId="14100"/>
          <ac:spMkLst>
            <pc:docMk/>
            <pc:sldMk cId="2919653698" sldId="342"/>
            <ac:spMk id="62" creationId="{F3820894-B9F7-45CD-AAEE-CFE38F538585}"/>
          </ac:spMkLst>
        </pc:spChg>
        <pc:spChg chg="del">
          <ac:chgData name="Eduarda Sampaio" userId="f1767c5f4567867f" providerId="LiveId" clId="{1E34F3C2-C757-4BBC-BE8D-18C7C5E7A8A4}" dt="2020-11-04T20:59:25.922" v="371" actId="478"/>
          <ac:spMkLst>
            <pc:docMk/>
            <pc:sldMk cId="2919653698" sldId="342"/>
            <ac:spMk id="63" creationId="{3234056F-FF46-4CF4-BA4F-AC07A9FCD544}"/>
          </ac:spMkLst>
        </pc:spChg>
        <pc:spChg chg="add mod">
          <ac:chgData name="Eduarda Sampaio" userId="f1767c5f4567867f" providerId="LiveId" clId="{1E34F3C2-C757-4BBC-BE8D-18C7C5E7A8A4}" dt="2020-11-04T21:10:43.678" v="612" actId="1076"/>
          <ac:spMkLst>
            <pc:docMk/>
            <pc:sldMk cId="2919653698" sldId="342"/>
            <ac:spMk id="64" creationId="{85ED361A-A481-4440-9CAE-9D5FD5509D10}"/>
          </ac:spMkLst>
        </pc:spChg>
        <pc:spChg chg="del">
          <ac:chgData name="Eduarda Sampaio" userId="f1767c5f4567867f" providerId="LiveId" clId="{1E34F3C2-C757-4BBC-BE8D-18C7C5E7A8A4}" dt="2020-11-04T20:59:31.795" v="373" actId="478"/>
          <ac:spMkLst>
            <pc:docMk/>
            <pc:sldMk cId="2919653698" sldId="342"/>
            <ac:spMk id="65" creationId="{282FF24C-1FD2-473F-A867-8339BBBA9AF9}"/>
          </ac:spMkLst>
        </pc:spChg>
        <pc:spChg chg="add del mod">
          <ac:chgData name="Eduarda Sampaio" userId="f1767c5f4567867f" providerId="LiveId" clId="{1E34F3C2-C757-4BBC-BE8D-18C7C5E7A8A4}" dt="2020-11-04T21:07:29.861" v="566" actId="21"/>
          <ac:spMkLst>
            <pc:docMk/>
            <pc:sldMk cId="2919653698" sldId="342"/>
            <ac:spMk id="66" creationId="{EC065ADF-B6AB-4764-B47A-0CAFFBAFC16C}"/>
          </ac:spMkLst>
        </pc:spChg>
        <pc:spChg chg="del">
          <ac:chgData name="Eduarda Sampaio" userId="f1767c5f4567867f" providerId="LiveId" clId="{1E34F3C2-C757-4BBC-BE8D-18C7C5E7A8A4}" dt="2020-11-04T20:59:39.294" v="376" actId="478"/>
          <ac:spMkLst>
            <pc:docMk/>
            <pc:sldMk cId="2919653698" sldId="342"/>
            <ac:spMk id="67" creationId="{86C20F74-7C8C-4AAE-80A9-5E4D3F990892}"/>
          </ac:spMkLst>
        </pc:spChg>
        <pc:spChg chg="add mod">
          <ac:chgData name="Eduarda Sampaio" userId="f1767c5f4567867f" providerId="LiveId" clId="{1E34F3C2-C757-4BBC-BE8D-18C7C5E7A8A4}" dt="2020-11-04T21:07:27.872" v="565" actId="1076"/>
          <ac:spMkLst>
            <pc:docMk/>
            <pc:sldMk cId="2919653698" sldId="342"/>
            <ac:spMk id="68" creationId="{D1B546E6-FE4C-4523-A3F3-62087F5E9730}"/>
          </ac:spMkLst>
        </pc:spChg>
        <pc:spChg chg="del">
          <ac:chgData name="Eduarda Sampaio" userId="f1767c5f4567867f" providerId="LiveId" clId="{1E34F3C2-C757-4BBC-BE8D-18C7C5E7A8A4}" dt="2020-11-04T20:59:46.002" v="379" actId="478"/>
          <ac:spMkLst>
            <pc:docMk/>
            <pc:sldMk cId="2919653698" sldId="342"/>
            <ac:spMk id="69" creationId="{6E6E81C1-DE7E-4FBB-AACD-0FCC92EEA0C4}"/>
          </ac:spMkLst>
        </pc:spChg>
        <pc:spChg chg="add mod">
          <ac:chgData name="Eduarda Sampaio" userId="f1767c5f4567867f" providerId="LiveId" clId="{1E34F3C2-C757-4BBC-BE8D-18C7C5E7A8A4}" dt="2020-11-04T21:07:32.727" v="568" actId="1076"/>
          <ac:spMkLst>
            <pc:docMk/>
            <pc:sldMk cId="2919653698" sldId="342"/>
            <ac:spMk id="70" creationId="{9E140F1A-F2D8-4A06-B549-107024AA1DB2}"/>
          </ac:spMkLst>
        </pc:spChg>
        <pc:spChg chg="del">
          <ac:chgData name="Eduarda Sampaio" userId="f1767c5f4567867f" providerId="LiveId" clId="{1E34F3C2-C757-4BBC-BE8D-18C7C5E7A8A4}" dt="2020-11-04T20:59:52.972" v="382" actId="478"/>
          <ac:spMkLst>
            <pc:docMk/>
            <pc:sldMk cId="2919653698" sldId="342"/>
            <ac:spMk id="71" creationId="{B4597E1B-8445-460B-B9DA-7D966189BEF3}"/>
          </ac:spMkLst>
        </pc:spChg>
        <pc:spChg chg="del">
          <ac:chgData name="Eduarda Sampaio" userId="f1767c5f4567867f" providerId="LiveId" clId="{1E34F3C2-C757-4BBC-BE8D-18C7C5E7A8A4}" dt="2020-11-04T20:59:58.036" v="385" actId="478"/>
          <ac:spMkLst>
            <pc:docMk/>
            <pc:sldMk cId="2919653698" sldId="342"/>
            <ac:spMk id="73" creationId="{D1633696-D4AE-411C-AFC6-06F5B9208A1E}"/>
          </ac:spMkLst>
        </pc:spChg>
        <pc:spChg chg="del">
          <ac:chgData name="Eduarda Sampaio" userId="f1767c5f4567867f" providerId="LiveId" clId="{1E34F3C2-C757-4BBC-BE8D-18C7C5E7A8A4}" dt="2020-11-04T21:00:06.835" v="389" actId="478"/>
          <ac:spMkLst>
            <pc:docMk/>
            <pc:sldMk cId="2919653698" sldId="342"/>
            <ac:spMk id="75" creationId="{118B7BB7-80C0-423C-B80E-D4164ABCC082}"/>
          </ac:spMkLst>
        </pc:spChg>
        <pc:spChg chg="add mod">
          <ac:chgData name="Eduarda Sampaio" userId="f1767c5f4567867f" providerId="LiveId" clId="{1E34F3C2-C757-4BBC-BE8D-18C7C5E7A8A4}" dt="2020-11-04T21:07:36.439" v="570" actId="1076"/>
          <ac:spMkLst>
            <pc:docMk/>
            <pc:sldMk cId="2919653698" sldId="342"/>
            <ac:spMk id="80" creationId="{EA128658-DC24-47D8-8F7D-2C009B3CFBF8}"/>
          </ac:spMkLst>
        </pc:spChg>
        <pc:spChg chg="add mod">
          <ac:chgData name="Eduarda Sampaio" userId="f1767c5f4567867f" providerId="LiveId" clId="{1E34F3C2-C757-4BBC-BE8D-18C7C5E7A8A4}" dt="2020-11-04T21:10:51.066" v="614" actId="404"/>
          <ac:spMkLst>
            <pc:docMk/>
            <pc:sldMk cId="2919653698" sldId="342"/>
            <ac:spMk id="82" creationId="{C0C22353-F46B-4BF5-B572-D08882C98BF8}"/>
          </ac:spMkLst>
        </pc:spChg>
        <pc:spChg chg="add mod">
          <ac:chgData name="Eduarda Sampaio" userId="f1767c5f4567867f" providerId="LiveId" clId="{1E34F3C2-C757-4BBC-BE8D-18C7C5E7A8A4}" dt="2020-11-04T21:08:16.110" v="585" actId="1076"/>
          <ac:spMkLst>
            <pc:docMk/>
            <pc:sldMk cId="2919653698" sldId="342"/>
            <ac:spMk id="84" creationId="{E0207434-2871-4458-9C5B-E93085168F81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87" creationId="{90EF0B05-F76F-45A1-BEC9-83F52F0C51EF}"/>
          </ac:spMkLst>
        </pc:spChg>
        <pc:spChg chg="del">
          <ac:chgData name="Eduarda Sampaio" userId="f1767c5f4567867f" providerId="LiveId" clId="{1E34F3C2-C757-4BBC-BE8D-18C7C5E7A8A4}" dt="2020-11-04T21:02:26.310" v="408" actId="478"/>
          <ac:spMkLst>
            <pc:docMk/>
            <pc:sldMk cId="2919653698" sldId="342"/>
            <ac:spMk id="88" creationId="{246246D3-CB5D-4F6B-99D2-2F40003E01B6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0" creationId="{46D3FFA8-34E8-4836-9832-BB270A393E09}"/>
          </ac:spMkLst>
        </pc:spChg>
        <pc:spChg chg="del">
          <ac:chgData name="Eduarda Sampaio" userId="f1767c5f4567867f" providerId="LiveId" clId="{1E34F3C2-C757-4BBC-BE8D-18C7C5E7A8A4}" dt="2020-11-04T21:04:54.290" v="481" actId="478"/>
          <ac:spMkLst>
            <pc:docMk/>
            <pc:sldMk cId="2919653698" sldId="342"/>
            <ac:spMk id="91" creationId="{C4547F64-9C90-41AB-844B-5EB3E5D6E2CF}"/>
          </ac:spMkLst>
        </pc:spChg>
        <pc:spChg chg="mod">
          <ac:chgData name="Eduarda Sampaio" userId="f1767c5f4567867f" providerId="LiveId" clId="{1E34F3C2-C757-4BBC-BE8D-18C7C5E7A8A4}" dt="2020-11-04T21:02:08.288" v="406" actId="207"/>
          <ac:spMkLst>
            <pc:docMk/>
            <pc:sldMk cId="2919653698" sldId="342"/>
            <ac:spMk id="93" creationId="{30AA0607-E701-486C-87D2-8FDCB399018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5" creationId="{326C4C91-ACEE-4625-9F2D-24C8B0B6DD6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7" creationId="{F6DBC763-B213-4FDB-BC09-7597A97D3E20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99" creationId="{8943B33D-30D2-4A28-9ED3-22E200074658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1" creationId="{0A38F5E5-3593-48A5-BC80-349D1A598069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3" creationId="{3CBB07F3-38BA-4602-ABD2-0D32AFFAC67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5" creationId="{35F8CEA7-7A0D-4069-A172-E96A90ACA6F4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7" creationId="{CB988F6C-7480-40EF-BF51-117AF1F10896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09" creationId="{79836516-1889-4FC4-8136-414DCDDC64E7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1" creationId="{5EE465FC-6EE5-468D-93AF-369ECF6FBA5D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3" creationId="{D372B744-2ECA-427A-BB8D-4613974B25BC}"/>
          </ac:spMkLst>
        </pc:spChg>
        <pc:spChg chg="del mod">
          <ac:chgData name="Eduarda Sampaio" userId="f1767c5f4567867f" providerId="LiveId" clId="{1E34F3C2-C757-4BBC-BE8D-18C7C5E7A8A4}" dt="2020-11-04T21:00:30.751" v="392" actId="21"/>
          <ac:spMkLst>
            <pc:docMk/>
            <pc:sldMk cId="2919653698" sldId="342"/>
            <ac:spMk id="115" creationId="{E35F31F5-50BF-40F3-B275-5C5261503F36}"/>
          </ac:spMkLst>
        </pc:spChg>
        <pc:spChg chg="add del mod">
          <ac:chgData name="Eduarda Sampaio" userId="f1767c5f4567867f" providerId="LiveId" clId="{1E34F3C2-C757-4BBC-BE8D-18C7C5E7A8A4}" dt="2020-11-04T21:12:53.131" v="625" actId="21"/>
          <ac:spMkLst>
            <pc:docMk/>
            <pc:sldMk cId="2919653698" sldId="342"/>
            <ac:spMk id="120" creationId="{73E0E2D2-F6FE-45CB-9FED-DD2F635388BF}"/>
          </ac:spMkLst>
        </pc:spChg>
        <pc:spChg chg="add mod">
          <ac:chgData name="Eduarda Sampaio" userId="f1767c5f4567867f" providerId="LiveId" clId="{1E34F3C2-C757-4BBC-BE8D-18C7C5E7A8A4}" dt="2020-11-04T21:12:49.037" v="624" actId="1035"/>
          <ac:spMkLst>
            <pc:docMk/>
            <pc:sldMk cId="2919653698" sldId="342"/>
            <ac:spMk id="122" creationId="{05E44F1E-B590-4236-989C-D074F8B670BB}"/>
          </ac:spMkLst>
        </pc:spChg>
        <pc:spChg chg="add mod">
          <ac:chgData name="Eduarda Sampaio" userId="f1767c5f4567867f" providerId="LiveId" clId="{1E34F3C2-C757-4BBC-BE8D-18C7C5E7A8A4}" dt="2020-11-04T21:14:16.070" v="643" actId="1035"/>
          <ac:spMkLst>
            <pc:docMk/>
            <pc:sldMk cId="2919653698" sldId="342"/>
            <ac:spMk id="124" creationId="{4F04A54C-98D9-48F9-B364-F731B6002695}"/>
          </ac:spMkLst>
        </pc:spChg>
        <pc:spChg chg="del">
          <ac:chgData name="Eduarda Sampaio" userId="f1767c5f4567867f" providerId="LiveId" clId="{1E34F3C2-C757-4BBC-BE8D-18C7C5E7A8A4}" dt="2020-11-04T21:00:45.194" v="394" actId="21"/>
          <ac:spMkLst>
            <pc:docMk/>
            <pc:sldMk cId="2919653698" sldId="342"/>
            <ac:spMk id="126" creationId="{9CFDC890-1257-40B6-AAB8-D98B43099AEB}"/>
          </ac:spMkLst>
        </pc:spChg>
        <pc:spChg chg="add mod">
          <ac:chgData name="Eduarda Sampaio" userId="f1767c5f4567867f" providerId="LiveId" clId="{1E34F3C2-C757-4BBC-BE8D-18C7C5E7A8A4}" dt="2020-11-04T21:13:59.364" v="632" actId="1037"/>
          <ac:spMkLst>
            <pc:docMk/>
            <pc:sldMk cId="2919653698" sldId="342"/>
            <ac:spMk id="128" creationId="{71D6CF96-278D-48CE-8332-30E3C2BFB892}"/>
          </ac:spMkLst>
        </pc:spChg>
        <pc:spChg chg="add mod">
          <ac:chgData name="Eduarda Sampaio" userId="f1767c5f4567867f" providerId="LiveId" clId="{1E34F3C2-C757-4BBC-BE8D-18C7C5E7A8A4}" dt="2020-11-04T21:14:13.581" v="642" actId="1076"/>
          <ac:spMkLst>
            <pc:docMk/>
            <pc:sldMk cId="2919653698" sldId="342"/>
            <ac:spMk id="130" creationId="{A82326C8-3E35-4DFB-9600-5AAD8D59553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2" creationId="{27593442-FC18-4EEE-872E-C9C701EF415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4" creationId="{E4CC83CB-A631-451F-9BA3-0700ECE1A7EC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35" creationId="{1972AD7A-C3C2-4922-9333-D9FF1C6EFADE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39" creationId="{3EC03784-32E4-4414-9D54-B63F660F2139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3" creationId="{C88E8717-002D-4EA6-92CB-6ED28EFC2933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5" creationId="{C6142CAF-C715-4A5A-BEAF-A5E0177FA6DF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47" creationId="{13EF7D4C-B126-4727-BDCA-02721E426088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49" creationId="{E5675288-C8CC-4A6C-98EF-E84088D71F32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3" creationId="{3FCD70EA-336C-4D2F-B969-2C3CFF7E72E7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5" creationId="{4826A0AB-5733-4DF5-BD50-E7688410870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57" creationId="{AEBEE8CE-1091-4C53-9F47-862732444F7A}"/>
          </ac:spMkLst>
        </pc:spChg>
        <pc:spChg chg="del">
          <ac:chgData name="Eduarda Sampaio" userId="f1767c5f4567867f" providerId="LiveId" clId="{1E34F3C2-C757-4BBC-BE8D-18C7C5E7A8A4}" dt="2020-11-04T20:58:50.380" v="361" actId="478"/>
          <ac:spMkLst>
            <pc:docMk/>
            <pc:sldMk cId="2919653698" sldId="342"/>
            <ac:spMk id="159" creationId="{4195AC59-A7CD-420A-9F72-3328603A3BE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3" creationId="{0BDD6E39-D981-4DB6-ACB3-0555039456E2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5" creationId="{C276C057-10BB-4F26-A52E-C45523CFD675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67" creationId="{0DEC6389-1CBF-48EB-91E5-E5766D8654DD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69" creationId="{7A21735D-23F2-4CCF-AAD6-1B96D93467D7}"/>
          </ac:spMkLst>
        </pc:spChg>
        <pc:spChg chg="del">
          <ac:chgData name="Eduarda Sampaio" userId="f1767c5f4567867f" providerId="LiveId" clId="{1E34F3C2-C757-4BBC-BE8D-18C7C5E7A8A4}" dt="2020-11-04T20:58:42.766" v="360" actId="478"/>
          <ac:spMkLst>
            <pc:docMk/>
            <pc:sldMk cId="2919653698" sldId="342"/>
            <ac:spMk id="171" creationId="{629A32B8-1BFD-4AB6-9C1F-8F541CB89D4B}"/>
          </ac:spMkLst>
        </pc:spChg>
        <pc:spChg chg="del">
          <ac:chgData name="Eduarda Sampaio" userId="f1767c5f4567867f" providerId="LiveId" clId="{1E34F3C2-C757-4BBC-BE8D-18C7C5E7A8A4}" dt="2020-11-04T20:58:39.258" v="358" actId="478"/>
          <ac:spMkLst>
            <pc:docMk/>
            <pc:sldMk cId="2919653698" sldId="342"/>
            <ac:spMk id="173" creationId="{5F6C3A95-4836-4F81-9936-97901377BCDF}"/>
          </ac:spMkLst>
        </pc:spChg>
        <pc:spChg chg="del">
          <ac:chgData name="Eduarda Sampaio" userId="f1767c5f4567867f" providerId="LiveId" clId="{1E34F3C2-C757-4BBC-BE8D-18C7C5E7A8A4}" dt="2020-11-04T20:58:59.498" v="362" actId="478"/>
          <ac:spMkLst>
            <pc:docMk/>
            <pc:sldMk cId="2919653698" sldId="342"/>
            <ac:spMk id="175" creationId="{2503EB18-7846-4DC4-8C54-F5338033A469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79" creationId="{165A5F0F-F5CB-45AA-A74E-E266E4DF6ABD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81" creationId="{1E5BE6F1-924F-4AAF-859F-8B09424D5A1B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3" creationId="{4A0EBC2D-FF1A-449A-B878-FD8C1D788018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85" creationId="{473A5A6E-CF0C-42A2-B9DF-C0AA5C64B3FD}"/>
          </ac:spMkLst>
        </pc:spChg>
        <pc:spChg chg="del">
          <ac:chgData name="Eduarda Sampaio" userId="f1767c5f4567867f" providerId="LiveId" clId="{1E34F3C2-C757-4BBC-BE8D-18C7C5E7A8A4}" dt="2020-11-04T20:59:14.899" v="365" actId="478"/>
          <ac:spMkLst>
            <pc:docMk/>
            <pc:sldMk cId="2919653698" sldId="342"/>
            <ac:spMk id="187" creationId="{C662D289-16B3-41F2-914C-16023CDFE64B}"/>
          </ac:spMkLst>
        </pc:spChg>
        <pc:spChg chg="del">
          <ac:chgData name="Eduarda Sampaio" userId="f1767c5f4567867f" providerId="LiveId" clId="{1E34F3C2-C757-4BBC-BE8D-18C7C5E7A8A4}" dt="2020-11-04T21:04:45.952" v="476" actId="21"/>
          <ac:spMkLst>
            <pc:docMk/>
            <pc:sldMk cId="2919653698" sldId="342"/>
            <ac:spMk id="189" creationId="{0DB4FFC9-CD37-4CD4-B593-D8A5A4E2408A}"/>
          </ac:spMkLst>
        </pc:spChg>
        <pc:spChg chg="mod">
          <ac:chgData name="Eduarda Sampaio" userId="f1767c5f4567867f" providerId="LiveId" clId="{1E34F3C2-C757-4BBC-BE8D-18C7C5E7A8A4}" dt="2020-11-04T21:09:19.014" v="596" actId="1076"/>
          <ac:spMkLst>
            <pc:docMk/>
            <pc:sldMk cId="2919653698" sldId="342"/>
            <ac:spMk id="191" creationId="{12B3B337-2812-42CB-9D64-F264CE2F82E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195" creationId="{F92EA821-3258-4AAB-AC18-C4B952D20951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7" creationId="{526C8919-89C3-435E-99D6-DD19DA2F1E0C}"/>
          </ac:spMkLst>
        </pc:spChg>
        <pc:spChg chg="del">
          <ac:chgData name="Eduarda Sampaio" userId="f1767c5f4567867f" providerId="LiveId" clId="{1E34F3C2-C757-4BBC-BE8D-18C7C5E7A8A4}" dt="2020-11-04T20:59:13.065" v="364" actId="478"/>
          <ac:spMkLst>
            <pc:docMk/>
            <pc:sldMk cId="2919653698" sldId="342"/>
            <ac:spMk id="199" creationId="{B1572C1D-9530-431D-9FA8-8D577BE93AD0}"/>
          </ac:spMkLst>
        </pc:spChg>
        <pc:spChg chg="del">
          <ac:chgData name="Eduarda Sampaio" userId="f1767c5f4567867f" providerId="LiveId" clId="{1E34F3C2-C757-4BBC-BE8D-18C7C5E7A8A4}" dt="2020-11-04T20:59:07.535" v="363" actId="478"/>
          <ac:spMkLst>
            <pc:docMk/>
            <pc:sldMk cId="2919653698" sldId="342"/>
            <ac:spMk id="201" creationId="{A44A401B-D659-470E-AAC6-0041BC203A69}"/>
          </ac:spMkLst>
        </pc:spChg>
      </pc:sldChg>
      <pc:sldChg chg="modSp mod">
        <pc:chgData name="Eduarda Sampaio" userId="f1767c5f4567867f" providerId="LiveId" clId="{1E34F3C2-C757-4BBC-BE8D-18C7C5E7A8A4}" dt="2020-11-04T20:35:25.914" v="12" actId="113"/>
        <pc:sldMkLst>
          <pc:docMk/>
          <pc:sldMk cId="948876888" sldId="344"/>
        </pc:sldMkLst>
        <pc:spChg chg="mod">
          <ac:chgData name="Eduarda Sampaio" userId="f1767c5f4567867f" providerId="LiveId" clId="{1E34F3C2-C757-4BBC-BE8D-18C7C5E7A8A4}" dt="2020-11-04T20:35:25.914" v="1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delSp modSp mod">
        <pc:chgData name="Eduarda Sampaio" userId="f1767c5f4567867f" providerId="LiveId" clId="{1E34F3C2-C757-4BBC-BE8D-18C7C5E7A8A4}" dt="2020-11-04T20:55:24.333" v="327" actId="207"/>
        <pc:sldMkLst>
          <pc:docMk/>
          <pc:sldMk cId="2008643402" sldId="471"/>
        </pc:sldMkLst>
        <pc:spChg chg="del mod">
          <ac:chgData name="Eduarda Sampaio" userId="f1767c5f4567867f" providerId="LiveId" clId="{1E34F3C2-C757-4BBC-BE8D-18C7C5E7A8A4}" dt="2020-11-04T20:37:42.509" v="140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2:35.560" v="323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E34F3C2-C757-4BBC-BE8D-18C7C5E7A8A4}" dt="2020-11-04T20:55:24.333" v="327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1E34F3C2-C757-4BBC-BE8D-18C7C5E7A8A4}" dt="2020-11-04T20:37:47.324" v="141" actId="313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53.890" v="325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4:42.941" v="324" actId="207"/>
          <ac:spMkLst>
            <pc:docMk/>
            <pc:sldMk cId="2008643402" sldId="471"/>
            <ac:spMk id="109" creationId="{00000000-0000-0000-0000-000000000000}"/>
          </ac:spMkLst>
        </pc:spChg>
        <pc:spChg chg="mod">
          <ac:chgData name="Eduarda Sampaio" userId="f1767c5f4567867f" providerId="LiveId" clId="{1E34F3C2-C757-4BBC-BE8D-18C7C5E7A8A4}" dt="2020-11-04T20:55:19.217" v="326" actId="207"/>
          <ac:spMkLst>
            <pc:docMk/>
            <pc:sldMk cId="2008643402" sldId="471"/>
            <ac:spMk id="113" creationId="{00000000-0000-0000-0000-000000000000}"/>
          </ac:spMkLst>
        </pc:spChg>
      </pc:sldChg>
      <pc:sldChg chg="addSp delSp modSp del mod">
        <pc:chgData name="Eduarda Sampaio" userId="f1767c5f4567867f" providerId="LiveId" clId="{1E34F3C2-C757-4BBC-BE8D-18C7C5E7A8A4}" dt="2020-11-04T21:09:12.737" v="595" actId="47"/>
        <pc:sldMkLst>
          <pc:docMk/>
          <pc:sldMk cId="3465935313" sldId="483"/>
        </pc:sldMkLst>
        <pc:spChg chg="add del">
          <ac:chgData name="Eduarda Sampaio" userId="f1767c5f4567867f" providerId="LiveId" clId="{1E34F3C2-C757-4BBC-BE8D-18C7C5E7A8A4}" dt="2020-11-04T21:02:58.835" v="419" actId="22"/>
          <ac:spMkLst>
            <pc:docMk/>
            <pc:sldMk cId="3465935313" sldId="483"/>
            <ac:spMk id="3" creationId="{12644D32-A0C0-4914-B5A9-275731A6C776}"/>
          </ac:spMkLst>
        </pc:spChg>
        <pc:spChg chg="mod">
          <ac:chgData name="Eduarda Sampaio" userId="f1767c5f4567867f" providerId="LiveId" clId="{1E34F3C2-C757-4BBC-BE8D-18C7C5E7A8A4}" dt="2020-11-04T20:58:04.680" v="345" actId="207"/>
          <ac:spMkLst>
            <pc:docMk/>
            <pc:sldMk cId="3465935313" sldId="483"/>
            <ac:spMk id="424" creationId="{3FE5447C-8792-4D23-B80C-94118519298F}"/>
          </ac:spMkLst>
        </pc:spChg>
      </pc:sldChg>
      <pc:sldChg chg="add del ord">
        <pc:chgData name="Eduarda Sampaio" userId="f1767c5f4567867f" providerId="LiveId" clId="{1E34F3C2-C757-4BBC-BE8D-18C7C5E7A8A4}" dt="2020-11-04T20:56:28.673" v="334" actId="47"/>
        <pc:sldMkLst>
          <pc:docMk/>
          <pc:sldMk cId="396742767" sldId="484"/>
        </pc:sldMkLst>
      </pc:sldChg>
      <pc:sldChg chg="del ord">
        <pc:chgData name="Eduarda Sampaio" userId="f1767c5f4567867f" providerId="LiveId" clId="{1E34F3C2-C757-4BBC-BE8D-18C7C5E7A8A4}" dt="2020-11-04T20:57:21.457" v="341" actId="47"/>
        <pc:sldMkLst>
          <pc:docMk/>
          <pc:sldMk cId="3595537238" sldId="484"/>
        </pc:sldMkLst>
      </pc:sldChg>
      <pc:sldMasterChg chg="delSldLayout">
        <pc:chgData name="Eduarda Sampaio" userId="f1767c5f4567867f" providerId="LiveId" clId="{1E34F3C2-C757-4BBC-BE8D-18C7C5E7A8A4}" dt="2020-11-04T21:09:12.737" v="595" actId="47"/>
        <pc:sldMasterMkLst>
          <pc:docMk/>
          <pc:sldMasterMk cId="0" sldId="2147483656"/>
        </pc:sldMasterMkLst>
        <pc:sldLayoutChg chg="del">
          <pc:chgData name="Eduarda Sampaio" userId="f1767c5f4567867f" providerId="LiveId" clId="{1E34F3C2-C757-4BBC-BE8D-18C7C5E7A8A4}" dt="2020-11-04T21:09:12.737" v="595" actId="47"/>
          <pc:sldLayoutMkLst>
            <pc:docMk/>
            <pc:sldMasterMk cId="0" sldId="2147483656"/>
            <pc:sldLayoutMk cId="1515222284" sldId="2147483669"/>
          </pc:sldLayoutMkLst>
        </pc:sldLayoutChg>
      </pc:sldMasterChg>
      <pc:sldMasterChg chg="del delSldLayout">
        <pc:chgData name="Eduarda Sampaio" userId="f1767c5f4567867f" providerId="LiveId" clId="{1E34F3C2-C757-4BBC-BE8D-18C7C5E7A8A4}" dt="2020-11-04T20:57:21.457" v="341" actId="47"/>
        <pc:sldMasterMkLst>
          <pc:docMk/>
          <pc:sldMasterMk cId="3168900582" sldId="2147483671"/>
        </pc:sldMasterMkLst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104446067" sldId="214748367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736115191" sldId="2147483673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4269084458" sldId="2147483674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199864056" sldId="2147483675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99552339" sldId="2147483676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886332880" sldId="2147483677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61195451" sldId="2147483678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1254396074" sldId="2147483679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725255856" sldId="2147483680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438768868" sldId="2147483681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220009378" sldId="2147483682"/>
          </pc:sldLayoutMkLst>
        </pc:sldLayoutChg>
        <pc:sldLayoutChg chg="del">
          <pc:chgData name="Eduarda Sampaio" userId="f1767c5f4567867f" providerId="LiveId" clId="{1E34F3C2-C757-4BBC-BE8D-18C7C5E7A8A4}" dt="2020-11-04T20:57:21.457" v="341" actId="47"/>
          <pc:sldLayoutMkLst>
            <pc:docMk/>
            <pc:sldMasterMk cId="3168900582" sldId="2147483671"/>
            <pc:sldLayoutMk cId="3507583967" sldId="2147483683"/>
          </pc:sldLayoutMkLst>
        </pc:sldLayoutChg>
      </pc:sldMasterChg>
    </pc:docChg>
  </pc:docChgLst>
  <pc:docChgLst>
    <pc:chgData name="Eduarda Sampaio" userId="f1767c5f4567867f" providerId="LiveId" clId="{3247C86A-8780-4990-8F6E-981421183D88}"/>
    <pc:docChg chg="undo redo custSel modSld delSection">
      <pc:chgData name="Eduarda Sampaio" userId="f1767c5f4567867f" providerId="LiveId" clId="{3247C86A-8780-4990-8F6E-981421183D88}" dt="2020-11-11T20:14:03.373" v="676" actId="113"/>
      <pc:docMkLst>
        <pc:docMk/>
      </pc:docMkLst>
      <pc:sldChg chg="addSp delSp modSp mod">
        <pc:chgData name="Eduarda Sampaio" userId="f1767c5f4567867f" providerId="LiveId" clId="{3247C86A-8780-4990-8F6E-981421183D88}" dt="2020-11-09T20:11:31.913" v="670" actId="1076"/>
        <pc:sldMkLst>
          <pc:docMk/>
          <pc:sldMk cId="2919653698" sldId="342"/>
        </pc:sldMkLst>
        <pc:spChg chg="add del mod">
          <ac:chgData name="Eduarda Sampaio" userId="f1767c5f4567867f" providerId="LiveId" clId="{3247C86A-8780-4990-8F6E-981421183D88}" dt="2020-11-09T20:08:49.563" v="610" actId="21"/>
          <ac:spMkLst>
            <pc:docMk/>
            <pc:sldMk cId="2919653698" sldId="342"/>
            <ac:spMk id="3" creationId="{CE20271C-5FEB-4FE5-BF1D-778632AEB6DC}"/>
          </ac:spMkLst>
        </pc:spChg>
        <pc:spChg chg="add mod">
          <ac:chgData name="Eduarda Sampaio" userId="f1767c5f4567867f" providerId="LiveId" clId="{3247C86A-8780-4990-8F6E-981421183D88}" dt="2020-11-09T20:09:14.010" v="612" actId="14100"/>
          <ac:spMkLst>
            <pc:docMk/>
            <pc:sldMk cId="2919653698" sldId="342"/>
            <ac:spMk id="5" creationId="{8FF9B0E7-8715-450F-9C08-DF953A7AA4D3}"/>
          </ac:spMkLst>
        </pc:spChg>
        <pc:spChg chg="add">
          <ac:chgData name="Eduarda Sampaio" userId="f1767c5f4567867f" providerId="LiveId" clId="{3247C86A-8780-4990-8F6E-981421183D88}" dt="2020-11-09T20:08:49.957" v="611" actId="22"/>
          <ac:spMkLst>
            <pc:docMk/>
            <pc:sldMk cId="2919653698" sldId="342"/>
            <ac:spMk id="37" creationId="{BC5DAAE9-23B0-420A-96D7-D7C04BC4BC82}"/>
          </ac:spMkLst>
        </pc:spChg>
        <pc:spChg chg="add mod">
          <ac:chgData name="Eduarda Sampaio" userId="f1767c5f4567867f" providerId="LiveId" clId="{3247C86A-8780-4990-8F6E-981421183D88}" dt="2020-11-09T20:09:18.914" v="614" actId="1076"/>
          <ac:spMkLst>
            <pc:docMk/>
            <pc:sldMk cId="2919653698" sldId="342"/>
            <ac:spMk id="41" creationId="{55420902-624D-45EA-9FF2-AF0B89F6010F}"/>
          </ac:spMkLst>
        </pc:spChg>
        <pc:spChg chg="add mod">
          <ac:chgData name="Eduarda Sampaio" userId="f1767c5f4567867f" providerId="LiveId" clId="{3247C86A-8780-4990-8F6E-981421183D88}" dt="2020-11-09T20:09:36.546" v="639" actId="1076"/>
          <ac:spMkLst>
            <pc:docMk/>
            <pc:sldMk cId="2919653698" sldId="342"/>
            <ac:spMk id="42" creationId="{E3C2122E-7D13-4FEA-90A4-F59D206DE83A}"/>
          </ac:spMkLst>
        </pc:spChg>
        <pc:spChg chg="add del mod">
          <ac:chgData name="Eduarda Sampaio" userId="f1767c5f4567867f" providerId="LiveId" clId="{3247C86A-8780-4990-8F6E-981421183D88}" dt="2020-11-09T20:10:23.949" v="647" actId="21"/>
          <ac:spMkLst>
            <pc:docMk/>
            <pc:sldMk cId="2919653698" sldId="342"/>
            <ac:spMk id="43" creationId="{5E05000C-EF2D-4F6C-A6EF-6A77F9089853}"/>
          </ac:spMkLst>
        </pc:spChg>
        <pc:spChg chg="add mod">
          <ac:chgData name="Eduarda Sampaio" userId="f1767c5f4567867f" providerId="LiveId" clId="{3247C86A-8780-4990-8F6E-981421183D88}" dt="2020-11-09T20:11:10.178" v="652" actId="14100"/>
          <ac:spMkLst>
            <pc:docMk/>
            <pc:sldMk cId="2919653698" sldId="342"/>
            <ac:spMk id="45" creationId="{CE21A638-F8ED-4B7B-B2FD-FB7AAB5BC88F}"/>
          </ac:spMkLst>
        </pc:spChg>
        <pc:spChg chg="add mod">
          <ac:chgData name="Eduarda Sampaio" userId="f1767c5f4567867f" providerId="LiveId" clId="{3247C86A-8780-4990-8F6E-981421183D88}" dt="2020-11-09T20:11:03.753" v="650" actId="1076"/>
          <ac:spMkLst>
            <pc:docMk/>
            <pc:sldMk cId="2919653698" sldId="342"/>
            <ac:spMk id="47" creationId="{FE54F892-F846-4508-BCE5-95D5B24E8E52}"/>
          </ac:spMkLst>
        </pc:spChg>
        <pc:spChg chg="add mod">
          <ac:chgData name="Eduarda Sampaio" userId="f1767c5f4567867f" providerId="LiveId" clId="{3247C86A-8780-4990-8F6E-981421183D88}" dt="2020-11-09T20:11:13.906" v="654" actId="1076"/>
          <ac:spMkLst>
            <pc:docMk/>
            <pc:sldMk cId="2919653698" sldId="342"/>
            <ac:spMk id="48" creationId="{F9BDDB14-591D-4B99-B14D-A0AC3F9B6119}"/>
          </ac:spMkLst>
        </pc:spChg>
        <pc:spChg chg="add mod">
          <ac:chgData name="Eduarda Sampaio" userId="f1767c5f4567867f" providerId="LiveId" clId="{3247C86A-8780-4990-8F6E-981421183D88}" dt="2020-11-09T20:11:31.913" v="670" actId="1076"/>
          <ac:spMkLst>
            <pc:docMk/>
            <pc:sldMk cId="2919653698" sldId="342"/>
            <ac:spMk id="49" creationId="{A4276ED9-568D-4B80-9A63-B39255A11149}"/>
          </ac:spMkLst>
        </pc:spChg>
      </pc:sldChg>
      <pc:sldChg chg="modSp mod">
        <pc:chgData name="Eduarda Sampaio" userId="f1767c5f4567867f" providerId="LiveId" clId="{3247C86A-8780-4990-8F6E-981421183D88}" dt="2020-11-11T20:14:03.373" v="676" actId="113"/>
        <pc:sldMkLst>
          <pc:docMk/>
          <pc:sldMk cId="948876888" sldId="344"/>
        </pc:sldMkLst>
        <pc:spChg chg="mod">
          <ac:chgData name="Eduarda Sampaio" userId="f1767c5f4567867f" providerId="LiveId" clId="{3247C86A-8780-4990-8F6E-981421183D88}" dt="2020-11-11T20:14:03.373" v="676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3247C86A-8780-4990-8F6E-981421183D88}" dt="2020-11-09T20:08:04.260" v="604" actId="20577"/>
        <pc:sldMkLst>
          <pc:docMk/>
          <pc:sldMk cId="2008643402" sldId="471"/>
        </pc:sldMkLst>
        <pc:spChg chg="mod">
          <ac:chgData name="Eduarda Sampaio" userId="f1767c5f4567867f" providerId="LiveId" clId="{3247C86A-8780-4990-8F6E-981421183D88}" dt="2020-11-09T20:08:04.260" v="604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3247C86A-8780-4990-8F6E-981421183D88}" dt="2020-11-09T20:04:05.283" v="338" actId="20577"/>
          <ac:spMkLst>
            <pc:docMk/>
            <pc:sldMk cId="2008643402" sldId="471"/>
            <ac:spMk id="63" creationId="{00000000-0000-0000-0000-000000000000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  <pc:docChgLst>
    <pc:chgData name="Eduarda Sampaio" userId="f1767c5f4567867f" providerId="LiveId" clId="{11E39677-AFE8-4CD2-BCDD-A88B816B8F69}"/>
    <pc:docChg chg="undo custSel modSld">
      <pc:chgData name="Eduarda Sampaio" userId="f1767c5f4567867f" providerId="LiveId" clId="{11E39677-AFE8-4CD2-BCDD-A88B816B8F69}" dt="2020-11-11T21:53:06.997" v="1285" actId="1076"/>
      <pc:docMkLst>
        <pc:docMk/>
      </pc:docMkLst>
      <pc:sldChg chg="modSp mod">
        <pc:chgData name="Eduarda Sampaio" userId="f1767c5f4567867f" providerId="LiveId" clId="{11E39677-AFE8-4CD2-BCDD-A88B816B8F69}" dt="2020-11-11T21:53:06.997" v="1285" actId="1076"/>
        <pc:sldMkLst>
          <pc:docMk/>
          <pc:sldMk cId="2919653698" sldId="342"/>
        </pc:sldMkLst>
        <pc:spChg chg="mod">
          <ac:chgData name="Eduarda Sampaio" userId="f1767c5f4567867f" providerId="LiveId" clId="{11E39677-AFE8-4CD2-BCDD-A88B816B8F69}" dt="2020-11-11T21:49:18.540" v="1142" actId="14100"/>
          <ac:spMkLst>
            <pc:docMk/>
            <pc:sldMk cId="2919653698" sldId="342"/>
            <ac:spMk id="38" creationId="{4A3C2AB9-3F70-4216-8244-B131CD36AF99}"/>
          </ac:spMkLst>
        </pc:spChg>
        <pc:spChg chg="mod">
          <ac:chgData name="Eduarda Sampaio" userId="f1767c5f4567867f" providerId="LiveId" clId="{11E39677-AFE8-4CD2-BCDD-A88B816B8F69}" dt="2020-11-11T21:51:56.894" v="1265" actId="1076"/>
          <ac:spMkLst>
            <pc:docMk/>
            <pc:sldMk cId="2919653698" sldId="342"/>
            <ac:spMk id="40" creationId="{56670370-5CB9-4045-BEF7-F4C45E439B02}"/>
          </ac:spMkLst>
        </pc:spChg>
        <pc:spChg chg="mod">
          <ac:chgData name="Eduarda Sampaio" userId="f1767c5f4567867f" providerId="LiveId" clId="{11E39677-AFE8-4CD2-BCDD-A88B816B8F69}" dt="2020-11-11T21:52:47.343" v="1282" actId="14100"/>
          <ac:spMkLst>
            <pc:docMk/>
            <pc:sldMk cId="2919653698" sldId="342"/>
            <ac:spMk id="42" creationId="{E3C2122E-7D13-4FEA-90A4-F59D206DE83A}"/>
          </ac:spMkLst>
        </pc:spChg>
        <pc:spChg chg="mod">
          <ac:chgData name="Eduarda Sampaio" userId="f1767c5f4567867f" providerId="LiveId" clId="{11E39677-AFE8-4CD2-BCDD-A88B816B8F69}" dt="2020-11-11T21:49:21.502" v="1143" actId="1076"/>
          <ac:spMkLst>
            <pc:docMk/>
            <pc:sldMk cId="2919653698" sldId="342"/>
            <ac:spMk id="54" creationId="{B7D6362C-B0DA-4474-BADD-40AE3EFBE126}"/>
          </ac:spMkLst>
        </pc:spChg>
        <pc:spChg chg="mod">
          <ac:chgData name="Eduarda Sampaio" userId="f1767c5f4567867f" providerId="LiveId" clId="{11E39677-AFE8-4CD2-BCDD-A88B816B8F69}" dt="2020-11-11T21:51:15.189" v="1264" actId="1076"/>
          <ac:spMkLst>
            <pc:docMk/>
            <pc:sldMk cId="2919653698" sldId="342"/>
            <ac:spMk id="56" creationId="{AF1D9271-3354-46C8-8E2D-0B9EDF35B212}"/>
          </ac:spMkLst>
        </pc:spChg>
        <pc:spChg chg="mod">
          <ac:chgData name="Eduarda Sampaio" userId="f1767c5f4567867f" providerId="LiveId" clId="{11E39677-AFE8-4CD2-BCDD-A88B816B8F69}" dt="2020-11-11T21:53:04.957" v="1284" actId="14100"/>
          <ac:spMkLst>
            <pc:docMk/>
            <pc:sldMk cId="2919653698" sldId="342"/>
            <ac:spMk id="68" creationId="{D1B546E6-FE4C-4523-A3F3-62087F5E9730}"/>
          </ac:spMkLst>
        </pc:spChg>
        <pc:spChg chg="mod">
          <ac:chgData name="Eduarda Sampaio" userId="f1767c5f4567867f" providerId="LiveId" clId="{11E39677-AFE8-4CD2-BCDD-A88B816B8F69}" dt="2020-11-11T21:53:06.997" v="1285" actId="1076"/>
          <ac:spMkLst>
            <pc:docMk/>
            <pc:sldMk cId="2919653698" sldId="342"/>
            <ac:spMk id="80" creationId="{EA128658-DC24-47D8-8F7D-2C009B3CFBF8}"/>
          </ac:spMkLst>
        </pc:spChg>
      </pc:sldChg>
      <pc:sldChg chg="modSp mod">
        <pc:chgData name="Eduarda Sampaio" userId="f1767c5f4567867f" providerId="LiveId" clId="{11E39677-AFE8-4CD2-BCDD-A88B816B8F69}" dt="2020-11-11T21:47:54.484" v="1138" actId="20577"/>
        <pc:sldMkLst>
          <pc:docMk/>
          <pc:sldMk cId="2008643402" sldId="471"/>
        </pc:sldMkLst>
        <pc:spChg chg="mod">
          <ac:chgData name="Eduarda Sampaio" userId="f1767c5f4567867f" providerId="LiveId" clId="{11E39677-AFE8-4CD2-BCDD-A88B816B8F69}" dt="2020-11-11T21:47:54.484" v="1138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11E39677-AFE8-4CD2-BCDD-A88B816B8F69}" dt="2020-11-11T21:38:01.324" v="18" actId="20577"/>
          <ac:spMkLst>
            <pc:docMk/>
            <pc:sldMk cId="2008643402" sldId="471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11/11/2020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70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11/11/2020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Início do desenvolvimento do 1°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microservice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Spring Boot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 iniciada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Idealização da inovação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507536" y="3780631"/>
            <a:ext cx="60547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Inserção 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 conceito de pilha dentro da regra de negócio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regra de neg</a:t>
            </a:r>
            <a:r>
              <a:rPr lang="pt-BR" sz="1320" dirty="0">
                <a:latin typeface="Calibri" panose="020F0502020204030204" pitchFamily="34" charset="0"/>
                <a:cs typeface="Simplon BP Regular"/>
              </a:rPr>
              <a:t>ócios para o uso da fila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aplicação (Página inicial, login e logoff)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Refatoração da página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Construção da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Segunda versão do diagrama de solução (Container e Componente)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Inovação - Gameficação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das métricas para o ganho de medalhas/conquistas dentro da aplicação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816EC4-FDD5-4AE5-8A4B-666753991AC8}"/>
              </a:ext>
            </a:extLst>
          </p:cNvPr>
          <p:cNvSpPr txBox="1"/>
          <p:nvPr/>
        </p:nvSpPr>
        <p:spPr>
          <a:xfrm>
            <a:off x="-79824" y="1989372"/>
            <a:ext cx="961802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588100-D8CB-4AEB-BBED-5FC5558C4F46}"/>
              </a:ext>
            </a:extLst>
          </p:cNvPr>
          <p:cNvSpPr txBox="1"/>
          <p:nvPr/>
        </p:nvSpPr>
        <p:spPr>
          <a:xfrm>
            <a:off x="-87885" y="3385172"/>
            <a:ext cx="83388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C5EE64-D49C-44B6-8491-DB7403BDD36F}"/>
              </a:ext>
            </a:extLst>
          </p:cNvPr>
          <p:cNvSpPr txBox="1"/>
          <p:nvPr/>
        </p:nvSpPr>
        <p:spPr>
          <a:xfrm>
            <a:off x="-105401" y="4568338"/>
            <a:ext cx="88152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C0D2E6-6ACF-479C-A1E4-A5D5C35EF67C}"/>
              </a:ext>
            </a:extLst>
          </p:cNvPr>
          <p:cNvSpPr txBox="1"/>
          <p:nvPr/>
        </p:nvSpPr>
        <p:spPr>
          <a:xfrm>
            <a:off x="-105401" y="5700300"/>
            <a:ext cx="1243161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988098"/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653D862-79CD-40F7-BA44-581664D2326E}"/>
              </a:ext>
            </a:extLst>
          </p:cNvPr>
          <p:cNvCxnSpPr/>
          <p:nvPr/>
        </p:nvCxnSpPr>
        <p:spPr>
          <a:xfrm>
            <a:off x="353" y="6883465"/>
            <a:ext cx="13442244" cy="0"/>
          </a:xfrm>
          <a:prstGeom prst="line">
            <a:avLst/>
          </a:prstGeom>
          <a:ln>
            <a:solidFill>
              <a:srgbClr val="AC8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A14B29A7-1E34-46F3-A7E1-2269C797E3B3}"/>
              </a:ext>
            </a:extLst>
          </p:cNvPr>
          <p:cNvSpPr/>
          <p:nvPr/>
        </p:nvSpPr>
        <p:spPr>
          <a:xfrm>
            <a:off x="860420" y="7071151"/>
            <a:ext cx="229246" cy="20518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0EF0B05-F76F-45A1-BEC9-83F52F0C51EF}"/>
              </a:ext>
            </a:extLst>
          </p:cNvPr>
          <p:cNvSpPr txBox="1"/>
          <p:nvPr/>
        </p:nvSpPr>
        <p:spPr>
          <a:xfrm>
            <a:off x="1089665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Início Tarefa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6D3FFA8-34E8-4836-9832-BB270A393E09}"/>
              </a:ext>
            </a:extLst>
          </p:cNvPr>
          <p:cNvSpPr txBox="1"/>
          <p:nvPr/>
        </p:nvSpPr>
        <p:spPr>
          <a:xfrm>
            <a:off x="5118087" y="6997582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Desenvolvimento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0AA0607-E701-486C-87D2-8FDCB399018C}"/>
              </a:ext>
            </a:extLst>
          </p:cNvPr>
          <p:cNvSpPr txBox="1"/>
          <p:nvPr/>
        </p:nvSpPr>
        <p:spPr>
          <a:xfrm>
            <a:off x="7667213" y="7001646"/>
            <a:ext cx="188194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17" dirty="0"/>
              <a:t>Entrega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2B3B337-2812-42CB-9D64-F264CE2F82E0}"/>
              </a:ext>
            </a:extLst>
          </p:cNvPr>
          <p:cNvSpPr txBox="1"/>
          <p:nvPr/>
        </p:nvSpPr>
        <p:spPr>
          <a:xfrm>
            <a:off x="12621962" y="5907903"/>
            <a:ext cx="1012564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dirty="0"/>
              <a:t>Entrega</a:t>
            </a:r>
          </a:p>
          <a:p>
            <a:r>
              <a:rPr lang="pt-BR" sz="1470" dirty="0"/>
              <a:t>3° Sprint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374178-B030-42F1-B87C-6275BF69551C}"/>
              </a:ext>
            </a:extLst>
          </p:cNvPr>
          <p:cNvSpPr/>
          <p:nvPr/>
        </p:nvSpPr>
        <p:spPr>
          <a:xfrm>
            <a:off x="1196528" y="122307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A046C6-FDE4-45D0-A55A-6A2E47B4882C}"/>
              </a:ext>
            </a:extLst>
          </p:cNvPr>
          <p:cNvSpPr/>
          <p:nvPr/>
        </p:nvSpPr>
        <p:spPr>
          <a:xfrm>
            <a:off x="3625131" y="1245308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8CE131-7A17-439F-89D7-8FE2D4A7F384}"/>
              </a:ext>
            </a:extLst>
          </p:cNvPr>
          <p:cNvSpPr/>
          <p:nvPr/>
        </p:nvSpPr>
        <p:spPr>
          <a:xfrm>
            <a:off x="2400995" y="122089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76640-F83A-42C2-8A38-33C55B471186}"/>
              </a:ext>
            </a:extLst>
          </p:cNvPr>
          <p:cNvSpPr/>
          <p:nvPr/>
        </p:nvSpPr>
        <p:spPr>
          <a:xfrm>
            <a:off x="4868889" y="1239200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219873-2D63-47C6-B34A-410AA97D32EF}"/>
              </a:ext>
            </a:extLst>
          </p:cNvPr>
          <p:cNvSpPr/>
          <p:nvPr/>
        </p:nvSpPr>
        <p:spPr>
          <a:xfrm>
            <a:off x="6070830" y="121446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3AE4F5-3DFB-4F96-8A5B-C3DAB482BB9A}"/>
              </a:ext>
            </a:extLst>
          </p:cNvPr>
          <p:cNvSpPr/>
          <p:nvPr/>
        </p:nvSpPr>
        <p:spPr>
          <a:xfrm>
            <a:off x="7295948" y="1218604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E95722-270D-41C6-BBA4-6B6D9A49ED7B}"/>
              </a:ext>
            </a:extLst>
          </p:cNvPr>
          <p:cNvSpPr/>
          <p:nvPr/>
        </p:nvSpPr>
        <p:spPr>
          <a:xfrm>
            <a:off x="8510804" y="1244395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2C9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D400EC-8316-4CCA-9399-0E5D779630B5}"/>
              </a:ext>
            </a:extLst>
          </p:cNvPr>
          <p:cNvSpPr/>
          <p:nvPr/>
        </p:nvSpPr>
        <p:spPr>
          <a:xfrm>
            <a:off x="9742688" y="1239199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2CACAF-A531-4EDE-B88C-F5D2AEE2AAC9}"/>
              </a:ext>
            </a:extLst>
          </p:cNvPr>
          <p:cNvSpPr/>
          <p:nvPr/>
        </p:nvSpPr>
        <p:spPr>
          <a:xfrm>
            <a:off x="10975380" y="1223486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9CF107-4C19-4F24-BE6C-2802D8D71CD6}"/>
              </a:ext>
            </a:extLst>
          </p:cNvPr>
          <p:cNvSpPr/>
          <p:nvPr/>
        </p:nvSpPr>
        <p:spPr>
          <a:xfrm>
            <a:off x="12199779" y="1227061"/>
            <a:ext cx="1219020" cy="5652865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F2C9"/>
                </a:solidFill>
              </a:rPr>
              <a:t>v</a:t>
            </a:r>
          </a:p>
        </p:txBody>
      </p:sp>
      <p:sp>
        <p:nvSpPr>
          <p:cNvPr id="14" name="AutoShape 54">
            <a:extLst>
              <a:ext uri="{FF2B5EF4-FFF2-40B4-BE49-F238E27FC236}">
                <a16:creationId xmlns:a16="http://schemas.microsoft.com/office/drawing/2014/main" id="{5BB6E029-95C0-49B3-8A73-4D0CE9D6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" y="0"/>
            <a:ext cx="13442244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3458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Timeline - Sprint 3</a:t>
            </a:r>
          </a:p>
        </p:txBody>
      </p:sp>
      <p:sp>
        <p:nvSpPr>
          <p:cNvPr id="16" name="AutoShape 54">
            <a:extLst>
              <a:ext uri="{FF2B5EF4-FFF2-40B4-BE49-F238E27FC236}">
                <a16:creationId xmlns:a16="http://schemas.microsoft.com/office/drawing/2014/main" id="{14889147-544A-4C71-B356-978CB353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98" y="623368"/>
            <a:ext cx="272579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5</a:t>
            </a:r>
          </a:p>
        </p:txBody>
      </p:sp>
      <p:sp>
        <p:nvSpPr>
          <p:cNvPr id="18" name="AutoShape 54">
            <a:extLst>
              <a:ext uri="{FF2B5EF4-FFF2-40B4-BE49-F238E27FC236}">
                <a16:creationId xmlns:a16="http://schemas.microsoft.com/office/drawing/2014/main" id="{AEE5C1B5-199E-4EDE-B895-62BEA7E2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31" y="615835"/>
            <a:ext cx="282203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" name="AutoShape 54">
            <a:extLst>
              <a:ext uri="{FF2B5EF4-FFF2-40B4-BE49-F238E27FC236}">
                <a16:creationId xmlns:a16="http://schemas.microsoft.com/office/drawing/2014/main" id="{1883200D-F7E9-41EE-835D-3C3A3908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257" y="599704"/>
            <a:ext cx="2850852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2" name="AutoShape 54">
            <a:extLst>
              <a:ext uri="{FF2B5EF4-FFF2-40B4-BE49-F238E27FC236}">
                <a16:creationId xmlns:a16="http://schemas.microsoft.com/office/drawing/2014/main" id="{CF0AC168-9F00-4EF4-8FB9-D712BA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313" y="599704"/>
            <a:ext cx="268916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23" name="AutoShape 54">
            <a:extLst>
              <a:ext uri="{FF2B5EF4-FFF2-40B4-BE49-F238E27FC236}">
                <a16:creationId xmlns:a16="http://schemas.microsoft.com/office/drawing/2014/main" id="{C3F4058A-C458-4AC8-A525-CF6A109E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19" y="599704"/>
            <a:ext cx="2548889" cy="607235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976195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3D2C5F-530E-4D14-8A1A-D8A57DF3FBE4}"/>
              </a:ext>
            </a:extLst>
          </p:cNvPr>
          <p:cNvSpPr txBox="1"/>
          <p:nvPr/>
        </p:nvSpPr>
        <p:spPr>
          <a:xfrm>
            <a:off x="797000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661011-D629-4C0E-8615-A80E8242321B}"/>
              </a:ext>
            </a:extLst>
          </p:cNvPr>
          <p:cNvSpPr txBox="1"/>
          <p:nvPr/>
        </p:nvSpPr>
        <p:spPr>
          <a:xfrm>
            <a:off x="2000011" y="118681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04/11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15B73C-40AF-400A-81CF-C6279EEA2F9D}"/>
              </a:ext>
            </a:extLst>
          </p:cNvPr>
          <p:cNvSpPr txBox="1"/>
          <p:nvPr/>
        </p:nvSpPr>
        <p:spPr>
          <a:xfrm>
            <a:off x="3218742" y="1179576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819B7E-F000-47D4-90C6-78E96AF35895}"/>
              </a:ext>
            </a:extLst>
          </p:cNvPr>
          <p:cNvSpPr txBox="1"/>
          <p:nvPr/>
        </p:nvSpPr>
        <p:spPr>
          <a:xfrm>
            <a:off x="4409740" y="119651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11/11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F2D2A05-39DB-40EB-8A74-CA6BACC597C7}"/>
              </a:ext>
            </a:extLst>
          </p:cNvPr>
          <p:cNvSpPr txBox="1"/>
          <p:nvPr/>
        </p:nvSpPr>
        <p:spPr>
          <a:xfrm>
            <a:off x="5647322" y="1204343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16/11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18B848-F173-41E7-B6BE-C345047929E1}"/>
              </a:ext>
            </a:extLst>
          </p:cNvPr>
          <p:cNvSpPr txBox="1"/>
          <p:nvPr/>
        </p:nvSpPr>
        <p:spPr>
          <a:xfrm>
            <a:off x="6899488" y="121553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18/11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8A7E56-07A7-40C5-A122-DCAA17B10803}"/>
              </a:ext>
            </a:extLst>
          </p:cNvPr>
          <p:cNvSpPr txBox="1"/>
          <p:nvPr/>
        </p:nvSpPr>
        <p:spPr>
          <a:xfrm>
            <a:off x="8105121" y="1239929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23/11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161793-5827-459F-A615-1D9DF2B47B4E}"/>
              </a:ext>
            </a:extLst>
          </p:cNvPr>
          <p:cNvSpPr txBox="1"/>
          <p:nvPr/>
        </p:nvSpPr>
        <p:spPr>
          <a:xfrm>
            <a:off x="9316417" y="1245308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25/11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4ACE1A-1B1A-4CC3-B283-E36097B540BC}"/>
              </a:ext>
            </a:extLst>
          </p:cNvPr>
          <p:cNvSpPr txBox="1"/>
          <p:nvPr/>
        </p:nvSpPr>
        <p:spPr>
          <a:xfrm>
            <a:off x="10553406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30/11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CEAF39-BFC2-432C-B273-A13BD24CC2CF}"/>
              </a:ext>
            </a:extLst>
          </p:cNvPr>
          <p:cNvSpPr txBox="1"/>
          <p:nvPr/>
        </p:nvSpPr>
        <p:spPr>
          <a:xfrm>
            <a:off x="11804354" y="1239200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02/12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D1F4E6-61E9-4649-A23C-5E403B90B42F}"/>
              </a:ext>
            </a:extLst>
          </p:cNvPr>
          <p:cNvSpPr txBox="1"/>
          <p:nvPr/>
        </p:nvSpPr>
        <p:spPr>
          <a:xfrm>
            <a:off x="12791453" y="1252835"/>
            <a:ext cx="673582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44" b="1" dirty="0"/>
              <a:t>09/12</a:t>
            </a:r>
          </a:p>
        </p:txBody>
      </p:sp>
      <p:sp>
        <p:nvSpPr>
          <p:cNvPr id="35" name="Balão de Fala: Retângulo 34">
            <a:extLst>
              <a:ext uri="{FF2B5EF4-FFF2-40B4-BE49-F238E27FC236}">
                <a16:creationId xmlns:a16="http://schemas.microsoft.com/office/drawing/2014/main" id="{BD845C85-CAA6-4CA6-B0E2-F7C47B06A73E}"/>
              </a:ext>
            </a:extLst>
          </p:cNvPr>
          <p:cNvSpPr/>
          <p:nvPr/>
        </p:nvSpPr>
        <p:spPr>
          <a:xfrm>
            <a:off x="1496187" y="3339775"/>
            <a:ext cx="1770400" cy="1050181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70" dirty="0">
                <a:solidFill>
                  <a:schemeClr val="tx1"/>
                </a:solidFill>
              </a:rPr>
              <a:t>Temporada de estudos e entendimento dos entregáveis</a:t>
            </a:r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4C2F1669-FE97-4C31-A174-A247B2E8052C}"/>
              </a:ext>
            </a:extLst>
          </p:cNvPr>
          <p:cNvSpPr/>
          <p:nvPr/>
        </p:nvSpPr>
        <p:spPr>
          <a:xfrm>
            <a:off x="3232146" y="7071151"/>
            <a:ext cx="1881940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4A3C2AB9-3F70-4216-8244-B131CD36AF99}"/>
              </a:ext>
            </a:extLst>
          </p:cNvPr>
          <p:cNvSpPr/>
          <p:nvPr/>
        </p:nvSpPr>
        <p:spPr>
          <a:xfrm>
            <a:off x="3717018" y="3259994"/>
            <a:ext cx="3638025" cy="22826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7C1EE95-ED82-48B4-88A3-E6372735C420}"/>
              </a:ext>
            </a:extLst>
          </p:cNvPr>
          <p:cNvSpPr/>
          <p:nvPr/>
        </p:nvSpPr>
        <p:spPr>
          <a:xfrm>
            <a:off x="3531308" y="322719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6670370-5CB9-4045-BEF7-F4C45E439B02}"/>
              </a:ext>
            </a:extLst>
          </p:cNvPr>
          <p:cNvSpPr txBox="1"/>
          <p:nvPr/>
        </p:nvSpPr>
        <p:spPr>
          <a:xfrm>
            <a:off x="4851850" y="3015977"/>
            <a:ext cx="1154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2 microservices</a:t>
            </a:r>
            <a:endParaRPr lang="pt-BR" sz="1100" dirty="0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E0AE5EFB-18C6-432E-9BD7-FDEF787CB573}"/>
              </a:ext>
            </a:extLst>
          </p:cNvPr>
          <p:cNvSpPr/>
          <p:nvPr/>
        </p:nvSpPr>
        <p:spPr>
          <a:xfrm>
            <a:off x="3735561" y="4576509"/>
            <a:ext cx="4863240" cy="26956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BAF20D5-5FF1-416F-9AB2-44BAF26A995D}"/>
              </a:ext>
            </a:extLst>
          </p:cNvPr>
          <p:cNvSpPr/>
          <p:nvPr/>
        </p:nvSpPr>
        <p:spPr>
          <a:xfrm>
            <a:off x="3537073" y="4568338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2" name="Estrela de 5 Pontas 6">
            <a:extLst>
              <a:ext uri="{FF2B5EF4-FFF2-40B4-BE49-F238E27FC236}">
                <a16:creationId xmlns:a16="http://schemas.microsoft.com/office/drawing/2014/main" id="{0072CA2A-9D13-4162-B52E-58605B49FFC6}"/>
              </a:ext>
            </a:extLst>
          </p:cNvPr>
          <p:cNvSpPr/>
          <p:nvPr/>
        </p:nvSpPr>
        <p:spPr>
          <a:xfrm>
            <a:off x="7508627" y="7047412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4" name="Estrela de 5 Pontas 6">
            <a:extLst>
              <a:ext uri="{FF2B5EF4-FFF2-40B4-BE49-F238E27FC236}">
                <a16:creationId xmlns:a16="http://schemas.microsoft.com/office/drawing/2014/main" id="{B7D6362C-B0DA-4474-BADD-40AE3EFBE126}"/>
              </a:ext>
            </a:extLst>
          </p:cNvPr>
          <p:cNvSpPr/>
          <p:nvPr/>
        </p:nvSpPr>
        <p:spPr>
          <a:xfrm>
            <a:off x="7132754" y="3155376"/>
            <a:ext cx="285391" cy="33789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5" name="Estrela de 5 Pontas 6">
            <a:extLst>
              <a:ext uri="{FF2B5EF4-FFF2-40B4-BE49-F238E27FC236}">
                <a16:creationId xmlns:a16="http://schemas.microsoft.com/office/drawing/2014/main" id="{E473A3D0-D977-4E70-BEFC-6280F3B615FA}"/>
              </a:ext>
            </a:extLst>
          </p:cNvPr>
          <p:cNvSpPr/>
          <p:nvPr/>
        </p:nvSpPr>
        <p:spPr>
          <a:xfrm>
            <a:off x="8301520" y="4407308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F1D9271-3354-46C8-8E2D-0B9EDF35B212}"/>
              </a:ext>
            </a:extLst>
          </p:cNvPr>
          <p:cNvSpPr txBox="1"/>
          <p:nvPr/>
        </p:nvSpPr>
        <p:spPr>
          <a:xfrm>
            <a:off x="4276503" y="4384242"/>
            <a:ext cx="404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Desenvolvimento da aplicação – Página inicial, login e logoff</a:t>
            </a:r>
          </a:p>
        </p:txBody>
      </p:sp>
      <p:sp>
        <p:nvSpPr>
          <p:cNvPr id="58" name="Seta: para a Direita 57">
            <a:extLst>
              <a:ext uri="{FF2B5EF4-FFF2-40B4-BE49-F238E27FC236}">
                <a16:creationId xmlns:a16="http://schemas.microsoft.com/office/drawing/2014/main" id="{B3665406-7483-468E-BF91-3595CBDE1361}"/>
              </a:ext>
            </a:extLst>
          </p:cNvPr>
          <p:cNvSpPr/>
          <p:nvPr/>
        </p:nvSpPr>
        <p:spPr>
          <a:xfrm>
            <a:off x="3681354" y="5966349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9E6E46A-E6B3-4D3F-A89C-70AA427ED020}"/>
              </a:ext>
            </a:extLst>
          </p:cNvPr>
          <p:cNvSpPr/>
          <p:nvPr/>
        </p:nvSpPr>
        <p:spPr>
          <a:xfrm>
            <a:off x="3502996" y="5940730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62" name="Estrela de 5 Pontas 6">
            <a:extLst>
              <a:ext uri="{FF2B5EF4-FFF2-40B4-BE49-F238E27FC236}">
                <a16:creationId xmlns:a16="http://schemas.microsoft.com/office/drawing/2014/main" id="{F3820894-B9F7-45CD-AAEE-CFE38F538585}"/>
              </a:ext>
            </a:extLst>
          </p:cNvPr>
          <p:cNvSpPr/>
          <p:nvPr/>
        </p:nvSpPr>
        <p:spPr>
          <a:xfrm>
            <a:off x="4731321" y="5922030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5ED361A-A481-4440-9CAE-9D5FD5509D10}"/>
              </a:ext>
            </a:extLst>
          </p:cNvPr>
          <p:cNvSpPr txBox="1"/>
          <p:nvPr/>
        </p:nvSpPr>
        <p:spPr>
          <a:xfrm>
            <a:off x="3782849" y="5730977"/>
            <a:ext cx="12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Doc. Projeto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D1B546E6-FE4C-4523-A3F3-62087F5E9730}"/>
              </a:ext>
            </a:extLst>
          </p:cNvPr>
          <p:cNvSpPr/>
          <p:nvPr/>
        </p:nvSpPr>
        <p:spPr>
          <a:xfrm>
            <a:off x="3682964" y="6569276"/>
            <a:ext cx="2447062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E140F1A-F2D8-4A06-B549-107024AA1DB2}"/>
              </a:ext>
            </a:extLst>
          </p:cNvPr>
          <p:cNvSpPr/>
          <p:nvPr/>
        </p:nvSpPr>
        <p:spPr>
          <a:xfrm>
            <a:off x="3506211" y="6555565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80" name="Estrela de 5 Pontas 6">
            <a:extLst>
              <a:ext uri="{FF2B5EF4-FFF2-40B4-BE49-F238E27FC236}">
                <a16:creationId xmlns:a16="http://schemas.microsoft.com/office/drawing/2014/main" id="{EA128658-DC24-47D8-8F7D-2C009B3CFBF8}"/>
              </a:ext>
            </a:extLst>
          </p:cNvPr>
          <p:cNvSpPr/>
          <p:nvPr/>
        </p:nvSpPr>
        <p:spPr>
          <a:xfrm>
            <a:off x="5898337" y="6544359"/>
            <a:ext cx="267677" cy="26956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0C22353-F46B-4BF5-B572-D08882C98BF8}"/>
              </a:ext>
            </a:extLst>
          </p:cNvPr>
          <p:cNvSpPr txBox="1"/>
          <p:nvPr/>
        </p:nvSpPr>
        <p:spPr>
          <a:xfrm>
            <a:off x="3839981" y="6355409"/>
            <a:ext cx="125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Inovação</a:t>
            </a:r>
          </a:p>
        </p:txBody>
      </p:sp>
      <p:sp>
        <p:nvSpPr>
          <p:cNvPr id="84" name="Estrela de 5 Pontas 6">
            <a:extLst>
              <a:ext uri="{FF2B5EF4-FFF2-40B4-BE49-F238E27FC236}">
                <a16:creationId xmlns:a16="http://schemas.microsoft.com/office/drawing/2014/main" id="{E0207434-2871-4458-9C5B-E93085168F81}"/>
              </a:ext>
            </a:extLst>
          </p:cNvPr>
          <p:cNvSpPr/>
          <p:nvPr/>
        </p:nvSpPr>
        <p:spPr>
          <a:xfrm>
            <a:off x="13137236" y="6410389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22" name="Seta: para a Direita 121">
            <a:extLst>
              <a:ext uri="{FF2B5EF4-FFF2-40B4-BE49-F238E27FC236}">
                <a16:creationId xmlns:a16="http://schemas.microsoft.com/office/drawing/2014/main" id="{05E44F1E-B590-4236-989C-D074F8B670BB}"/>
              </a:ext>
            </a:extLst>
          </p:cNvPr>
          <p:cNvSpPr/>
          <p:nvPr/>
        </p:nvSpPr>
        <p:spPr>
          <a:xfrm>
            <a:off x="11049703" y="5940871"/>
            <a:ext cx="1261422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F04A54C-98D9-48F9-B364-F731B6002695}"/>
              </a:ext>
            </a:extLst>
          </p:cNvPr>
          <p:cNvSpPr/>
          <p:nvPr/>
        </p:nvSpPr>
        <p:spPr>
          <a:xfrm>
            <a:off x="10876124" y="5940871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28" name="Estrela de 5 Pontas 6">
            <a:extLst>
              <a:ext uri="{FF2B5EF4-FFF2-40B4-BE49-F238E27FC236}">
                <a16:creationId xmlns:a16="http://schemas.microsoft.com/office/drawing/2014/main" id="{71D6CF96-278D-48CE-8332-30E3C2BFB892}"/>
              </a:ext>
            </a:extLst>
          </p:cNvPr>
          <p:cNvSpPr/>
          <p:nvPr/>
        </p:nvSpPr>
        <p:spPr>
          <a:xfrm>
            <a:off x="11978059" y="5796855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A82326C8-3E35-4DFB-9600-5AAD8D595537}"/>
              </a:ext>
            </a:extLst>
          </p:cNvPr>
          <p:cNvSpPr txBox="1"/>
          <p:nvPr/>
        </p:nvSpPr>
        <p:spPr>
          <a:xfrm>
            <a:off x="11344849" y="5727609"/>
            <a:ext cx="609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Slides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FF9B0E7-8715-450F-9C08-DF953A7AA4D3}"/>
              </a:ext>
            </a:extLst>
          </p:cNvPr>
          <p:cNvSpPr/>
          <p:nvPr/>
        </p:nvSpPr>
        <p:spPr>
          <a:xfrm>
            <a:off x="3692858" y="3886095"/>
            <a:ext cx="2461624" cy="25734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5DAAE9-23B0-420A-96D7-D7C04BC4BC82}"/>
              </a:ext>
            </a:extLst>
          </p:cNvPr>
          <p:cNvSpPr/>
          <p:nvPr/>
        </p:nvSpPr>
        <p:spPr>
          <a:xfrm>
            <a:off x="3513848" y="3882304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1" name="Estrela de 5 Pontas 6">
            <a:extLst>
              <a:ext uri="{FF2B5EF4-FFF2-40B4-BE49-F238E27FC236}">
                <a16:creationId xmlns:a16="http://schemas.microsoft.com/office/drawing/2014/main" id="{55420902-624D-45EA-9FF2-AF0B89F6010F}"/>
              </a:ext>
            </a:extLst>
          </p:cNvPr>
          <p:cNvSpPr/>
          <p:nvPr/>
        </p:nvSpPr>
        <p:spPr>
          <a:xfrm>
            <a:off x="5887456" y="3713431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C2122E-7D13-4FEA-90A4-F59D206DE83A}"/>
              </a:ext>
            </a:extLst>
          </p:cNvPr>
          <p:cNvSpPr txBox="1"/>
          <p:nvPr/>
        </p:nvSpPr>
        <p:spPr>
          <a:xfrm>
            <a:off x="4162779" y="3661107"/>
            <a:ext cx="144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Implantação pilha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CE21A638-F8ED-4B7B-B2FD-FB7AAB5BC88F}"/>
              </a:ext>
            </a:extLst>
          </p:cNvPr>
          <p:cNvSpPr/>
          <p:nvPr/>
        </p:nvSpPr>
        <p:spPr>
          <a:xfrm>
            <a:off x="4923671" y="5454795"/>
            <a:ext cx="1219020" cy="21617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E54F892-F846-4508-BCE5-95D5B24E8E52}"/>
              </a:ext>
            </a:extLst>
          </p:cNvPr>
          <p:cNvSpPr/>
          <p:nvPr/>
        </p:nvSpPr>
        <p:spPr>
          <a:xfrm>
            <a:off x="4738033" y="5434089"/>
            <a:ext cx="237839" cy="2616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8" name="Estrela de 5 Pontas 6">
            <a:extLst>
              <a:ext uri="{FF2B5EF4-FFF2-40B4-BE49-F238E27FC236}">
                <a16:creationId xmlns:a16="http://schemas.microsoft.com/office/drawing/2014/main" id="{F9BDDB14-591D-4B99-B14D-A0AC3F9B6119}"/>
              </a:ext>
            </a:extLst>
          </p:cNvPr>
          <p:cNvSpPr/>
          <p:nvPr/>
        </p:nvSpPr>
        <p:spPr>
          <a:xfrm>
            <a:off x="5877444" y="5270664"/>
            <a:ext cx="385941" cy="45694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4276ED9-568D-4B80-9A63-B39255A11149}"/>
              </a:ext>
            </a:extLst>
          </p:cNvPr>
          <p:cNvSpPr txBox="1"/>
          <p:nvPr/>
        </p:nvSpPr>
        <p:spPr>
          <a:xfrm>
            <a:off x="5029903" y="5217433"/>
            <a:ext cx="105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196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16533</TotalTime>
  <Words>215</Words>
  <Application>Microsoft Office PowerPoint</Application>
  <PresentationFormat>Personalizar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379</cp:revision>
  <cp:lastPrinted>2018-08-30T22:45:44Z</cp:lastPrinted>
  <dcterms:created xsi:type="dcterms:W3CDTF">2016-12-01T16:19:35Z</dcterms:created>
  <dcterms:modified xsi:type="dcterms:W3CDTF">2020-11-11T21:53:14Z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