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83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8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F0D682F6-6834-42B1-868B-6F0BB9CDC470}"/>
    <pc:docChg chg="modSld">
      <pc:chgData name="Eduarda Sampaio" userId="f1767c5f4567867f" providerId="LiveId" clId="{F0D682F6-6834-42B1-868B-6F0BB9CDC470}" dt="2020-10-14T19:53:16.290" v="12" actId="20577"/>
      <pc:docMkLst>
        <pc:docMk/>
      </pc:docMkLst>
      <pc:sldChg chg="modSp mod">
        <pc:chgData name="Eduarda Sampaio" userId="f1767c5f4567867f" providerId="LiveId" clId="{F0D682F6-6834-42B1-868B-6F0BB9CDC470}" dt="2020-10-14T19:51:32.221" v="2" actId="113"/>
        <pc:sldMkLst>
          <pc:docMk/>
          <pc:sldMk cId="948876888" sldId="344"/>
        </pc:sldMkLst>
        <pc:spChg chg="mod">
          <ac:chgData name="Eduarda Sampaio" userId="f1767c5f4567867f" providerId="LiveId" clId="{F0D682F6-6834-42B1-868B-6F0BB9CDC470}" dt="2020-10-14T19:51:32.221" v="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F0D682F6-6834-42B1-868B-6F0BB9CDC470}" dt="2020-10-14T19:53:16.290" v="12" actId="20577"/>
        <pc:sldMkLst>
          <pc:docMk/>
          <pc:sldMk cId="2008643402" sldId="471"/>
        </pc:sldMkLst>
        <pc:spChg chg="mod">
          <ac:chgData name="Eduarda Sampaio" userId="f1767c5f4567867f" providerId="LiveId" clId="{F0D682F6-6834-42B1-868B-6F0BB9CDC470}" dt="2020-10-14T19:53:16.290" v="12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F0D682F6-6834-42B1-868B-6F0BB9CDC470}" dt="2020-10-14T19:52:25.082" v="11" actId="20577"/>
          <ac:spMkLst>
            <pc:docMk/>
            <pc:sldMk cId="2008643402" sldId="471"/>
            <ac:spMk id="6" creationId="{E6855EFF-D1A5-4B0A-9CD8-E7737D3366A8}"/>
          </ac:spMkLst>
        </pc:spChg>
      </pc:sldChg>
    </pc:docChg>
  </pc:docChgLst>
  <pc:docChgLst>
    <pc:chgData name="Eduarda Sampaio" userId="f1767c5f4567867f" providerId="LiveId" clId="{82A54BD8-E438-4AE7-9A0A-DE697E67CF91}"/>
    <pc:docChg chg="undo custSel modSld">
      <pc:chgData name="Eduarda Sampaio" userId="f1767c5f4567867f" providerId="LiveId" clId="{82A54BD8-E438-4AE7-9A0A-DE697E67CF91}" dt="2020-10-14T19:45:59.905" v="2591" actId="1076"/>
      <pc:docMkLst>
        <pc:docMk/>
      </pc:docMkLst>
      <pc:sldChg chg="modSp mod">
        <pc:chgData name="Eduarda Sampaio" userId="f1767c5f4567867f" providerId="LiveId" clId="{82A54BD8-E438-4AE7-9A0A-DE697E67CF91}" dt="2020-10-14T19:20:47.966" v="1141" actId="20577"/>
        <pc:sldMkLst>
          <pc:docMk/>
          <pc:sldMk cId="948876888" sldId="344"/>
        </pc:sldMkLst>
        <pc:spChg chg="mod">
          <ac:chgData name="Eduarda Sampaio" userId="f1767c5f4567867f" providerId="LiveId" clId="{82A54BD8-E438-4AE7-9A0A-DE697E67CF91}" dt="2020-10-14T19:20:47.966" v="114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82A54BD8-E438-4AE7-9A0A-DE697E67CF91}" dt="2020-10-14T19:36:24.992" v="2323" actId="20577"/>
        <pc:sldMkLst>
          <pc:docMk/>
          <pc:sldMk cId="2008643402" sldId="471"/>
        </pc:sldMkLst>
        <pc:spChg chg="mod">
          <ac:chgData name="Eduarda Sampaio" userId="f1767c5f4567867f" providerId="LiveId" clId="{82A54BD8-E438-4AE7-9A0A-DE697E67CF91}" dt="2020-10-14T19:29:14.148" v="1738" actId="14100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Eduarda Sampaio" userId="f1767c5f4567867f" providerId="LiveId" clId="{82A54BD8-E438-4AE7-9A0A-DE697E67CF91}" dt="2020-10-14T19:30:30.455" v="1842" actId="20577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6:24.992" v="232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82A54BD8-E438-4AE7-9A0A-DE697E67CF91}" dt="2020-10-14T19:35:30.550" v="2241" actId="20577"/>
          <ac:spMkLst>
            <pc:docMk/>
            <pc:sldMk cId="2008643402" sldId="471"/>
            <ac:spMk id="6" creationId="{E6855EFF-D1A5-4B0A-9CD8-E7737D3366A8}"/>
          </ac:spMkLst>
        </pc:spChg>
        <pc:spChg chg="mod">
          <ac:chgData name="Eduarda Sampaio" userId="f1767c5f4567867f" providerId="LiveId" clId="{82A54BD8-E438-4AE7-9A0A-DE697E67CF91}" dt="2020-10-14T19:31:25.677" v="1852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82A54BD8-E438-4AE7-9A0A-DE697E67CF91}" dt="2020-10-05T20:40:09.406" v="1102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82A54BD8-E438-4AE7-9A0A-DE697E67CF91}" dt="2020-10-14T19:29:37.379" v="1742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29:23.916" v="1740" actId="14100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29:17.907" v="1739" actId="1076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48.765" v="1853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19.992" v="1851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0:55.905" v="1848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0:50.909" v="1847" actId="207"/>
          <ac:spMkLst>
            <pc:docMk/>
            <pc:sldMk cId="2008643402" sldId="471"/>
            <ac:spMk id="105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04.183" v="184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12.588" v="1850" actId="207"/>
          <ac:spMkLst>
            <pc:docMk/>
            <pc:sldMk cId="2008643402" sldId="471"/>
            <ac:spMk id="109" creationId="{00000000-0000-0000-0000-000000000000}"/>
          </ac:spMkLst>
        </pc:spChg>
        <pc:spChg chg="add del mod">
          <ac:chgData name="Eduarda Sampaio" userId="f1767c5f4567867f" providerId="LiveId" clId="{82A54BD8-E438-4AE7-9A0A-DE697E67CF91}" dt="2020-10-05T20:39:54.172" v="1101" actId="1076"/>
          <ac:spMkLst>
            <pc:docMk/>
            <pc:sldMk cId="2008643402" sldId="471"/>
            <ac:spMk id="113" creationId="{00000000-0000-0000-0000-000000000000}"/>
          </ac:spMkLst>
        </pc:spChg>
        <pc:grpChg chg="mod">
          <ac:chgData name="Eduarda Sampaio" userId="f1767c5f4567867f" providerId="LiveId" clId="{82A54BD8-E438-4AE7-9A0A-DE697E67CF91}" dt="2020-10-14T19:30:46.457" v="1845" actId="1076"/>
          <ac:grpSpMkLst>
            <pc:docMk/>
            <pc:sldMk cId="2008643402" sldId="471"/>
            <ac:grpSpMk id="81" creationId="{00000000-0000-0000-0000-000000000000}"/>
          </ac:grpSpMkLst>
        </pc:grpChg>
      </pc:sldChg>
      <pc:sldChg chg="addSp delSp modSp mod">
        <pc:chgData name="Eduarda Sampaio" userId="f1767c5f4567867f" providerId="LiveId" clId="{82A54BD8-E438-4AE7-9A0A-DE697E67CF91}" dt="2020-10-14T19:45:59.905" v="2591" actId="1076"/>
        <pc:sldMkLst>
          <pc:docMk/>
          <pc:sldMk cId="3465935313" sldId="483"/>
        </pc:sldMkLst>
        <pc:spChg chg="add mod">
          <ac:chgData name="Eduarda Sampaio" userId="f1767c5f4567867f" providerId="LiveId" clId="{82A54BD8-E438-4AE7-9A0A-DE697E67CF91}" dt="2020-10-05T20:31:47.381" v="882" actId="14100"/>
          <ac:spMkLst>
            <pc:docMk/>
            <pc:sldMk cId="3465935313" sldId="483"/>
            <ac:spMk id="3" creationId="{C9E8F628-BBCF-466E-97EF-0C915E7C3926}"/>
          </ac:spMkLst>
        </pc:spChg>
        <pc:spChg chg="add">
          <ac:chgData name="Eduarda Sampaio" userId="f1767c5f4567867f" providerId="LiveId" clId="{82A54BD8-E438-4AE7-9A0A-DE697E67CF91}" dt="2020-10-05T20:31:26.003" v="876" actId="22"/>
          <ac:spMkLst>
            <pc:docMk/>
            <pc:sldMk cId="3465935313" sldId="483"/>
            <ac:spMk id="4" creationId="{C5813675-2B68-4DD8-8CFB-4F8C362DD78B}"/>
          </ac:spMkLst>
        </pc:spChg>
        <pc:spChg chg="add del mod">
          <ac:chgData name="Eduarda Sampaio" userId="f1767c5f4567867f" providerId="LiveId" clId="{82A54BD8-E438-4AE7-9A0A-DE697E67CF91}" dt="2020-10-05T20:34:21.208" v="907" actId="478"/>
          <ac:spMkLst>
            <pc:docMk/>
            <pc:sldMk cId="3465935313" sldId="483"/>
            <ac:spMk id="5" creationId="{7142B2C1-3622-4DDD-91B9-11635BFE167A}"/>
          </ac:spMkLst>
        </pc:spChg>
        <pc:spChg chg="add del">
          <ac:chgData name="Eduarda Sampaio" userId="f1767c5f4567867f" providerId="LiveId" clId="{82A54BD8-E438-4AE7-9A0A-DE697E67CF91}" dt="2020-10-14T19:37:48.963" v="2325" actId="478"/>
          <ac:spMkLst>
            <pc:docMk/>
            <pc:sldMk cId="3465935313" sldId="483"/>
            <ac:spMk id="6" creationId="{9C862916-B593-407E-B29F-7BDE032F1917}"/>
          </ac:spMkLst>
        </pc:spChg>
        <pc:spChg chg="add del mod">
          <ac:chgData name="Eduarda Sampaio" userId="f1767c5f4567867f" providerId="LiveId" clId="{82A54BD8-E438-4AE7-9A0A-DE697E67CF91}" dt="2020-10-05T20:33:24.344" v="891" actId="21"/>
          <ac:spMkLst>
            <pc:docMk/>
            <pc:sldMk cId="3465935313" sldId="483"/>
            <ac:spMk id="6" creationId="{D134E2C6-FE80-4767-931A-5DD99A1A9829}"/>
          </ac:spMkLst>
        </pc:spChg>
        <pc:spChg chg="add mod">
          <ac:chgData name="Eduarda Sampaio" userId="f1767c5f4567867f" providerId="LiveId" clId="{82A54BD8-E438-4AE7-9A0A-DE697E67CF91}" dt="2020-10-14T19:40:38.762" v="2408" actId="14100"/>
          <ac:spMkLst>
            <pc:docMk/>
            <pc:sldMk cId="3465935313" sldId="483"/>
            <ac:spMk id="7" creationId="{4F12051D-A59D-4C57-BFA4-F934F0FF923A}"/>
          </ac:spMkLst>
        </pc:spChg>
        <pc:spChg chg="add mod">
          <ac:chgData name="Eduarda Sampaio" userId="f1767c5f4567867f" providerId="LiveId" clId="{82A54BD8-E438-4AE7-9A0A-DE697E67CF91}" dt="2020-10-14T19:40:41.034" v="2409" actId="1076"/>
          <ac:spMkLst>
            <pc:docMk/>
            <pc:sldMk cId="3465935313" sldId="483"/>
            <ac:spMk id="8" creationId="{2270B13E-56B0-4006-AB1F-B4EED3182954}"/>
          </ac:spMkLst>
        </pc:spChg>
        <pc:spChg chg="add mod">
          <ac:chgData name="Eduarda Sampaio" userId="f1767c5f4567867f" providerId="LiveId" clId="{82A54BD8-E438-4AE7-9A0A-DE697E67CF91}" dt="2020-10-14T19:40:22.811" v="2403" actId="1076"/>
          <ac:spMkLst>
            <pc:docMk/>
            <pc:sldMk cId="3465935313" sldId="483"/>
            <ac:spMk id="9" creationId="{1053036C-5081-4791-BF5B-236CCAB0CFD2}"/>
          </ac:spMkLst>
        </pc:spChg>
        <pc:spChg chg="add mod">
          <ac:chgData name="Eduarda Sampaio" userId="f1767c5f4567867f" providerId="LiveId" clId="{82A54BD8-E438-4AE7-9A0A-DE697E67CF91}" dt="2020-10-14T19:45:59.905" v="2591" actId="1076"/>
          <ac:spMkLst>
            <pc:docMk/>
            <pc:sldMk cId="3465935313" sldId="483"/>
            <ac:spMk id="10" creationId="{8E298C9E-82F4-4004-8498-BA77ADC16F20}"/>
          </ac:spMkLst>
        </pc:spChg>
        <pc:spChg chg="add del mod">
          <ac:chgData name="Eduarda Sampaio" userId="f1767c5f4567867f" providerId="LiveId" clId="{82A54BD8-E438-4AE7-9A0A-DE697E67CF91}" dt="2020-10-14T19:38:31.571" v="2330" actId="21"/>
          <ac:spMkLst>
            <pc:docMk/>
            <pc:sldMk cId="3465935313" sldId="483"/>
            <ac:spMk id="11" creationId="{CFDB3AF4-68FB-42D0-BC1A-BE601FB0FB72}"/>
          </ac:spMkLst>
        </pc:spChg>
        <pc:spChg chg="add mod">
          <ac:chgData name="Eduarda Sampaio" userId="f1767c5f4567867f" providerId="LiveId" clId="{82A54BD8-E438-4AE7-9A0A-DE697E67CF91}" dt="2020-10-14T19:45:10.825" v="2534" actId="1076"/>
          <ac:spMkLst>
            <pc:docMk/>
            <pc:sldMk cId="3465935313" sldId="483"/>
            <ac:spMk id="12" creationId="{2E66E3D8-84C3-4B69-BECE-A6225370AE1F}"/>
          </ac:spMkLst>
        </pc:spChg>
        <pc:spChg chg="add del mod">
          <ac:chgData name="Eduarda Sampaio" userId="f1767c5f4567867f" providerId="LiveId" clId="{82A54BD8-E438-4AE7-9A0A-DE697E67CF91}" dt="2020-10-14T19:38:53.277" v="2339" actId="21"/>
          <ac:spMkLst>
            <pc:docMk/>
            <pc:sldMk cId="3465935313" sldId="483"/>
            <ac:spMk id="13" creationId="{724E99F0-EAFC-4C35-ADC9-E5132A6BF743}"/>
          </ac:spMkLst>
        </pc:spChg>
        <pc:spChg chg="add mod">
          <ac:chgData name="Eduarda Sampaio" userId="f1767c5f4567867f" providerId="LiveId" clId="{82A54BD8-E438-4AE7-9A0A-DE697E67CF91}" dt="2020-10-14T19:41:42.226" v="2457" actId="14100"/>
          <ac:spMkLst>
            <pc:docMk/>
            <pc:sldMk cId="3465935313" sldId="483"/>
            <ac:spMk id="14" creationId="{52937F1D-5682-4538-8138-CE1CE218000E}"/>
          </ac:spMkLst>
        </pc:spChg>
        <pc:spChg chg="add mod">
          <ac:chgData name="Eduarda Sampaio" userId="f1767c5f4567867f" providerId="LiveId" clId="{82A54BD8-E438-4AE7-9A0A-DE697E67CF91}" dt="2020-10-14T19:41:05.522" v="2450" actId="1076"/>
          <ac:spMkLst>
            <pc:docMk/>
            <pc:sldMk cId="3465935313" sldId="483"/>
            <ac:spMk id="16" creationId="{5FBB1311-6CDE-4D0A-9EEA-45C116EF9CFC}"/>
          </ac:spMkLst>
        </pc:spChg>
        <pc:spChg chg="add mod">
          <ac:chgData name="Eduarda Sampaio" userId="f1767c5f4567867f" providerId="LiveId" clId="{82A54BD8-E438-4AE7-9A0A-DE697E67CF91}" dt="2020-10-14T19:41:03.418" v="2449" actId="1076"/>
          <ac:spMkLst>
            <pc:docMk/>
            <pc:sldMk cId="3465935313" sldId="483"/>
            <ac:spMk id="17" creationId="{865607B4-7163-4F48-9FCF-889B2864D8AE}"/>
          </ac:spMkLst>
        </pc:spChg>
        <pc:spChg chg="add del mod">
          <ac:chgData name="Eduarda Sampaio" userId="f1767c5f4567867f" providerId="LiveId" clId="{82A54BD8-E438-4AE7-9A0A-DE697E67CF91}" dt="2020-10-14T19:42:26.830" v="2488" actId="21"/>
          <ac:spMkLst>
            <pc:docMk/>
            <pc:sldMk cId="3465935313" sldId="483"/>
            <ac:spMk id="18" creationId="{7E545EE5-CD73-493F-8FAE-41EFAB153979}"/>
          </ac:spMkLst>
        </pc:spChg>
        <pc:spChg chg="add mod">
          <ac:chgData name="Eduarda Sampaio" userId="f1767c5f4567867f" providerId="LiveId" clId="{82A54BD8-E438-4AE7-9A0A-DE697E67CF91}" dt="2020-10-14T19:38:51.008" v="2338" actId="1036"/>
          <ac:spMkLst>
            <pc:docMk/>
            <pc:sldMk cId="3465935313" sldId="483"/>
            <ac:spMk id="19" creationId="{ED995F64-D4E5-4E16-A397-62484F2DB6D0}"/>
          </ac:spMkLst>
        </pc:spChg>
        <pc:spChg chg="add">
          <ac:chgData name="Eduarda Sampaio" userId="f1767c5f4567867f" providerId="LiveId" clId="{82A54BD8-E438-4AE7-9A0A-DE697E67CF91}" dt="2020-10-14T19:38:54.245" v="2340" actId="22"/>
          <ac:spMkLst>
            <pc:docMk/>
            <pc:sldMk cId="3465935313" sldId="483"/>
            <ac:spMk id="20" creationId="{32C9535B-38AB-457D-9680-BDB752A723ED}"/>
          </ac:spMkLst>
        </pc:spChg>
        <pc:spChg chg="add mod">
          <ac:chgData name="Eduarda Sampaio" userId="f1767c5f4567867f" providerId="LiveId" clId="{82A54BD8-E438-4AE7-9A0A-DE697E67CF91}" dt="2020-10-14T19:39:03.250" v="2343" actId="1076"/>
          <ac:spMkLst>
            <pc:docMk/>
            <pc:sldMk cId="3465935313" sldId="483"/>
            <ac:spMk id="21" creationId="{C86C4528-5451-4963-8917-996698F5AD65}"/>
          </ac:spMkLst>
        </pc:spChg>
        <pc:spChg chg="add del mod">
          <ac:chgData name="Eduarda Sampaio" userId="f1767c5f4567867f" providerId="LiveId" clId="{82A54BD8-E438-4AE7-9A0A-DE697E67CF91}" dt="2020-10-14T19:39:27.253" v="2349" actId="21"/>
          <ac:spMkLst>
            <pc:docMk/>
            <pc:sldMk cId="3465935313" sldId="483"/>
            <ac:spMk id="22" creationId="{E2C82A77-AA8F-423E-9524-3C1758234CEB}"/>
          </ac:spMkLst>
        </pc:spChg>
        <pc:spChg chg="add del mod">
          <ac:chgData name="Eduarda Sampaio" userId="f1767c5f4567867f" providerId="LiveId" clId="{82A54BD8-E438-4AE7-9A0A-DE697E67CF91}" dt="2020-10-14T19:39:57.270" v="2395" actId="478"/>
          <ac:spMkLst>
            <pc:docMk/>
            <pc:sldMk cId="3465935313" sldId="483"/>
            <ac:spMk id="23" creationId="{A733F1D0-6E6F-4B78-83B2-050D69A16D42}"/>
          </ac:spMkLst>
        </pc:spChg>
        <pc:spChg chg="add del">
          <ac:chgData name="Eduarda Sampaio" userId="f1767c5f4567867f" providerId="LiveId" clId="{82A54BD8-E438-4AE7-9A0A-DE697E67CF91}" dt="2020-10-14T19:39:59.249" v="2397" actId="478"/>
          <ac:spMkLst>
            <pc:docMk/>
            <pc:sldMk cId="3465935313" sldId="483"/>
            <ac:spMk id="24" creationId="{E21A53BF-7E2D-48F9-9779-576987A1DD9D}"/>
          </ac:spMkLst>
        </pc:spChg>
        <pc:spChg chg="add del mod">
          <ac:chgData name="Eduarda Sampaio" userId="f1767c5f4567867f" providerId="LiveId" clId="{82A54BD8-E438-4AE7-9A0A-DE697E67CF91}" dt="2020-10-14T19:39:58.297" v="2396" actId="478"/>
          <ac:spMkLst>
            <pc:docMk/>
            <pc:sldMk cId="3465935313" sldId="483"/>
            <ac:spMk id="25" creationId="{93A1380F-B5DD-4B05-8C07-1CA250D19CDA}"/>
          </ac:spMkLst>
        </pc:spChg>
        <pc:spChg chg="add del mod">
          <ac:chgData name="Eduarda Sampaio" userId="f1767c5f4567867f" providerId="LiveId" clId="{82A54BD8-E438-4AE7-9A0A-DE697E67CF91}" dt="2020-10-14T19:40:01.260" v="2398" actId="478"/>
          <ac:spMkLst>
            <pc:docMk/>
            <pc:sldMk cId="3465935313" sldId="483"/>
            <ac:spMk id="26" creationId="{51830AF9-5530-4DA7-BD2B-0B8C71908843}"/>
          </ac:spMkLst>
        </pc:spChg>
        <pc:spChg chg="add del mod">
          <ac:chgData name="Eduarda Sampaio" userId="f1767c5f4567867f" providerId="LiveId" clId="{82A54BD8-E438-4AE7-9A0A-DE697E67CF91}" dt="2020-10-14T19:41:49.271" v="2458" actId="21"/>
          <ac:spMkLst>
            <pc:docMk/>
            <pc:sldMk cId="3465935313" sldId="483"/>
            <ac:spMk id="27" creationId="{859BF67E-3859-4DE3-BCD3-DED34282962D}"/>
          </ac:spMkLst>
        </pc:spChg>
        <pc:spChg chg="add mod">
          <ac:chgData name="Eduarda Sampaio" userId="f1767c5f4567867f" providerId="LiveId" clId="{82A54BD8-E438-4AE7-9A0A-DE697E67CF91}" dt="2020-10-14T19:41:33.442" v="2456" actId="1076"/>
          <ac:spMkLst>
            <pc:docMk/>
            <pc:sldMk cId="3465935313" sldId="483"/>
            <ac:spMk id="28" creationId="{466AC47D-5BA0-4C58-8132-9AA276A07977}"/>
          </ac:spMkLst>
        </pc:spChg>
        <pc:spChg chg="add">
          <ac:chgData name="Eduarda Sampaio" userId="f1767c5f4567867f" providerId="LiveId" clId="{82A54BD8-E438-4AE7-9A0A-DE697E67CF91}" dt="2020-10-14T19:41:49.815" v="2459" actId="22"/>
          <ac:spMkLst>
            <pc:docMk/>
            <pc:sldMk cId="3465935313" sldId="483"/>
            <ac:spMk id="29" creationId="{999AF596-3528-4B0A-9D93-4950324C8F62}"/>
          </ac:spMkLst>
        </pc:spChg>
        <pc:spChg chg="add mod">
          <ac:chgData name="Eduarda Sampaio" userId="f1767c5f4567867f" providerId="LiveId" clId="{82A54BD8-E438-4AE7-9A0A-DE697E67CF91}" dt="2020-10-14T19:42:23.712" v="2486" actId="1076"/>
          <ac:spMkLst>
            <pc:docMk/>
            <pc:sldMk cId="3465935313" sldId="483"/>
            <ac:spMk id="30" creationId="{D599EFD9-56A6-495E-8245-0F868DCCD5AC}"/>
          </ac:spMkLst>
        </pc:spChg>
        <pc:spChg chg="add mod">
          <ac:chgData name="Eduarda Sampaio" userId="f1767c5f4567867f" providerId="LiveId" clId="{82A54BD8-E438-4AE7-9A0A-DE697E67CF91}" dt="2020-10-14T19:42:31.212" v="2490" actId="1076"/>
          <ac:spMkLst>
            <pc:docMk/>
            <pc:sldMk cId="3465935313" sldId="483"/>
            <ac:spMk id="31" creationId="{7DFE5EC9-991C-4EA4-A5CE-BE7D3F321029}"/>
          </ac:spMkLst>
        </pc:spChg>
        <pc:spChg chg="add del mod">
          <ac:chgData name="Eduarda Sampaio" userId="f1767c5f4567867f" providerId="LiveId" clId="{82A54BD8-E438-4AE7-9A0A-DE697E67CF91}" dt="2020-10-14T19:42:53.948" v="2495" actId="21"/>
          <ac:spMkLst>
            <pc:docMk/>
            <pc:sldMk cId="3465935313" sldId="483"/>
            <ac:spMk id="32" creationId="{7A87ABBB-C003-494C-BAD1-F3DDAA29E23F}"/>
          </ac:spMkLst>
        </pc:spChg>
        <pc:spChg chg="add mod">
          <ac:chgData name="Eduarda Sampaio" userId="f1767c5f4567867f" providerId="LiveId" clId="{82A54BD8-E438-4AE7-9A0A-DE697E67CF91}" dt="2020-10-14T19:43:15.441" v="2501" actId="14100"/>
          <ac:spMkLst>
            <pc:docMk/>
            <pc:sldMk cId="3465935313" sldId="483"/>
            <ac:spMk id="33" creationId="{6CD7088C-D771-4986-9263-5F98AFA297AD}"/>
          </ac:spMkLst>
        </pc:spChg>
        <pc:spChg chg="add">
          <ac:chgData name="Eduarda Sampaio" userId="f1767c5f4567867f" providerId="LiveId" clId="{82A54BD8-E438-4AE7-9A0A-DE697E67CF91}" dt="2020-10-14T19:42:54.403" v="2496" actId="22"/>
          <ac:spMkLst>
            <pc:docMk/>
            <pc:sldMk cId="3465935313" sldId="483"/>
            <ac:spMk id="34" creationId="{050A7599-1B15-4D3E-8617-BFA0849391FE}"/>
          </ac:spMkLst>
        </pc:spChg>
        <pc:spChg chg="add mod">
          <ac:chgData name="Eduarda Sampaio" userId="f1767c5f4567867f" providerId="LiveId" clId="{82A54BD8-E438-4AE7-9A0A-DE697E67CF91}" dt="2020-10-14T19:43:18.242" v="2502" actId="1076"/>
          <ac:spMkLst>
            <pc:docMk/>
            <pc:sldMk cId="3465935313" sldId="483"/>
            <ac:spMk id="35" creationId="{5669EF21-987B-4F7A-BD26-2134A6E5555E}"/>
          </ac:spMkLst>
        </pc:spChg>
        <pc:spChg chg="add mod">
          <ac:chgData name="Eduarda Sampaio" userId="f1767c5f4567867f" providerId="LiveId" clId="{82A54BD8-E438-4AE7-9A0A-DE697E67CF91}" dt="2020-10-14T19:43:41.349" v="2524" actId="20577"/>
          <ac:spMkLst>
            <pc:docMk/>
            <pc:sldMk cId="3465935313" sldId="483"/>
            <ac:spMk id="36" creationId="{8B65E775-E54B-467F-8DC8-DDF6CF77C8DF}"/>
          </ac:spMkLst>
        </pc:spChg>
        <pc:spChg chg="add del mod">
          <ac:chgData name="Eduarda Sampaio" userId="f1767c5f4567867f" providerId="LiveId" clId="{82A54BD8-E438-4AE7-9A0A-DE697E67CF91}" dt="2020-10-14T19:44:12.186" v="2529" actId="21"/>
          <ac:spMkLst>
            <pc:docMk/>
            <pc:sldMk cId="3465935313" sldId="483"/>
            <ac:spMk id="40" creationId="{2F2AE7C7-9952-43C3-9094-3CC530DBF53E}"/>
          </ac:spMkLst>
        </pc:spChg>
        <pc:spChg chg="add mod">
          <ac:chgData name="Eduarda Sampaio" userId="f1767c5f4567867f" providerId="LiveId" clId="{82A54BD8-E438-4AE7-9A0A-DE697E67CF91}" dt="2020-10-14T19:44:59.563" v="2531" actId="14100"/>
          <ac:spMkLst>
            <pc:docMk/>
            <pc:sldMk cId="3465935313" sldId="483"/>
            <ac:spMk id="42" creationId="{EADFE9A5-7272-41F6-A90D-E050E5C93C8C}"/>
          </ac:spMkLst>
        </pc:spChg>
        <pc:spChg chg="add">
          <ac:chgData name="Eduarda Sampaio" userId="f1767c5f4567867f" providerId="LiveId" clId="{82A54BD8-E438-4AE7-9A0A-DE697E67CF91}" dt="2020-10-14T19:44:12.808" v="2530" actId="22"/>
          <ac:spMkLst>
            <pc:docMk/>
            <pc:sldMk cId="3465935313" sldId="483"/>
            <ac:spMk id="43" creationId="{501792B1-E48F-4204-B35D-F032089123F2}"/>
          </ac:spMkLst>
        </pc:spChg>
        <pc:spChg chg="add mod">
          <ac:chgData name="Eduarda Sampaio" userId="f1767c5f4567867f" providerId="LiveId" clId="{82A54BD8-E438-4AE7-9A0A-DE697E67CF91}" dt="2020-10-14T19:45:02.756" v="2533" actId="1076"/>
          <ac:spMkLst>
            <pc:docMk/>
            <pc:sldMk cId="3465935313" sldId="483"/>
            <ac:spMk id="44" creationId="{560251D5-37F9-4FB8-B371-DDA666A23F1E}"/>
          </ac:spMkLst>
        </pc:spChg>
        <pc:spChg chg="add mod">
          <ac:chgData name="Eduarda Sampaio" userId="f1767c5f4567867f" providerId="LiveId" clId="{82A54BD8-E438-4AE7-9A0A-DE697E67CF91}" dt="2020-10-14T19:45:56.242" v="2590" actId="1076"/>
          <ac:spMkLst>
            <pc:docMk/>
            <pc:sldMk cId="3465935313" sldId="483"/>
            <ac:spMk id="45" creationId="{0EAFD7C6-0033-4C81-9E74-092044497C37}"/>
          </ac:spMkLst>
        </pc:spChg>
        <pc:spChg chg="add del mod">
          <ac:chgData name="Eduarda Sampaio" userId="f1767c5f4567867f" providerId="LiveId" clId="{82A54BD8-E438-4AE7-9A0A-DE697E67CF91}" dt="2020-10-14T19:45:49.623" v="2589" actId="478"/>
          <ac:spMkLst>
            <pc:docMk/>
            <pc:sldMk cId="3465935313" sldId="483"/>
            <ac:spMk id="46" creationId="{881F84F4-DBBA-430D-A8DA-3A54FDD991CF}"/>
          </ac:spMkLst>
        </pc:spChg>
        <pc:spChg chg="mod">
          <ac:chgData name="Eduarda Sampaio" userId="f1767c5f4567867f" providerId="LiveId" clId="{82A54BD8-E438-4AE7-9A0A-DE697E67CF91}" dt="2020-10-14T19:37:58.596" v="2327" actId="1076"/>
          <ac:spMkLst>
            <pc:docMk/>
            <pc:sldMk cId="3465935313" sldId="483"/>
            <ac:spMk id="273" creationId="{606429C4-E60F-4583-8031-665E6FBEAE59}"/>
          </ac:spMkLst>
        </pc:spChg>
        <pc:spChg chg="del">
          <ac:chgData name="Eduarda Sampaio" userId="f1767c5f4567867f" providerId="LiveId" clId="{82A54BD8-E438-4AE7-9A0A-DE697E67CF91}" dt="2020-10-05T20:31:25.390" v="875" actId="21"/>
          <ac:spMkLst>
            <pc:docMk/>
            <pc:sldMk cId="3465935313" sldId="483"/>
            <ac:spMk id="348" creationId="{5FB4D1F0-E998-40C8-83EF-2FDDA407E384}"/>
          </ac:spMkLst>
        </pc:spChg>
        <pc:spChg chg="mod">
          <ac:chgData name="Eduarda Sampaio" userId="f1767c5f4567867f" providerId="LiveId" clId="{82A54BD8-E438-4AE7-9A0A-DE697E67CF91}" dt="2020-10-05T20:35:22.312" v="953" actId="1076"/>
          <ac:spMkLst>
            <pc:docMk/>
            <pc:sldMk cId="3465935313" sldId="483"/>
            <ac:spMk id="426" creationId="{29CCA6E1-2258-4C42-B8CE-623F3FDA877A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9" r:id="rId9"/>
    <p:sldLayoutId id="2147483670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14/10/2020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5902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0308" y="125709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3809283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59029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5066" y="1531839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Site Institucional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159922"/>
            <a:ext cx="12496524" cy="31497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8383" y="29578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17773" y="4343805"/>
            <a:ext cx="4113883" cy="285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páginas do Site Institucional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Desenvolvimento das páginas da aplicação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de funcionalidades para a aplicação</a:t>
            </a:r>
          </a:p>
          <a:p>
            <a:pPr marL="0" lvl="1"/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(Comandos para a captura de dados específicos)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funcionalidades de exportação 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Especificação da arquitetura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Explicação dos Design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Patterns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utilizados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855EFF-D1A5-4B0A-9CD8-E7737D3366A8}"/>
              </a:ext>
            </a:extLst>
          </p:cNvPr>
          <p:cNvSpPr txBox="1"/>
          <p:nvPr/>
        </p:nvSpPr>
        <p:spPr>
          <a:xfrm>
            <a:off x="634057" y="1131793"/>
            <a:ext cx="6126970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Finalização da criação de todos os CRUDS e </a:t>
            </a:r>
            <a:r>
              <a:rPr lang="pt-BR" sz="1320" b="1" dirty="0" err="1">
                <a:solidFill>
                  <a:schemeClr val="tx1"/>
                </a:solidFill>
                <a:latin typeface="+mj-lt"/>
                <a:cs typeface="Simplon BP Regular"/>
              </a:rPr>
              <a:t>ORMs</a:t>
            </a: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 (</a:t>
            </a:r>
            <a:r>
              <a:rPr lang="pt-BR" sz="1320" b="1" dirty="0" err="1">
                <a:solidFill>
                  <a:schemeClr val="tx1"/>
                </a:solidFill>
                <a:latin typeface="+mj-lt"/>
                <a:cs typeface="Simplon BP Regular"/>
              </a:rPr>
              <a:t>Usuario</a:t>
            </a: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, Curtidas, </a:t>
            </a:r>
            <a:r>
              <a:rPr lang="pt-BR" sz="1320" b="1" dirty="0" err="1">
                <a:solidFill>
                  <a:schemeClr val="tx1"/>
                </a:solidFill>
                <a:latin typeface="+mj-lt"/>
                <a:cs typeface="Simplon BP Regular"/>
              </a:rPr>
              <a:t>Genero</a:t>
            </a: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, Grupo, </a:t>
            </a:r>
            <a:r>
              <a:rPr lang="pt-BR" sz="1320" b="1" dirty="0" err="1">
                <a:latin typeface="+mj-lt"/>
                <a:cs typeface="Simplon BP Regular"/>
              </a:rPr>
              <a:t>InfoUsuario</a:t>
            </a:r>
            <a:r>
              <a:rPr lang="pt-BR" sz="1320" b="1" dirty="0">
                <a:latin typeface="+mj-lt"/>
                <a:cs typeface="Simplon BP Regular"/>
              </a:rPr>
              <a:t>, Instrumento, Publicação e </a:t>
            </a:r>
            <a:r>
              <a:rPr lang="pt-BR" sz="1320" b="1" dirty="0" err="1">
                <a:latin typeface="+mj-lt"/>
                <a:cs typeface="Simplon BP Regular"/>
              </a:rPr>
              <a:t>RedeSocial</a:t>
            </a:r>
            <a:r>
              <a:rPr lang="pt-BR" sz="1320" b="1" dirty="0">
                <a:latin typeface="+mj-lt"/>
                <a:cs typeface="Simplon BP Regular"/>
              </a:rPr>
              <a:t>)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Finalização da primeira versão do desenho de arquitetura</a:t>
            </a: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Login/</a:t>
            </a:r>
            <a:r>
              <a:rPr lang="pt-BR" sz="1320" b="1" dirty="0" err="1">
                <a:latin typeface="+mj-lt"/>
                <a:cs typeface="Simplon BP Regular"/>
              </a:rPr>
              <a:t>LogOff</a:t>
            </a:r>
            <a:r>
              <a:rPr lang="pt-BR" sz="1320" b="1" dirty="0">
                <a:latin typeface="+mj-lt"/>
                <a:cs typeface="Simplon BP Regular"/>
              </a:rPr>
              <a:t> com ORM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Finalização do Guia de Definição de Arquitetura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Documento de Layout finalizado</a:t>
            </a: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Inicio das funcionalidades de exportação de dados em TXT e CSV</a:t>
            </a: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Início do desenvolvimento do Front-</a:t>
            </a:r>
            <a:r>
              <a:rPr lang="pt-BR" sz="1320" b="1" dirty="0" err="1">
                <a:latin typeface="+mj-lt"/>
                <a:cs typeface="Simplon BP Regular"/>
              </a:rPr>
              <a:t>End</a:t>
            </a:r>
            <a:r>
              <a:rPr lang="pt-BR" sz="1320" b="1" dirty="0">
                <a:latin typeface="+mj-lt"/>
                <a:cs typeface="Simplon BP Regular"/>
              </a:rPr>
              <a:t> (Site Institucional)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tângulo 435">
            <a:extLst>
              <a:ext uri="{FF2B5EF4-FFF2-40B4-BE49-F238E27FC236}">
                <a16:creationId xmlns:a16="http://schemas.microsoft.com/office/drawing/2014/main" id="{CA76217E-83F0-4540-87C4-2662E7F891BF}"/>
              </a:ext>
            </a:extLst>
          </p:cNvPr>
          <p:cNvSpPr/>
          <p:nvPr/>
        </p:nvSpPr>
        <p:spPr>
          <a:xfrm>
            <a:off x="11775968" y="1764407"/>
            <a:ext cx="1494183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836041FD-CF70-47F1-96F1-E7798D149ED7}"/>
              </a:ext>
            </a:extLst>
          </p:cNvPr>
          <p:cNvSpPr/>
          <p:nvPr/>
        </p:nvSpPr>
        <p:spPr>
          <a:xfrm>
            <a:off x="10181683" y="1764407"/>
            <a:ext cx="159428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93EC27FA-E9DF-4B2B-BC92-962F48C6B79F}"/>
              </a:ext>
            </a:extLst>
          </p:cNvPr>
          <p:cNvSpPr/>
          <p:nvPr/>
        </p:nvSpPr>
        <p:spPr>
          <a:xfrm>
            <a:off x="8830562" y="1763913"/>
            <a:ext cx="1351121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01A3BD6E-CF44-4EAF-9EA8-35DD7AD4EA62}"/>
              </a:ext>
            </a:extLst>
          </p:cNvPr>
          <p:cNvSpPr/>
          <p:nvPr/>
        </p:nvSpPr>
        <p:spPr>
          <a:xfrm>
            <a:off x="7294093" y="1756093"/>
            <a:ext cx="153647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B3FD41D2-0D61-4A3A-8C24-6964C2A69B5A}"/>
              </a:ext>
            </a:extLst>
          </p:cNvPr>
          <p:cNvSpPr/>
          <p:nvPr/>
        </p:nvSpPr>
        <p:spPr>
          <a:xfrm>
            <a:off x="5898228" y="1763914"/>
            <a:ext cx="139586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29CCA6E1-2258-4C42-B8CE-623F3FDA877A}"/>
              </a:ext>
            </a:extLst>
          </p:cNvPr>
          <p:cNvSpPr/>
          <p:nvPr/>
        </p:nvSpPr>
        <p:spPr>
          <a:xfrm>
            <a:off x="4413184" y="1764407"/>
            <a:ext cx="1485044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3FE5447C-8792-4D23-B80C-94118519298F}"/>
              </a:ext>
            </a:extLst>
          </p:cNvPr>
          <p:cNvSpPr/>
          <p:nvPr/>
        </p:nvSpPr>
        <p:spPr>
          <a:xfrm>
            <a:off x="2877645" y="1764524"/>
            <a:ext cx="1527447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D7A8EBAF-73AB-4A21-9D04-4EAA06A3B1DB}"/>
              </a:ext>
            </a:extLst>
          </p:cNvPr>
          <p:cNvSpPr/>
          <p:nvPr/>
        </p:nvSpPr>
        <p:spPr>
          <a:xfrm>
            <a:off x="1557130" y="1748514"/>
            <a:ext cx="131541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96739" y="108223"/>
            <a:ext cx="12131620" cy="413068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do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2D8E0425-B1CC-4CA2-B53B-9F4C9088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950"/>
            <a:ext cx="13442950" cy="413068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2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E0B5D1E-EC52-4B96-9225-1C775BEB0237}"/>
              </a:ext>
            </a:extLst>
          </p:cNvPr>
          <p:cNvCxnSpPr/>
          <p:nvPr/>
        </p:nvCxnSpPr>
        <p:spPr>
          <a:xfrm>
            <a:off x="0" y="7165007"/>
            <a:ext cx="1344295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70E08F-5FC4-4083-BE87-DF0B93590185}"/>
              </a:ext>
            </a:extLst>
          </p:cNvPr>
          <p:cNvSpPr txBox="1"/>
          <p:nvPr/>
        </p:nvSpPr>
        <p:spPr>
          <a:xfrm>
            <a:off x="130558" y="258273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0875A0-AD8F-4CD8-B430-537FDD42F13C}"/>
              </a:ext>
            </a:extLst>
          </p:cNvPr>
          <p:cNvSpPr txBox="1"/>
          <p:nvPr/>
        </p:nvSpPr>
        <p:spPr>
          <a:xfrm>
            <a:off x="129729" y="370862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C7BD329-BD9F-472F-B18C-E828167B0F39}"/>
              </a:ext>
            </a:extLst>
          </p:cNvPr>
          <p:cNvSpPr txBox="1"/>
          <p:nvPr/>
        </p:nvSpPr>
        <p:spPr>
          <a:xfrm>
            <a:off x="79787" y="475276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ACF832-4179-497E-A2CC-CAC355B75F33}"/>
              </a:ext>
            </a:extLst>
          </p:cNvPr>
          <p:cNvSpPr txBox="1"/>
          <p:nvPr/>
        </p:nvSpPr>
        <p:spPr>
          <a:xfrm>
            <a:off x="48125" y="603930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171" name="AutoShape 54">
            <a:extLst>
              <a:ext uri="{FF2B5EF4-FFF2-40B4-BE49-F238E27FC236}">
                <a16:creationId xmlns:a16="http://schemas.microsoft.com/office/drawing/2014/main" id="{A1C115D7-4365-4DFB-AC1B-ED98C5BB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879" y="1116335"/>
            <a:ext cx="341507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1" name="AutoShape 54">
            <a:extLst>
              <a:ext uri="{FF2B5EF4-FFF2-40B4-BE49-F238E27FC236}">
                <a16:creationId xmlns:a16="http://schemas.microsoft.com/office/drawing/2014/main" id="{0F8EBFBB-B685-4C2D-B1AF-32FD7BB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506" y="1116335"/>
            <a:ext cx="290836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37" name="Seta: para a Direita 236">
            <a:extLst>
              <a:ext uri="{FF2B5EF4-FFF2-40B4-BE49-F238E27FC236}">
                <a16:creationId xmlns:a16="http://schemas.microsoft.com/office/drawing/2014/main" id="{18EC27A8-B98E-4BC9-AC12-D4D1448C638F}"/>
              </a:ext>
            </a:extLst>
          </p:cNvPr>
          <p:cNvSpPr/>
          <p:nvPr/>
        </p:nvSpPr>
        <p:spPr>
          <a:xfrm>
            <a:off x="1582098" y="6650192"/>
            <a:ext cx="4350424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D1885C06-8C0B-42D3-8BB3-B95063E47A6A}"/>
              </a:ext>
            </a:extLst>
          </p:cNvPr>
          <p:cNvSpPr txBox="1"/>
          <p:nvPr/>
        </p:nvSpPr>
        <p:spPr>
          <a:xfrm>
            <a:off x="1179492" y="177037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30/09</a:t>
            </a:r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285276A8-1285-41A6-B451-E36D5CBD21E6}"/>
              </a:ext>
            </a:extLst>
          </p:cNvPr>
          <p:cNvSpPr txBox="1"/>
          <p:nvPr/>
        </p:nvSpPr>
        <p:spPr>
          <a:xfrm>
            <a:off x="1071239" y="213180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Modelagem </a:t>
            </a:r>
          </a:p>
          <a:p>
            <a:pPr algn="ctr"/>
            <a:r>
              <a:rPr lang="pt-BR" sz="1100" dirty="0"/>
              <a:t>de Dados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A1725325-E8BA-4741-ABA0-6BBA1C97498D}"/>
              </a:ext>
            </a:extLst>
          </p:cNvPr>
          <p:cNvSpPr txBox="1"/>
          <p:nvPr/>
        </p:nvSpPr>
        <p:spPr>
          <a:xfrm>
            <a:off x="2520206" y="1720027"/>
            <a:ext cx="666629" cy="374314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05/10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2BB7F879-4A5B-4BD5-90E6-538562817507}"/>
              </a:ext>
            </a:extLst>
          </p:cNvPr>
          <p:cNvSpPr/>
          <p:nvPr/>
        </p:nvSpPr>
        <p:spPr>
          <a:xfrm>
            <a:off x="1392883" y="659881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73" name="Estrela de 5 Pontas 6">
            <a:extLst>
              <a:ext uri="{FF2B5EF4-FFF2-40B4-BE49-F238E27FC236}">
                <a16:creationId xmlns:a16="http://schemas.microsoft.com/office/drawing/2014/main" id="{606429C4-E60F-4583-8031-665E6FBEAE59}"/>
              </a:ext>
            </a:extLst>
          </p:cNvPr>
          <p:cNvSpPr/>
          <p:nvPr/>
        </p:nvSpPr>
        <p:spPr>
          <a:xfrm>
            <a:off x="5687694" y="6515618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8F8A0299-19BF-466B-8D7F-9762C9A43D95}"/>
              </a:ext>
            </a:extLst>
          </p:cNvPr>
          <p:cNvSpPr txBox="1"/>
          <p:nvPr/>
        </p:nvSpPr>
        <p:spPr>
          <a:xfrm>
            <a:off x="4088842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07/10</a:t>
            </a: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795A8A7D-F53A-4F77-8B74-EE19FFE927F1}"/>
              </a:ext>
            </a:extLst>
          </p:cNvPr>
          <p:cNvSpPr txBox="1"/>
          <p:nvPr/>
        </p:nvSpPr>
        <p:spPr>
          <a:xfrm>
            <a:off x="5558737" y="177663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12/10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5E4887B2-744E-4155-BFB8-6E8E797A6B64}"/>
              </a:ext>
            </a:extLst>
          </p:cNvPr>
          <p:cNvSpPr txBox="1"/>
          <p:nvPr/>
        </p:nvSpPr>
        <p:spPr>
          <a:xfrm>
            <a:off x="2882356" y="6444927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Arquitetura do Projeto</a:t>
            </a:r>
          </a:p>
        </p:txBody>
      </p:sp>
      <p:sp>
        <p:nvSpPr>
          <p:cNvPr id="291" name="Estrela de 5 Pontas 6">
            <a:extLst>
              <a:ext uri="{FF2B5EF4-FFF2-40B4-BE49-F238E27FC236}">
                <a16:creationId xmlns:a16="http://schemas.microsoft.com/office/drawing/2014/main" id="{CC6CB843-C27A-446A-9FFC-B3C2529869BE}"/>
              </a:ext>
            </a:extLst>
          </p:cNvPr>
          <p:cNvSpPr/>
          <p:nvPr/>
        </p:nvSpPr>
        <p:spPr>
          <a:xfrm>
            <a:off x="13101826" y="6243329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25" name="AutoShape 54">
            <a:extLst>
              <a:ext uri="{FF2B5EF4-FFF2-40B4-BE49-F238E27FC236}">
                <a16:creationId xmlns:a16="http://schemas.microsoft.com/office/drawing/2014/main" id="{443B1705-7CB8-4B29-AC45-A83C97AC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68" y="1112981"/>
            <a:ext cx="319183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5B806AA8-ECD3-450A-BBF2-8FAF93494181}"/>
              </a:ext>
            </a:extLst>
          </p:cNvPr>
          <p:cNvSpPr txBox="1"/>
          <p:nvPr/>
        </p:nvSpPr>
        <p:spPr>
          <a:xfrm>
            <a:off x="12534660" y="654655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Entrega</a:t>
            </a:r>
          </a:p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2° Sprint</a:t>
            </a:r>
          </a:p>
        </p:txBody>
      </p:sp>
      <p:sp>
        <p:nvSpPr>
          <p:cNvPr id="342" name="Estrela de 5 Pontas 6">
            <a:extLst>
              <a:ext uri="{FF2B5EF4-FFF2-40B4-BE49-F238E27FC236}">
                <a16:creationId xmlns:a16="http://schemas.microsoft.com/office/drawing/2014/main" id="{FB253E95-1065-4197-AE50-2F4EF152CA9B}"/>
              </a:ext>
            </a:extLst>
          </p:cNvPr>
          <p:cNvSpPr/>
          <p:nvPr/>
        </p:nvSpPr>
        <p:spPr>
          <a:xfrm>
            <a:off x="1351528" y="59475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6B673C-AA66-4229-8EC7-18838C62F6F4}"/>
              </a:ext>
            </a:extLst>
          </p:cNvPr>
          <p:cNvSpPr txBox="1"/>
          <p:nvPr/>
        </p:nvSpPr>
        <p:spPr>
          <a:xfrm>
            <a:off x="1123484" y="5506897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Desenho</a:t>
            </a:r>
          </a:p>
          <a:p>
            <a:pPr algn="ctr"/>
            <a:r>
              <a:rPr lang="pt-BR" sz="1100" dirty="0"/>
              <a:t>De Solução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2977670B-ADA9-4402-9712-25DA14C90D8F}"/>
              </a:ext>
            </a:extLst>
          </p:cNvPr>
          <p:cNvSpPr txBox="1"/>
          <p:nvPr/>
        </p:nvSpPr>
        <p:spPr>
          <a:xfrm>
            <a:off x="967647" y="3256601"/>
            <a:ext cx="1183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  <a:p>
            <a:pPr algn="ctr"/>
            <a:r>
              <a:rPr lang="pt-BR" sz="1100" dirty="0"/>
              <a:t>CRUD</a:t>
            </a:r>
          </a:p>
        </p:txBody>
      </p:sp>
      <p:sp>
        <p:nvSpPr>
          <p:cNvPr id="360" name="Seta: para a Direita 359">
            <a:extLst>
              <a:ext uri="{FF2B5EF4-FFF2-40B4-BE49-F238E27FC236}">
                <a16:creationId xmlns:a16="http://schemas.microsoft.com/office/drawing/2014/main" id="{A030D769-7954-4616-8F12-3CA537F4AE55}"/>
              </a:ext>
            </a:extLst>
          </p:cNvPr>
          <p:cNvSpPr/>
          <p:nvPr/>
        </p:nvSpPr>
        <p:spPr>
          <a:xfrm>
            <a:off x="1582098" y="492850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83FBDB2D-2413-482B-8645-A38938991625}"/>
              </a:ext>
            </a:extLst>
          </p:cNvPr>
          <p:cNvSpPr/>
          <p:nvPr/>
        </p:nvSpPr>
        <p:spPr>
          <a:xfrm>
            <a:off x="1383462" y="4916195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4" name="Estrela de 5 Pontas 6">
            <a:extLst>
              <a:ext uri="{FF2B5EF4-FFF2-40B4-BE49-F238E27FC236}">
                <a16:creationId xmlns:a16="http://schemas.microsoft.com/office/drawing/2014/main" id="{50782CF4-25CA-4481-BF2A-50BC6C3A7735}"/>
              </a:ext>
            </a:extLst>
          </p:cNvPr>
          <p:cNvSpPr/>
          <p:nvPr/>
        </p:nvSpPr>
        <p:spPr>
          <a:xfrm>
            <a:off x="2686144" y="483185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23956335-7C51-4666-8792-70EE35D33E3A}"/>
              </a:ext>
            </a:extLst>
          </p:cNvPr>
          <p:cNvSpPr/>
          <p:nvPr/>
        </p:nvSpPr>
        <p:spPr>
          <a:xfrm>
            <a:off x="1129470" y="7260243"/>
            <a:ext cx="209840" cy="2308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67E6392E-A7E7-4CE6-95BA-EE9E63A87310}"/>
              </a:ext>
            </a:extLst>
          </p:cNvPr>
          <p:cNvSpPr txBox="1"/>
          <p:nvPr/>
        </p:nvSpPr>
        <p:spPr>
          <a:xfrm>
            <a:off x="1324191" y="72448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Início Tarefa</a:t>
            </a:r>
          </a:p>
        </p:txBody>
      </p:sp>
      <p:sp>
        <p:nvSpPr>
          <p:cNvPr id="372" name="Seta: para a Direita 371">
            <a:extLst>
              <a:ext uri="{FF2B5EF4-FFF2-40B4-BE49-F238E27FC236}">
                <a16:creationId xmlns:a16="http://schemas.microsoft.com/office/drawing/2014/main" id="{C04A0C14-F302-4316-9A15-46AE9CCD20E6}"/>
              </a:ext>
            </a:extLst>
          </p:cNvPr>
          <p:cNvSpPr/>
          <p:nvPr/>
        </p:nvSpPr>
        <p:spPr>
          <a:xfrm>
            <a:off x="2790981" y="7274438"/>
            <a:ext cx="1039460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96835171-9E2B-4953-99A9-BFD7D93B6984}"/>
              </a:ext>
            </a:extLst>
          </p:cNvPr>
          <p:cNvSpPr txBox="1"/>
          <p:nvPr/>
        </p:nvSpPr>
        <p:spPr>
          <a:xfrm>
            <a:off x="3785729" y="7261625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</p:txBody>
      </p:sp>
      <p:sp>
        <p:nvSpPr>
          <p:cNvPr id="376" name="Estrela de 5 Pontas 6">
            <a:extLst>
              <a:ext uri="{FF2B5EF4-FFF2-40B4-BE49-F238E27FC236}">
                <a16:creationId xmlns:a16="http://schemas.microsoft.com/office/drawing/2014/main" id="{A878F091-DB9B-45A5-9F75-AE4F6131A184}"/>
              </a:ext>
            </a:extLst>
          </p:cNvPr>
          <p:cNvSpPr/>
          <p:nvPr/>
        </p:nvSpPr>
        <p:spPr>
          <a:xfrm>
            <a:off x="5187594" y="7229444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C6BC1058-2019-43CA-B701-C4CB801B19FB}"/>
              </a:ext>
            </a:extLst>
          </p:cNvPr>
          <p:cNvSpPr txBox="1"/>
          <p:nvPr/>
        </p:nvSpPr>
        <p:spPr>
          <a:xfrm>
            <a:off x="5411847" y="72616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Entrega</a:t>
            </a:r>
          </a:p>
        </p:txBody>
      </p:sp>
      <p:sp>
        <p:nvSpPr>
          <p:cNvPr id="384" name="AutoShape 54">
            <a:extLst>
              <a:ext uri="{FF2B5EF4-FFF2-40B4-BE49-F238E27FC236}">
                <a16:creationId xmlns:a16="http://schemas.microsoft.com/office/drawing/2014/main" id="{F6ACB361-8978-429F-ACB0-4EBE0AB3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30" y="1110943"/>
            <a:ext cx="2989978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19E0EF2F-3475-4200-9691-2386AA97167C}"/>
              </a:ext>
            </a:extLst>
          </p:cNvPr>
          <p:cNvSpPr txBox="1"/>
          <p:nvPr/>
        </p:nvSpPr>
        <p:spPr>
          <a:xfrm>
            <a:off x="6966955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14/10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35DA7DB3-E851-4A4F-9F3A-E0097817BB77}"/>
              </a:ext>
            </a:extLst>
          </p:cNvPr>
          <p:cNvSpPr txBox="1"/>
          <p:nvPr/>
        </p:nvSpPr>
        <p:spPr>
          <a:xfrm>
            <a:off x="8466617" y="1724100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19/10</a:t>
            </a:r>
          </a:p>
        </p:txBody>
      </p: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605165F5-D7D5-4CB7-8752-76A0B4B8A0FF}"/>
              </a:ext>
            </a:extLst>
          </p:cNvPr>
          <p:cNvSpPr txBox="1"/>
          <p:nvPr/>
        </p:nvSpPr>
        <p:spPr>
          <a:xfrm>
            <a:off x="9879332" y="1724099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21/10</a:t>
            </a:r>
          </a:p>
        </p:txBody>
      </p: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4A48266E-B4E7-47D5-925F-CA594116BDC2}"/>
              </a:ext>
            </a:extLst>
          </p:cNvPr>
          <p:cNvSpPr txBox="1"/>
          <p:nvPr/>
        </p:nvSpPr>
        <p:spPr>
          <a:xfrm>
            <a:off x="11454560" y="1785275"/>
            <a:ext cx="666629" cy="31964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26/10</a:t>
            </a:r>
          </a:p>
        </p:txBody>
      </p: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BC9A546C-4D5D-40A4-8604-BA7CA8AA84E1}"/>
              </a:ext>
            </a:extLst>
          </p:cNvPr>
          <p:cNvSpPr txBox="1"/>
          <p:nvPr/>
        </p:nvSpPr>
        <p:spPr>
          <a:xfrm>
            <a:off x="1503312" y="4576052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2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Adaptação </a:t>
            </a:r>
            <a:r>
              <a:rPr lang="pt-BR" sz="1200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Wireframes</a:t>
            </a:r>
            <a:endParaRPr lang="pt-BR" sz="1200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137E865B-6D4F-42BA-915B-9CF63B46E3FC}"/>
              </a:ext>
            </a:extLst>
          </p:cNvPr>
          <p:cNvSpPr txBox="1"/>
          <p:nvPr/>
        </p:nvSpPr>
        <p:spPr>
          <a:xfrm>
            <a:off x="12880209" y="175928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28/10</a:t>
            </a:r>
          </a:p>
        </p:txBody>
      </p:sp>
      <p:sp>
        <p:nvSpPr>
          <p:cNvPr id="416" name="Seta: para a Direita 415">
            <a:extLst>
              <a:ext uri="{FF2B5EF4-FFF2-40B4-BE49-F238E27FC236}">
                <a16:creationId xmlns:a16="http://schemas.microsoft.com/office/drawing/2014/main" id="{0B8DF041-84BB-4D6C-B3EF-0488A10520FD}"/>
              </a:ext>
            </a:extLst>
          </p:cNvPr>
          <p:cNvSpPr/>
          <p:nvPr/>
        </p:nvSpPr>
        <p:spPr>
          <a:xfrm>
            <a:off x="1582098" y="2621281"/>
            <a:ext cx="1374461" cy="223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CDC94BCD-7462-49AA-B3F8-1D74FDA4D9F0}"/>
              </a:ext>
            </a:extLst>
          </p:cNvPr>
          <p:cNvSpPr/>
          <p:nvPr/>
        </p:nvSpPr>
        <p:spPr>
          <a:xfrm>
            <a:off x="1386379" y="2586539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0" name="Estrela de 5 Pontas 6">
            <a:extLst>
              <a:ext uri="{FF2B5EF4-FFF2-40B4-BE49-F238E27FC236}">
                <a16:creationId xmlns:a16="http://schemas.microsoft.com/office/drawing/2014/main" id="{4C1664D9-02A2-4117-9EFC-6B31343CC294}"/>
              </a:ext>
            </a:extLst>
          </p:cNvPr>
          <p:cNvSpPr/>
          <p:nvPr/>
        </p:nvSpPr>
        <p:spPr>
          <a:xfrm>
            <a:off x="2713177" y="2468501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9E8F628-BBCF-466E-97EF-0C915E7C3926}"/>
              </a:ext>
            </a:extLst>
          </p:cNvPr>
          <p:cNvSpPr/>
          <p:nvPr/>
        </p:nvSpPr>
        <p:spPr>
          <a:xfrm>
            <a:off x="1583575" y="3719690"/>
            <a:ext cx="2883250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813675-2B68-4DD8-8CFB-4F8C362DD78B}"/>
              </a:ext>
            </a:extLst>
          </p:cNvPr>
          <p:cNvSpPr/>
          <p:nvPr/>
        </p:nvSpPr>
        <p:spPr>
          <a:xfrm>
            <a:off x="1392883" y="369632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Estrela de 5 Pontas 6">
            <a:extLst>
              <a:ext uri="{FF2B5EF4-FFF2-40B4-BE49-F238E27FC236}">
                <a16:creationId xmlns:a16="http://schemas.microsoft.com/office/drawing/2014/main" id="{7142B2C1-3622-4DDD-91B9-11635BFE167A}"/>
              </a:ext>
            </a:extLst>
          </p:cNvPr>
          <p:cNvSpPr/>
          <p:nvPr/>
        </p:nvSpPr>
        <p:spPr>
          <a:xfrm>
            <a:off x="4195784" y="3636506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F12051D-A59D-4C57-BFA4-F934F0FF923A}"/>
              </a:ext>
            </a:extLst>
          </p:cNvPr>
          <p:cNvSpPr/>
          <p:nvPr/>
        </p:nvSpPr>
        <p:spPr>
          <a:xfrm>
            <a:off x="2882356" y="3127087"/>
            <a:ext cx="4466440" cy="1871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70B13E-56B0-4006-AB1F-B4EED3182954}"/>
              </a:ext>
            </a:extLst>
          </p:cNvPr>
          <p:cNvSpPr/>
          <p:nvPr/>
        </p:nvSpPr>
        <p:spPr>
          <a:xfrm>
            <a:off x="2718808" y="304168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" name="Estrela de 5 Pontas 6">
            <a:extLst>
              <a:ext uri="{FF2B5EF4-FFF2-40B4-BE49-F238E27FC236}">
                <a16:creationId xmlns:a16="http://schemas.microsoft.com/office/drawing/2014/main" id="{1053036C-5081-4791-BF5B-236CCAB0CFD2}"/>
              </a:ext>
            </a:extLst>
          </p:cNvPr>
          <p:cNvSpPr/>
          <p:nvPr/>
        </p:nvSpPr>
        <p:spPr>
          <a:xfrm>
            <a:off x="7123156" y="298738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298C9E-82F4-4004-8498-BA77ADC16F20}"/>
              </a:ext>
            </a:extLst>
          </p:cNvPr>
          <p:cNvSpPr txBox="1"/>
          <p:nvPr/>
        </p:nvSpPr>
        <p:spPr>
          <a:xfrm>
            <a:off x="4248368" y="2925854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 ORM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66E3D8-84C3-4B69-BECE-A6225370AE1F}"/>
              </a:ext>
            </a:extLst>
          </p:cNvPr>
          <p:cNvSpPr txBox="1"/>
          <p:nvPr/>
        </p:nvSpPr>
        <p:spPr>
          <a:xfrm>
            <a:off x="5793460" y="3912735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Discussão sobre Padrão de Projeto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937F1D-5682-4538-8138-CE1CE218000E}"/>
              </a:ext>
            </a:extLst>
          </p:cNvPr>
          <p:cNvSpPr txBox="1"/>
          <p:nvPr/>
        </p:nvSpPr>
        <p:spPr>
          <a:xfrm>
            <a:off x="3748388" y="5632264"/>
            <a:ext cx="1583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Definição dos dados</a:t>
            </a:r>
          </a:p>
          <a:p>
            <a:pPr algn="ctr"/>
            <a:r>
              <a:rPr lang="pt-BR" sz="1100" dirty="0"/>
              <a:t>exportados para CSV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FBB1311-6CDE-4D0A-9EEA-45C116EF9CFC}"/>
              </a:ext>
            </a:extLst>
          </p:cNvPr>
          <p:cNvSpPr/>
          <p:nvPr/>
        </p:nvSpPr>
        <p:spPr>
          <a:xfrm>
            <a:off x="5978019" y="4100777"/>
            <a:ext cx="2883250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5607B4-7163-4F48-9FCF-889B2864D8AE}"/>
              </a:ext>
            </a:extLst>
          </p:cNvPr>
          <p:cNvSpPr/>
          <p:nvPr/>
        </p:nvSpPr>
        <p:spPr>
          <a:xfrm>
            <a:off x="5799910" y="409184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8" name="Estrela de 5 Pontas 6">
            <a:extLst>
              <a:ext uri="{FF2B5EF4-FFF2-40B4-BE49-F238E27FC236}">
                <a16:creationId xmlns:a16="http://schemas.microsoft.com/office/drawing/2014/main" id="{7E545EE5-CD73-493F-8FAE-41EFAB153979}"/>
              </a:ext>
            </a:extLst>
          </p:cNvPr>
          <p:cNvSpPr/>
          <p:nvPr/>
        </p:nvSpPr>
        <p:spPr>
          <a:xfrm>
            <a:off x="8593729" y="3980568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D995F64-D4E5-4E16-A397-62484F2DB6D0}"/>
              </a:ext>
            </a:extLst>
          </p:cNvPr>
          <p:cNvSpPr/>
          <p:nvPr/>
        </p:nvSpPr>
        <p:spPr>
          <a:xfrm>
            <a:off x="4544571" y="612794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2C9535B-38AB-457D-9680-BDB752A723ED}"/>
              </a:ext>
            </a:extLst>
          </p:cNvPr>
          <p:cNvSpPr/>
          <p:nvPr/>
        </p:nvSpPr>
        <p:spPr>
          <a:xfrm>
            <a:off x="4283976" y="608488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1" name="Estrela de 5 Pontas 6">
            <a:extLst>
              <a:ext uri="{FF2B5EF4-FFF2-40B4-BE49-F238E27FC236}">
                <a16:creationId xmlns:a16="http://schemas.microsoft.com/office/drawing/2014/main" id="{C86C4528-5451-4963-8917-996698F5AD65}"/>
              </a:ext>
            </a:extLst>
          </p:cNvPr>
          <p:cNvSpPr/>
          <p:nvPr/>
        </p:nvSpPr>
        <p:spPr>
          <a:xfrm>
            <a:off x="5659482" y="5977082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66AC47D-5BA0-4C58-8132-9AA276A07977}"/>
              </a:ext>
            </a:extLst>
          </p:cNvPr>
          <p:cNvSpPr/>
          <p:nvPr/>
        </p:nvSpPr>
        <p:spPr>
          <a:xfrm>
            <a:off x="5981780" y="5702407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9AF596-3528-4B0A-9D93-4950324C8F62}"/>
              </a:ext>
            </a:extLst>
          </p:cNvPr>
          <p:cNvSpPr/>
          <p:nvPr/>
        </p:nvSpPr>
        <p:spPr>
          <a:xfrm>
            <a:off x="5761690" y="566335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599EFD9-56A6-495E-8245-0F868DCCD5AC}"/>
              </a:ext>
            </a:extLst>
          </p:cNvPr>
          <p:cNvSpPr txBox="1"/>
          <p:nvPr/>
        </p:nvSpPr>
        <p:spPr>
          <a:xfrm>
            <a:off x="5779236" y="5464698"/>
            <a:ext cx="166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Documento de Layout</a:t>
            </a:r>
          </a:p>
        </p:txBody>
      </p:sp>
      <p:sp>
        <p:nvSpPr>
          <p:cNvPr id="31" name="Estrela de 5 Pontas 6">
            <a:extLst>
              <a:ext uri="{FF2B5EF4-FFF2-40B4-BE49-F238E27FC236}">
                <a16:creationId xmlns:a16="http://schemas.microsoft.com/office/drawing/2014/main" id="{7DFE5EC9-991C-4EA4-A5CE-BE7D3F321029}"/>
              </a:ext>
            </a:extLst>
          </p:cNvPr>
          <p:cNvSpPr/>
          <p:nvPr/>
        </p:nvSpPr>
        <p:spPr>
          <a:xfrm>
            <a:off x="7100135" y="5578492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6CD7088C-D771-4986-9263-5F98AFA297AD}"/>
              </a:ext>
            </a:extLst>
          </p:cNvPr>
          <p:cNvSpPr/>
          <p:nvPr/>
        </p:nvSpPr>
        <p:spPr>
          <a:xfrm>
            <a:off x="4481144" y="4710194"/>
            <a:ext cx="5800641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50A7599-1B15-4D3E-8617-BFA0849391FE}"/>
              </a:ext>
            </a:extLst>
          </p:cNvPr>
          <p:cNvSpPr/>
          <p:nvPr/>
        </p:nvSpPr>
        <p:spPr>
          <a:xfrm>
            <a:off x="4286157" y="4700274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5" name="Estrela de 5 Pontas 6">
            <a:extLst>
              <a:ext uri="{FF2B5EF4-FFF2-40B4-BE49-F238E27FC236}">
                <a16:creationId xmlns:a16="http://schemas.microsoft.com/office/drawing/2014/main" id="{5669EF21-987B-4F7A-BD26-2134A6E5555E}"/>
              </a:ext>
            </a:extLst>
          </p:cNvPr>
          <p:cNvSpPr/>
          <p:nvPr/>
        </p:nvSpPr>
        <p:spPr>
          <a:xfrm>
            <a:off x="10022698" y="459253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65E775-E54B-467F-8DC8-DDF6CF77C8DF}"/>
              </a:ext>
            </a:extLst>
          </p:cNvPr>
          <p:cNvSpPr txBox="1"/>
          <p:nvPr/>
        </p:nvSpPr>
        <p:spPr>
          <a:xfrm>
            <a:off x="5741460" y="4539376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 Institucional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EADFE9A5-7272-41F6-A90D-E050E5C93C8C}"/>
              </a:ext>
            </a:extLst>
          </p:cNvPr>
          <p:cNvSpPr/>
          <p:nvPr/>
        </p:nvSpPr>
        <p:spPr>
          <a:xfrm>
            <a:off x="5973087" y="3564241"/>
            <a:ext cx="4276780" cy="1871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1792B1-E48F-4204-B35D-F032089123F2}"/>
              </a:ext>
            </a:extLst>
          </p:cNvPr>
          <p:cNvSpPr/>
          <p:nvPr/>
        </p:nvSpPr>
        <p:spPr>
          <a:xfrm>
            <a:off x="5813087" y="3485064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4" name="Estrela de 5 Pontas 6">
            <a:extLst>
              <a:ext uri="{FF2B5EF4-FFF2-40B4-BE49-F238E27FC236}">
                <a16:creationId xmlns:a16="http://schemas.microsoft.com/office/drawing/2014/main" id="{560251D5-37F9-4FB8-B371-DDA666A23F1E}"/>
              </a:ext>
            </a:extLst>
          </p:cNvPr>
          <p:cNvSpPr/>
          <p:nvPr/>
        </p:nvSpPr>
        <p:spPr>
          <a:xfrm>
            <a:off x="10011121" y="34063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EAFD7C6-0033-4C81-9E74-092044497C37}"/>
              </a:ext>
            </a:extLst>
          </p:cNvPr>
          <p:cNvSpPr txBox="1"/>
          <p:nvPr/>
        </p:nvSpPr>
        <p:spPr>
          <a:xfrm>
            <a:off x="6929056" y="3392580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Funcionalidade exportação de dados em TXT e CSV</a:t>
            </a:r>
          </a:p>
        </p:txBody>
      </p:sp>
    </p:spTree>
    <p:extLst>
      <p:ext uri="{BB962C8B-B14F-4D97-AF65-F5344CB8AC3E}">
        <p14:creationId xmlns:p14="http://schemas.microsoft.com/office/powerpoint/2010/main" val="34659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16466</TotalTime>
  <Words>255</Words>
  <Application>Microsoft Office PowerPoint</Application>
  <PresentationFormat>Personalizar</PresentationFormat>
  <Paragraphs>93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Timeline do projeto por semana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380</cp:revision>
  <cp:lastPrinted>2018-08-30T22:45:44Z</cp:lastPrinted>
  <dcterms:created xsi:type="dcterms:W3CDTF">2016-12-01T16:19:35Z</dcterms:created>
  <dcterms:modified xsi:type="dcterms:W3CDTF">2020-10-14T19:54:47Z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