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2"/>
  </p:notesMasterIdLst>
  <p:handoutMasterIdLst>
    <p:handoutMasterId r:id="rId13"/>
  </p:handoutMasterIdLst>
  <p:sldIdLst>
    <p:sldId id="344" r:id="rId7"/>
    <p:sldId id="471" r:id="rId8"/>
    <p:sldId id="342" r:id="rId9"/>
    <p:sldId id="472" r:id="rId10"/>
    <p:sldId id="256" r:id="rId11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  <p14:sldId id="342"/>
            <p14:sldId id="472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9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howGuides="1">
      <p:cViewPr varScale="1">
        <p:scale>
          <a:sx n="78" d="100"/>
          <a:sy n="78" d="100"/>
        </p:scale>
        <p:origin x="720" y="19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a Sampaio" userId="f1767c5f4567867f" providerId="LiveId" clId="{1E34F3C2-C757-4BBC-BE8D-18C7C5E7A8A4}"/>
    <pc:docChg chg="undo custSel addSld delSld modSld sldOrd delMainMaster modSection">
      <pc:chgData name="Eduarda Sampaio" userId="f1767c5f4567867f" providerId="LiveId" clId="{1E34F3C2-C757-4BBC-BE8D-18C7C5E7A8A4}" dt="2020-11-04T21:14:16.070" v="643" actId="1035"/>
      <pc:docMkLst>
        <pc:docMk/>
      </pc:docMkLst>
      <pc:sldChg chg="addSp delSp modSp add mod ord">
        <pc:chgData name="Eduarda Sampaio" userId="f1767c5f4567867f" providerId="LiveId" clId="{1E34F3C2-C757-4BBC-BE8D-18C7C5E7A8A4}" dt="2020-11-04T21:14:16.070" v="643" actId="1035"/>
        <pc:sldMkLst>
          <pc:docMk/>
          <pc:sldMk cId="2919653698" sldId="342"/>
        </pc:sldMkLst>
        <pc:spChg chg="add mod">
          <ac:chgData name="Eduarda Sampaio" userId="f1767c5f4567867f" providerId="LiveId" clId="{1E34F3C2-C757-4BBC-BE8D-18C7C5E7A8A4}" dt="2020-11-04T20:58:18.991" v="351" actId="14100"/>
          <ac:spMkLst>
            <pc:docMk/>
            <pc:sldMk cId="2919653698" sldId="342"/>
            <ac:spMk id="2" creationId="{EC374178-B030-42F1-B87C-6275BF69551C}"/>
          </ac:spMkLst>
        </pc:spChg>
        <pc:spChg chg="add del mod">
          <ac:chgData name="Eduarda Sampaio" userId="f1767c5f4567867f" providerId="LiveId" clId="{1E34F3C2-C757-4BBC-BE8D-18C7C5E7A8A4}" dt="2020-11-04T20:58:40.363" v="359" actId="478"/>
          <ac:spMkLst>
            <pc:docMk/>
            <pc:sldMk cId="2919653698" sldId="342"/>
            <ac:spMk id="3" creationId="{F95B9197-19DF-404D-B8D9-89863A909FCE}"/>
          </ac:spMkLst>
        </pc:spChg>
        <pc:spChg chg="add mod">
          <ac:chgData name="Eduarda Sampaio" userId="f1767c5f4567867f" providerId="LiveId" clId="{1E34F3C2-C757-4BBC-BE8D-18C7C5E7A8A4}" dt="2020-11-04T20:59:22.388" v="369" actId="1037"/>
          <ac:spMkLst>
            <pc:docMk/>
            <pc:sldMk cId="2919653698" sldId="342"/>
            <ac:spMk id="4" creationId="{3DA046C6-FDE4-45D0-A55A-6A2E47B4882C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5" creationId="{1D83F2DC-B0F6-42CB-87B1-D8CA245CADEB}"/>
          </ac:spMkLst>
        </pc:spChg>
        <pc:spChg chg="add mod">
          <ac:chgData name="Eduarda Sampaio" userId="f1767c5f4567867f" providerId="LiveId" clId="{1E34F3C2-C757-4BBC-BE8D-18C7C5E7A8A4}" dt="2020-11-04T20:59:20.987" v="368" actId="1037"/>
          <ac:spMkLst>
            <pc:docMk/>
            <pc:sldMk cId="2919653698" sldId="342"/>
            <ac:spMk id="6" creationId="{3B8CE131-7A17-439F-89D7-8FE2D4A7F384}"/>
          </ac:spMkLst>
        </pc:spChg>
        <pc:spChg chg="add mod">
          <ac:chgData name="Eduarda Sampaio" userId="f1767c5f4567867f" providerId="LiveId" clId="{1E34F3C2-C757-4BBC-BE8D-18C7C5E7A8A4}" dt="2020-11-04T20:59:30.455" v="372" actId="1076"/>
          <ac:spMkLst>
            <pc:docMk/>
            <pc:sldMk cId="2919653698" sldId="342"/>
            <ac:spMk id="7" creationId="{B7876640-F83A-42C2-8A38-33C55B471186}"/>
          </ac:spMkLst>
        </pc:spChg>
        <pc:spChg chg="add mod">
          <ac:chgData name="Eduarda Sampaio" userId="f1767c5f4567867f" providerId="LiveId" clId="{1E34F3C2-C757-4BBC-BE8D-18C7C5E7A8A4}" dt="2020-11-04T20:59:38.175" v="375" actId="1076"/>
          <ac:spMkLst>
            <pc:docMk/>
            <pc:sldMk cId="2919653698" sldId="342"/>
            <ac:spMk id="8" creationId="{03219873-2D63-47C6-B34A-410AA97D32EF}"/>
          </ac:spMkLst>
        </pc:spChg>
        <pc:spChg chg="add mod">
          <ac:chgData name="Eduarda Sampaio" userId="f1767c5f4567867f" providerId="LiveId" clId="{1E34F3C2-C757-4BBC-BE8D-18C7C5E7A8A4}" dt="2020-11-04T20:59:44.630" v="378" actId="1076"/>
          <ac:spMkLst>
            <pc:docMk/>
            <pc:sldMk cId="2919653698" sldId="342"/>
            <ac:spMk id="9" creationId="{293AE4F5-3DFB-4F96-8A5B-C3DAB482BB9A}"/>
          </ac:spMkLst>
        </pc:spChg>
        <pc:spChg chg="add mod">
          <ac:chgData name="Eduarda Sampaio" userId="f1767c5f4567867f" providerId="LiveId" clId="{1E34F3C2-C757-4BBC-BE8D-18C7C5E7A8A4}" dt="2020-11-04T20:59:51.654" v="381" actId="1076"/>
          <ac:spMkLst>
            <pc:docMk/>
            <pc:sldMk cId="2919653698" sldId="342"/>
            <ac:spMk id="10" creationId="{6EE95722-270D-41C6-BBA4-6B6D9A49ED7B}"/>
          </ac:spMkLst>
        </pc:spChg>
        <pc:spChg chg="add mod">
          <ac:chgData name="Eduarda Sampaio" userId="f1767c5f4567867f" providerId="LiveId" clId="{1E34F3C2-C757-4BBC-BE8D-18C7C5E7A8A4}" dt="2020-11-04T21:12:39.165" v="619" actId="1076"/>
          <ac:spMkLst>
            <pc:docMk/>
            <pc:sldMk cId="2919653698" sldId="342"/>
            <ac:spMk id="11" creationId="{9ED400EC-8316-4CCA-9399-0E5D779630B5}"/>
          </ac:spMkLst>
        </pc:spChg>
        <pc:spChg chg="add mod">
          <ac:chgData name="Eduarda Sampaio" userId="f1767c5f4567867f" providerId="LiveId" clId="{1E34F3C2-C757-4BBC-BE8D-18C7C5E7A8A4}" dt="2020-11-04T21:00:05.704" v="388" actId="1076"/>
          <ac:spMkLst>
            <pc:docMk/>
            <pc:sldMk cId="2919653698" sldId="342"/>
            <ac:spMk id="12" creationId="{A62CACAF-A531-4EDE-B88C-F5D2AEE2AAC9}"/>
          </ac:spMkLst>
        </pc:spChg>
        <pc:spChg chg="add mod">
          <ac:chgData name="Eduarda Sampaio" userId="f1767c5f4567867f" providerId="LiveId" clId="{1E34F3C2-C757-4BBC-BE8D-18C7C5E7A8A4}" dt="2020-11-04T21:00:12.110" v="391" actId="1076"/>
          <ac:spMkLst>
            <pc:docMk/>
            <pc:sldMk cId="2919653698" sldId="342"/>
            <ac:spMk id="13" creationId="{BD9CF107-4C19-4F24-BE6C-2802D8D71CD6}"/>
          </ac:spMkLst>
        </pc:spChg>
        <pc:spChg chg="add mod">
          <ac:chgData name="Eduarda Sampaio" userId="f1767c5f4567867f" providerId="LiveId" clId="{1E34F3C2-C757-4BBC-BE8D-18C7C5E7A8A4}" dt="2020-11-04T21:01:53.542" v="404" actId="207"/>
          <ac:spMkLst>
            <pc:docMk/>
            <pc:sldMk cId="2919653698" sldId="342"/>
            <ac:spMk id="14" creationId="{5BB6E029-95C0-49B3-8A73-4D0CE9D65A47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15" creationId="{63816EC4-FDD5-4AE5-8A4B-666753991AC8}"/>
          </ac:spMkLst>
        </pc:spChg>
        <pc:spChg chg="add mod">
          <ac:chgData name="Eduarda Sampaio" userId="f1767c5f4567867f" providerId="LiveId" clId="{1E34F3C2-C757-4BBC-BE8D-18C7C5E7A8A4}" dt="2020-11-04T21:01:25.976" v="403" actId="207"/>
          <ac:spMkLst>
            <pc:docMk/>
            <pc:sldMk cId="2919653698" sldId="342"/>
            <ac:spMk id="16" creationId="{14889147-544A-4C71-B356-978CB353D9EC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17" creationId="{30588100-D8CB-4AEB-BBED-5FC5558C4F46}"/>
          </ac:spMkLst>
        </pc:spChg>
        <pc:spChg chg="add mod">
          <ac:chgData name="Eduarda Sampaio" userId="f1767c5f4567867f" providerId="LiveId" clId="{1E34F3C2-C757-4BBC-BE8D-18C7C5E7A8A4}" dt="2020-11-04T21:01:24.248" v="402" actId="207"/>
          <ac:spMkLst>
            <pc:docMk/>
            <pc:sldMk cId="2919653698" sldId="342"/>
            <ac:spMk id="18" creationId="{AEE5C1B5-199E-4EDE-B895-62BEA7E2A03F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19" creationId="{2DC5EE64-D49C-44B6-8491-DB7403BDD36F}"/>
          </ac:spMkLst>
        </pc:spChg>
        <pc:spChg chg="add mod">
          <ac:chgData name="Eduarda Sampaio" userId="f1767c5f4567867f" providerId="LiveId" clId="{1E34F3C2-C757-4BBC-BE8D-18C7C5E7A8A4}" dt="2020-11-04T21:01:22.447" v="401" actId="207"/>
          <ac:spMkLst>
            <pc:docMk/>
            <pc:sldMk cId="2919653698" sldId="342"/>
            <ac:spMk id="20" creationId="{1883200D-F7E9-41EE-835D-3C3A39088C1D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21" creationId="{8DC0D2E6-6ACF-479C-A1E4-A5D5C35EF67C}"/>
          </ac:spMkLst>
        </pc:spChg>
        <pc:spChg chg="add mod">
          <ac:chgData name="Eduarda Sampaio" userId="f1767c5f4567867f" providerId="LiveId" clId="{1E34F3C2-C757-4BBC-BE8D-18C7C5E7A8A4}" dt="2020-11-04T21:01:20.406" v="400" actId="207"/>
          <ac:spMkLst>
            <pc:docMk/>
            <pc:sldMk cId="2919653698" sldId="342"/>
            <ac:spMk id="22" creationId="{CF0AC168-9F00-4EF4-8FB9-D712BA4FF8E9}"/>
          </ac:spMkLst>
        </pc:spChg>
        <pc:spChg chg="add mod">
          <ac:chgData name="Eduarda Sampaio" userId="f1767c5f4567867f" providerId="LiveId" clId="{1E34F3C2-C757-4BBC-BE8D-18C7C5E7A8A4}" dt="2020-11-04T21:01:17.412" v="398" actId="207"/>
          <ac:spMkLst>
            <pc:docMk/>
            <pc:sldMk cId="2919653698" sldId="342"/>
            <ac:spMk id="23" creationId="{C3F4058A-C458-4AC8-A525-CF6A109E09CD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4" creationId="{9F3D2C5F-530E-4D14-8A1A-D8A57DF3FBE4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5" creationId="{A3661011-D629-4C0E-8615-A80E8242321B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6" creationId="{5C15B73C-40AF-400A-81CF-C6279EEA2F9D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7" creationId="{28819B7E-F000-47D4-90C6-78E96AF35895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8" creationId="{EF2D2A05-39DB-40EB-8A74-CA6BACC597C7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9" creationId="{3218B848-F173-41E7-B6BE-C345047929E1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0" creationId="{DD8A7E56-07A7-40C5-A122-DCAA17B10803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1" creationId="{41161793-5827-459F-A615-1D9DF2B47B4E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2" creationId="{0D4ACE1A-1B1A-4CC3-B283-E36097B540BC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3" creationId="{47CEAF39-BFC2-432C-B273-A13BD24CC2CF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4" creationId="{56D1F4E6-61E9-4649-A23C-5E403B90B42F}"/>
          </ac:spMkLst>
        </pc:spChg>
        <pc:spChg chg="add mod">
          <ac:chgData name="Eduarda Sampaio" userId="f1767c5f4567867f" providerId="LiveId" clId="{1E34F3C2-C757-4BBC-BE8D-18C7C5E7A8A4}" dt="2020-11-04T21:01:02.679" v="397" actId="207"/>
          <ac:spMkLst>
            <pc:docMk/>
            <pc:sldMk cId="2919653698" sldId="342"/>
            <ac:spMk id="35" creationId="{BD845C85-CAA6-4CA6-B0E2-F7C47B06A73E}"/>
          </ac:spMkLst>
        </pc:spChg>
        <pc:spChg chg="add mod">
          <ac:chgData name="Eduarda Sampaio" userId="f1767c5f4567867f" providerId="LiveId" clId="{1E34F3C2-C757-4BBC-BE8D-18C7C5E7A8A4}" dt="2020-11-04T21:02:35.886" v="414" actId="1076"/>
          <ac:spMkLst>
            <pc:docMk/>
            <pc:sldMk cId="2919653698" sldId="342"/>
            <ac:spMk id="36" creationId="{4C2F1669-FE97-4C31-A174-A247B2E8052C}"/>
          </ac:spMkLst>
        </pc:spChg>
        <pc:spChg chg="add del mod">
          <ac:chgData name="Eduarda Sampaio" userId="f1767c5f4567867f" providerId="LiveId" clId="{1E34F3C2-C757-4BBC-BE8D-18C7C5E7A8A4}" dt="2020-11-04T21:03:11.839" v="425" actId="21"/>
          <ac:spMkLst>
            <pc:docMk/>
            <pc:sldMk cId="2919653698" sldId="342"/>
            <ac:spMk id="37" creationId="{F4F38C9A-4A34-4AA9-B1B2-23A302FF6FD8}"/>
          </ac:spMkLst>
        </pc:spChg>
        <pc:spChg chg="add mod">
          <ac:chgData name="Eduarda Sampaio" userId="f1767c5f4567867f" providerId="LiveId" clId="{1E34F3C2-C757-4BBC-BE8D-18C7C5E7A8A4}" dt="2020-11-04T21:03:09.671" v="424" actId="1076"/>
          <ac:spMkLst>
            <pc:docMk/>
            <pc:sldMk cId="2919653698" sldId="342"/>
            <ac:spMk id="38" creationId="{4A3C2AB9-3F70-4216-8244-B131CD36AF99}"/>
          </ac:spMkLst>
        </pc:spChg>
        <pc:spChg chg="add mod">
          <ac:chgData name="Eduarda Sampaio" userId="f1767c5f4567867f" providerId="LiveId" clId="{1E34F3C2-C757-4BBC-BE8D-18C7C5E7A8A4}" dt="2020-11-04T21:04:03.902" v="465" actId="1038"/>
          <ac:spMkLst>
            <pc:docMk/>
            <pc:sldMk cId="2919653698" sldId="342"/>
            <ac:spMk id="39" creationId="{37C1EE95-ED82-48B4-88A3-E6372735C420}"/>
          </ac:spMkLst>
        </pc:spChg>
        <pc:spChg chg="add mod">
          <ac:chgData name="Eduarda Sampaio" userId="f1767c5f4567867f" providerId="LiveId" clId="{1E34F3C2-C757-4BBC-BE8D-18C7C5E7A8A4}" dt="2020-11-04T21:10:36.605" v="609" actId="1076"/>
          <ac:spMkLst>
            <pc:docMk/>
            <pc:sldMk cId="2919653698" sldId="342"/>
            <ac:spMk id="40" creationId="{56670370-5CB9-4045-BEF7-F4C45E439B02}"/>
          </ac:spMkLst>
        </pc:spChg>
        <pc:spChg chg="add del">
          <ac:chgData name="Eduarda Sampaio" userId="f1767c5f4567867f" providerId="LiveId" clId="{1E34F3C2-C757-4BBC-BE8D-18C7C5E7A8A4}" dt="2020-11-04T21:04:14.227" v="467" actId="22"/>
          <ac:spMkLst>
            <pc:docMk/>
            <pc:sldMk cId="2919653698" sldId="342"/>
            <ac:spMk id="41" creationId="{396A9494-235C-47E2-8A5A-B8C3310528CD}"/>
          </ac:spMkLst>
        </pc:spChg>
        <pc:spChg chg="add del mod">
          <ac:chgData name="Eduarda Sampaio" userId="f1767c5f4567867f" providerId="LiveId" clId="{1E34F3C2-C757-4BBC-BE8D-18C7C5E7A8A4}" dt="2020-11-04T21:04:36.834" v="474" actId="21"/>
          <ac:spMkLst>
            <pc:docMk/>
            <pc:sldMk cId="2919653698" sldId="342"/>
            <ac:spMk id="42" creationId="{03D2C443-8101-4F69-B69F-54DD3E1F88BD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3" creationId="{37E7E382-8316-4162-8FA3-AD7D4F103A5C}"/>
          </ac:spMkLst>
        </pc:spChg>
        <pc:spChg chg="add mod">
          <ac:chgData name="Eduarda Sampaio" userId="f1767c5f4567867f" providerId="LiveId" clId="{1E34F3C2-C757-4BBC-BE8D-18C7C5E7A8A4}" dt="2020-11-04T21:05:19.877" v="491" actId="14100"/>
          <ac:spMkLst>
            <pc:docMk/>
            <pc:sldMk cId="2919653698" sldId="342"/>
            <ac:spMk id="44" creationId="{E0AE5EFB-18C6-432E-9BD7-FDEF787CB573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5" creationId="{B16CD600-217E-4A82-BDB9-045CA6866FE5}"/>
          </ac:spMkLst>
        </pc:spChg>
        <pc:spChg chg="add">
          <ac:chgData name="Eduarda Sampaio" userId="f1767c5f4567867f" providerId="LiveId" clId="{1E34F3C2-C757-4BBC-BE8D-18C7C5E7A8A4}" dt="2020-11-04T21:04:37.274" v="475" actId="22"/>
          <ac:spMkLst>
            <pc:docMk/>
            <pc:sldMk cId="2919653698" sldId="342"/>
            <ac:spMk id="46" creationId="{4BAF20D5-5FF1-416F-9AB2-44BAF26A995D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7" creationId="{BB8976ED-9DB0-4FD2-BAB2-98E004247D25}"/>
          </ac:spMkLst>
        </pc:spChg>
        <pc:spChg chg="add del">
          <ac:chgData name="Eduarda Sampaio" userId="f1767c5f4567867f" providerId="LiveId" clId="{1E34F3C2-C757-4BBC-BE8D-18C7C5E7A8A4}" dt="2020-11-04T21:04:53.139" v="480" actId="478"/>
          <ac:spMkLst>
            <pc:docMk/>
            <pc:sldMk cId="2919653698" sldId="342"/>
            <ac:spMk id="48" creationId="{DFE75B9E-3314-4E79-AC31-4086A29C8F0E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9" creationId="{91094404-2159-4B31-9720-9C5BDE3E03B2}"/>
          </ac:spMkLst>
        </pc:spChg>
        <pc:spChg chg="add del">
          <ac:chgData name="Eduarda Sampaio" userId="f1767c5f4567867f" providerId="LiveId" clId="{1E34F3C2-C757-4BBC-BE8D-18C7C5E7A8A4}" dt="2020-11-04T21:04:51.240" v="479" actId="21"/>
          <ac:spMkLst>
            <pc:docMk/>
            <pc:sldMk cId="2919653698" sldId="342"/>
            <ac:spMk id="50" creationId="{67D41620-12B4-4E7B-9228-6869C389DA14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51" creationId="{EBD2AB8B-40C0-4DEA-B013-52B6D9BC31FD}"/>
          </ac:spMkLst>
        </pc:spChg>
        <pc:spChg chg="add mod">
          <ac:chgData name="Eduarda Sampaio" userId="f1767c5f4567867f" providerId="LiveId" clId="{1E34F3C2-C757-4BBC-BE8D-18C7C5E7A8A4}" dt="2020-11-04T21:05:05.382" v="486" actId="1038"/>
          <ac:spMkLst>
            <pc:docMk/>
            <pc:sldMk cId="2919653698" sldId="342"/>
            <ac:spMk id="52" creationId="{0072CA2A-9D13-4162-B52E-58605B49FFC6}"/>
          </ac:spMkLst>
        </pc:spChg>
        <pc:spChg chg="del">
          <ac:chgData name="Eduarda Sampaio" userId="f1767c5f4567867f" providerId="LiveId" clId="{1E34F3C2-C757-4BBC-BE8D-18C7C5E7A8A4}" dt="2020-11-04T20:58:16.943" v="350" actId="478"/>
          <ac:spMkLst>
            <pc:docMk/>
            <pc:sldMk cId="2919653698" sldId="342"/>
            <ac:spMk id="53" creationId="{702B993B-8032-4587-B70D-17B576170068}"/>
          </ac:spMkLst>
        </pc:spChg>
        <pc:spChg chg="add mod">
          <ac:chgData name="Eduarda Sampaio" userId="f1767c5f4567867f" providerId="LiveId" clId="{1E34F3C2-C757-4BBC-BE8D-18C7C5E7A8A4}" dt="2020-11-04T21:05:31.892" v="496" actId="1036"/>
          <ac:spMkLst>
            <pc:docMk/>
            <pc:sldMk cId="2919653698" sldId="342"/>
            <ac:spMk id="54" creationId="{B7D6362C-B0DA-4474-BADD-40AE3EFBE126}"/>
          </ac:spMkLst>
        </pc:spChg>
        <pc:spChg chg="add mod">
          <ac:chgData name="Eduarda Sampaio" userId="f1767c5f4567867f" providerId="LiveId" clId="{1E34F3C2-C757-4BBC-BE8D-18C7C5E7A8A4}" dt="2020-11-04T21:05:28.599" v="495" actId="1076"/>
          <ac:spMkLst>
            <pc:docMk/>
            <pc:sldMk cId="2919653698" sldId="342"/>
            <ac:spMk id="55" creationId="{E473A3D0-D977-4E70-BEFC-6280F3B615FA}"/>
          </ac:spMkLst>
        </pc:spChg>
        <pc:spChg chg="add mod">
          <ac:chgData name="Eduarda Sampaio" userId="f1767c5f4567867f" providerId="LiveId" clId="{1E34F3C2-C757-4BBC-BE8D-18C7C5E7A8A4}" dt="2020-11-04T21:10:56.542" v="615" actId="1076"/>
          <ac:spMkLst>
            <pc:docMk/>
            <pc:sldMk cId="2919653698" sldId="342"/>
            <ac:spMk id="56" creationId="{AF1D9271-3354-46C8-8E2D-0B9EDF35B212}"/>
          </ac:spMkLst>
        </pc:spChg>
        <pc:spChg chg="add del mod">
          <ac:chgData name="Eduarda Sampaio" userId="f1767c5f4567867f" providerId="LiveId" clId="{1E34F3C2-C757-4BBC-BE8D-18C7C5E7A8A4}" dt="2020-11-04T21:06:16.156" v="516" actId="21"/>
          <ac:spMkLst>
            <pc:docMk/>
            <pc:sldMk cId="2919653698" sldId="342"/>
            <ac:spMk id="57" creationId="{EE3197F0-B4A8-4B94-B0AB-7DC5559CE34A}"/>
          </ac:spMkLst>
        </pc:spChg>
        <pc:spChg chg="add mod">
          <ac:chgData name="Eduarda Sampaio" userId="f1767c5f4567867f" providerId="LiveId" clId="{1E34F3C2-C757-4BBC-BE8D-18C7C5E7A8A4}" dt="2020-11-04T21:06:14.077" v="515" actId="14100"/>
          <ac:spMkLst>
            <pc:docMk/>
            <pc:sldMk cId="2919653698" sldId="342"/>
            <ac:spMk id="58" creationId="{B3665406-7483-468E-BF91-3595CBDE1361}"/>
          </ac:spMkLst>
        </pc:spChg>
        <pc:spChg chg="del">
          <ac:chgData name="Eduarda Sampaio" userId="f1767c5f4567867f" providerId="LiveId" clId="{1E34F3C2-C757-4BBC-BE8D-18C7C5E7A8A4}" dt="2020-11-04T20:58:25.440" v="352" actId="478"/>
          <ac:spMkLst>
            <pc:docMk/>
            <pc:sldMk cId="2919653698" sldId="342"/>
            <ac:spMk id="59" creationId="{F7BA0B79-362F-4312-854E-6E92E60EC853}"/>
          </ac:spMkLst>
        </pc:spChg>
        <pc:spChg chg="add">
          <ac:chgData name="Eduarda Sampaio" userId="f1767c5f4567867f" providerId="LiveId" clId="{1E34F3C2-C757-4BBC-BE8D-18C7C5E7A8A4}" dt="2020-11-04T21:06:16.527" v="517" actId="22"/>
          <ac:spMkLst>
            <pc:docMk/>
            <pc:sldMk cId="2919653698" sldId="342"/>
            <ac:spMk id="60" creationId="{C9E6E46A-E6B3-4D3F-A89C-70AA427ED020}"/>
          </ac:spMkLst>
        </pc:spChg>
        <pc:spChg chg="del">
          <ac:chgData name="Eduarda Sampaio" userId="f1767c5f4567867f" providerId="LiveId" clId="{1E34F3C2-C757-4BBC-BE8D-18C7C5E7A8A4}" dt="2020-11-04T20:58:31.631" v="355" actId="478"/>
          <ac:spMkLst>
            <pc:docMk/>
            <pc:sldMk cId="2919653698" sldId="342"/>
            <ac:spMk id="61" creationId="{223422C4-1B86-4EE8-BDEC-D69EA4680138}"/>
          </ac:spMkLst>
        </pc:spChg>
        <pc:spChg chg="add mod">
          <ac:chgData name="Eduarda Sampaio" userId="f1767c5f4567867f" providerId="LiveId" clId="{1E34F3C2-C757-4BBC-BE8D-18C7C5E7A8A4}" dt="2020-11-04T21:06:34.343" v="530" actId="14100"/>
          <ac:spMkLst>
            <pc:docMk/>
            <pc:sldMk cId="2919653698" sldId="342"/>
            <ac:spMk id="62" creationId="{F3820894-B9F7-45CD-AAEE-CFE38F538585}"/>
          </ac:spMkLst>
        </pc:spChg>
        <pc:spChg chg="del">
          <ac:chgData name="Eduarda Sampaio" userId="f1767c5f4567867f" providerId="LiveId" clId="{1E34F3C2-C757-4BBC-BE8D-18C7C5E7A8A4}" dt="2020-11-04T20:59:25.922" v="371" actId="478"/>
          <ac:spMkLst>
            <pc:docMk/>
            <pc:sldMk cId="2919653698" sldId="342"/>
            <ac:spMk id="63" creationId="{3234056F-FF46-4CF4-BA4F-AC07A9FCD544}"/>
          </ac:spMkLst>
        </pc:spChg>
        <pc:spChg chg="add mod">
          <ac:chgData name="Eduarda Sampaio" userId="f1767c5f4567867f" providerId="LiveId" clId="{1E34F3C2-C757-4BBC-BE8D-18C7C5E7A8A4}" dt="2020-11-04T21:10:43.678" v="612" actId="1076"/>
          <ac:spMkLst>
            <pc:docMk/>
            <pc:sldMk cId="2919653698" sldId="342"/>
            <ac:spMk id="64" creationId="{85ED361A-A481-4440-9CAE-9D5FD5509D10}"/>
          </ac:spMkLst>
        </pc:spChg>
        <pc:spChg chg="del">
          <ac:chgData name="Eduarda Sampaio" userId="f1767c5f4567867f" providerId="LiveId" clId="{1E34F3C2-C757-4BBC-BE8D-18C7C5E7A8A4}" dt="2020-11-04T20:59:31.795" v="373" actId="478"/>
          <ac:spMkLst>
            <pc:docMk/>
            <pc:sldMk cId="2919653698" sldId="342"/>
            <ac:spMk id="65" creationId="{282FF24C-1FD2-473F-A867-8339BBBA9AF9}"/>
          </ac:spMkLst>
        </pc:spChg>
        <pc:spChg chg="add del mod">
          <ac:chgData name="Eduarda Sampaio" userId="f1767c5f4567867f" providerId="LiveId" clId="{1E34F3C2-C757-4BBC-BE8D-18C7C5E7A8A4}" dt="2020-11-04T21:07:29.861" v="566" actId="21"/>
          <ac:spMkLst>
            <pc:docMk/>
            <pc:sldMk cId="2919653698" sldId="342"/>
            <ac:spMk id="66" creationId="{EC065ADF-B6AB-4764-B47A-0CAFFBAFC16C}"/>
          </ac:spMkLst>
        </pc:spChg>
        <pc:spChg chg="del">
          <ac:chgData name="Eduarda Sampaio" userId="f1767c5f4567867f" providerId="LiveId" clId="{1E34F3C2-C757-4BBC-BE8D-18C7C5E7A8A4}" dt="2020-11-04T20:59:39.294" v="376" actId="478"/>
          <ac:spMkLst>
            <pc:docMk/>
            <pc:sldMk cId="2919653698" sldId="342"/>
            <ac:spMk id="67" creationId="{86C20F74-7C8C-4AAE-80A9-5E4D3F990892}"/>
          </ac:spMkLst>
        </pc:spChg>
        <pc:spChg chg="add mod">
          <ac:chgData name="Eduarda Sampaio" userId="f1767c5f4567867f" providerId="LiveId" clId="{1E34F3C2-C757-4BBC-BE8D-18C7C5E7A8A4}" dt="2020-11-04T21:07:27.872" v="565" actId="1076"/>
          <ac:spMkLst>
            <pc:docMk/>
            <pc:sldMk cId="2919653698" sldId="342"/>
            <ac:spMk id="68" creationId="{D1B546E6-FE4C-4523-A3F3-62087F5E9730}"/>
          </ac:spMkLst>
        </pc:spChg>
        <pc:spChg chg="del">
          <ac:chgData name="Eduarda Sampaio" userId="f1767c5f4567867f" providerId="LiveId" clId="{1E34F3C2-C757-4BBC-BE8D-18C7C5E7A8A4}" dt="2020-11-04T20:59:46.002" v="379" actId="478"/>
          <ac:spMkLst>
            <pc:docMk/>
            <pc:sldMk cId="2919653698" sldId="342"/>
            <ac:spMk id="69" creationId="{6E6E81C1-DE7E-4FBB-AACD-0FCC92EEA0C4}"/>
          </ac:spMkLst>
        </pc:spChg>
        <pc:spChg chg="add mod">
          <ac:chgData name="Eduarda Sampaio" userId="f1767c5f4567867f" providerId="LiveId" clId="{1E34F3C2-C757-4BBC-BE8D-18C7C5E7A8A4}" dt="2020-11-04T21:07:32.727" v="568" actId="1076"/>
          <ac:spMkLst>
            <pc:docMk/>
            <pc:sldMk cId="2919653698" sldId="342"/>
            <ac:spMk id="70" creationId="{9E140F1A-F2D8-4A06-B549-107024AA1DB2}"/>
          </ac:spMkLst>
        </pc:spChg>
        <pc:spChg chg="del">
          <ac:chgData name="Eduarda Sampaio" userId="f1767c5f4567867f" providerId="LiveId" clId="{1E34F3C2-C757-4BBC-BE8D-18C7C5E7A8A4}" dt="2020-11-04T20:59:52.972" v="382" actId="478"/>
          <ac:spMkLst>
            <pc:docMk/>
            <pc:sldMk cId="2919653698" sldId="342"/>
            <ac:spMk id="71" creationId="{B4597E1B-8445-460B-B9DA-7D966189BEF3}"/>
          </ac:spMkLst>
        </pc:spChg>
        <pc:spChg chg="del">
          <ac:chgData name="Eduarda Sampaio" userId="f1767c5f4567867f" providerId="LiveId" clId="{1E34F3C2-C757-4BBC-BE8D-18C7C5E7A8A4}" dt="2020-11-04T20:59:58.036" v="385" actId="478"/>
          <ac:spMkLst>
            <pc:docMk/>
            <pc:sldMk cId="2919653698" sldId="342"/>
            <ac:spMk id="73" creationId="{D1633696-D4AE-411C-AFC6-06F5B9208A1E}"/>
          </ac:spMkLst>
        </pc:spChg>
        <pc:spChg chg="del">
          <ac:chgData name="Eduarda Sampaio" userId="f1767c5f4567867f" providerId="LiveId" clId="{1E34F3C2-C757-4BBC-BE8D-18C7C5E7A8A4}" dt="2020-11-04T21:00:06.835" v="389" actId="478"/>
          <ac:spMkLst>
            <pc:docMk/>
            <pc:sldMk cId="2919653698" sldId="342"/>
            <ac:spMk id="75" creationId="{118B7BB7-80C0-423C-B80E-D4164ABCC082}"/>
          </ac:spMkLst>
        </pc:spChg>
        <pc:spChg chg="add mod">
          <ac:chgData name="Eduarda Sampaio" userId="f1767c5f4567867f" providerId="LiveId" clId="{1E34F3C2-C757-4BBC-BE8D-18C7C5E7A8A4}" dt="2020-11-04T21:07:36.439" v="570" actId="1076"/>
          <ac:spMkLst>
            <pc:docMk/>
            <pc:sldMk cId="2919653698" sldId="342"/>
            <ac:spMk id="80" creationId="{EA128658-DC24-47D8-8F7D-2C009B3CFBF8}"/>
          </ac:spMkLst>
        </pc:spChg>
        <pc:spChg chg="add mod">
          <ac:chgData name="Eduarda Sampaio" userId="f1767c5f4567867f" providerId="LiveId" clId="{1E34F3C2-C757-4BBC-BE8D-18C7C5E7A8A4}" dt="2020-11-04T21:10:51.066" v="614" actId="404"/>
          <ac:spMkLst>
            <pc:docMk/>
            <pc:sldMk cId="2919653698" sldId="342"/>
            <ac:spMk id="82" creationId="{C0C22353-F46B-4BF5-B572-D08882C98BF8}"/>
          </ac:spMkLst>
        </pc:spChg>
        <pc:spChg chg="add mod">
          <ac:chgData name="Eduarda Sampaio" userId="f1767c5f4567867f" providerId="LiveId" clId="{1E34F3C2-C757-4BBC-BE8D-18C7C5E7A8A4}" dt="2020-11-04T21:08:16.110" v="585" actId="1076"/>
          <ac:spMkLst>
            <pc:docMk/>
            <pc:sldMk cId="2919653698" sldId="342"/>
            <ac:spMk id="84" creationId="{E0207434-2871-4458-9C5B-E93085168F81}"/>
          </ac:spMkLst>
        </pc:spChg>
        <pc:spChg chg="mod">
          <ac:chgData name="Eduarda Sampaio" userId="f1767c5f4567867f" providerId="LiveId" clId="{1E34F3C2-C757-4BBC-BE8D-18C7C5E7A8A4}" dt="2020-11-04T21:02:08.288" v="406" actId="207"/>
          <ac:spMkLst>
            <pc:docMk/>
            <pc:sldMk cId="2919653698" sldId="342"/>
            <ac:spMk id="87" creationId="{90EF0B05-F76F-45A1-BEC9-83F52F0C51EF}"/>
          </ac:spMkLst>
        </pc:spChg>
        <pc:spChg chg="del">
          <ac:chgData name="Eduarda Sampaio" userId="f1767c5f4567867f" providerId="LiveId" clId="{1E34F3C2-C757-4BBC-BE8D-18C7C5E7A8A4}" dt="2020-11-04T21:02:26.310" v="408" actId="478"/>
          <ac:spMkLst>
            <pc:docMk/>
            <pc:sldMk cId="2919653698" sldId="342"/>
            <ac:spMk id="88" creationId="{246246D3-CB5D-4F6B-99D2-2F40003E01B6}"/>
          </ac:spMkLst>
        </pc:spChg>
        <pc:spChg chg="mod">
          <ac:chgData name="Eduarda Sampaio" userId="f1767c5f4567867f" providerId="LiveId" clId="{1E34F3C2-C757-4BBC-BE8D-18C7C5E7A8A4}" dt="2020-11-04T21:02:08.288" v="406" actId="207"/>
          <ac:spMkLst>
            <pc:docMk/>
            <pc:sldMk cId="2919653698" sldId="342"/>
            <ac:spMk id="90" creationId="{46D3FFA8-34E8-4836-9832-BB270A393E09}"/>
          </ac:spMkLst>
        </pc:spChg>
        <pc:spChg chg="del">
          <ac:chgData name="Eduarda Sampaio" userId="f1767c5f4567867f" providerId="LiveId" clId="{1E34F3C2-C757-4BBC-BE8D-18C7C5E7A8A4}" dt="2020-11-04T21:04:54.290" v="481" actId="478"/>
          <ac:spMkLst>
            <pc:docMk/>
            <pc:sldMk cId="2919653698" sldId="342"/>
            <ac:spMk id="91" creationId="{C4547F64-9C90-41AB-844B-5EB3E5D6E2CF}"/>
          </ac:spMkLst>
        </pc:spChg>
        <pc:spChg chg="mod">
          <ac:chgData name="Eduarda Sampaio" userId="f1767c5f4567867f" providerId="LiveId" clId="{1E34F3C2-C757-4BBC-BE8D-18C7C5E7A8A4}" dt="2020-11-04T21:02:08.288" v="406" actId="207"/>
          <ac:spMkLst>
            <pc:docMk/>
            <pc:sldMk cId="2919653698" sldId="342"/>
            <ac:spMk id="93" creationId="{30AA0607-E701-486C-87D2-8FDCB399018C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95" creationId="{326C4C91-ACEE-4625-9F2D-24C8B0B6DD68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97" creationId="{F6DBC763-B213-4FDB-BC09-7597A97D3E20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99" creationId="{8943B33D-30D2-4A28-9ED3-22E200074658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1" creationId="{0A38F5E5-3593-48A5-BC80-349D1A598069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3" creationId="{3CBB07F3-38BA-4602-ABD2-0D32AFFAC67C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5" creationId="{35F8CEA7-7A0D-4069-A172-E96A90ACA6F4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7" creationId="{CB988F6C-7480-40EF-BF51-117AF1F10896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9" creationId="{79836516-1889-4FC4-8136-414DCDDC64E7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11" creationId="{5EE465FC-6EE5-468D-93AF-369ECF6FBA5D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13" creationId="{D372B744-2ECA-427A-BB8D-4613974B25BC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15" creationId="{E35F31F5-50BF-40F3-B275-5C5261503F36}"/>
          </ac:spMkLst>
        </pc:spChg>
        <pc:spChg chg="add del mod">
          <ac:chgData name="Eduarda Sampaio" userId="f1767c5f4567867f" providerId="LiveId" clId="{1E34F3C2-C757-4BBC-BE8D-18C7C5E7A8A4}" dt="2020-11-04T21:12:53.131" v="625" actId="21"/>
          <ac:spMkLst>
            <pc:docMk/>
            <pc:sldMk cId="2919653698" sldId="342"/>
            <ac:spMk id="120" creationId="{73E0E2D2-F6FE-45CB-9FED-DD2F635388BF}"/>
          </ac:spMkLst>
        </pc:spChg>
        <pc:spChg chg="add mod">
          <ac:chgData name="Eduarda Sampaio" userId="f1767c5f4567867f" providerId="LiveId" clId="{1E34F3C2-C757-4BBC-BE8D-18C7C5E7A8A4}" dt="2020-11-04T21:12:49.037" v="624" actId="1035"/>
          <ac:spMkLst>
            <pc:docMk/>
            <pc:sldMk cId="2919653698" sldId="342"/>
            <ac:spMk id="122" creationId="{05E44F1E-B590-4236-989C-D074F8B670BB}"/>
          </ac:spMkLst>
        </pc:spChg>
        <pc:spChg chg="add mod">
          <ac:chgData name="Eduarda Sampaio" userId="f1767c5f4567867f" providerId="LiveId" clId="{1E34F3C2-C757-4BBC-BE8D-18C7C5E7A8A4}" dt="2020-11-04T21:14:16.070" v="643" actId="1035"/>
          <ac:spMkLst>
            <pc:docMk/>
            <pc:sldMk cId="2919653698" sldId="342"/>
            <ac:spMk id="124" creationId="{4F04A54C-98D9-48F9-B364-F731B6002695}"/>
          </ac:spMkLst>
        </pc:spChg>
        <pc:spChg chg="del">
          <ac:chgData name="Eduarda Sampaio" userId="f1767c5f4567867f" providerId="LiveId" clId="{1E34F3C2-C757-4BBC-BE8D-18C7C5E7A8A4}" dt="2020-11-04T21:00:45.194" v="394" actId="21"/>
          <ac:spMkLst>
            <pc:docMk/>
            <pc:sldMk cId="2919653698" sldId="342"/>
            <ac:spMk id="126" creationId="{9CFDC890-1257-40B6-AAB8-D98B43099AEB}"/>
          </ac:spMkLst>
        </pc:spChg>
        <pc:spChg chg="add mod">
          <ac:chgData name="Eduarda Sampaio" userId="f1767c5f4567867f" providerId="LiveId" clId="{1E34F3C2-C757-4BBC-BE8D-18C7C5E7A8A4}" dt="2020-11-04T21:13:59.364" v="632" actId="1037"/>
          <ac:spMkLst>
            <pc:docMk/>
            <pc:sldMk cId="2919653698" sldId="342"/>
            <ac:spMk id="128" creationId="{71D6CF96-278D-48CE-8332-30E3C2BFB892}"/>
          </ac:spMkLst>
        </pc:spChg>
        <pc:spChg chg="add mod">
          <ac:chgData name="Eduarda Sampaio" userId="f1767c5f4567867f" providerId="LiveId" clId="{1E34F3C2-C757-4BBC-BE8D-18C7C5E7A8A4}" dt="2020-11-04T21:14:13.581" v="642" actId="1076"/>
          <ac:spMkLst>
            <pc:docMk/>
            <pc:sldMk cId="2919653698" sldId="342"/>
            <ac:spMk id="130" creationId="{A82326C8-3E35-4DFB-9600-5AAD8D595537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32" creationId="{27593442-FC18-4EEE-872E-C9C701EF4159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34" creationId="{E4CC83CB-A631-451F-9BA3-0700ECE1A7EC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35" creationId="{1972AD7A-C3C2-4922-9333-D9FF1C6EFADE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39" creationId="{3EC03784-32E4-4414-9D54-B63F660F2139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43" creationId="{C88E8717-002D-4EA6-92CB-6ED28EFC2933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45" creationId="{C6142CAF-C715-4A5A-BEAF-A5E0177FA6DF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47" creationId="{13EF7D4C-B126-4727-BDCA-02721E426088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49" creationId="{E5675288-C8CC-4A6C-98EF-E84088D71F32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53" creationId="{3FCD70EA-336C-4D2F-B969-2C3CFF7E72E7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55" creationId="{4826A0AB-5733-4DF5-BD50-E7688410870F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57" creationId="{AEBEE8CE-1091-4C53-9F47-862732444F7A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59" creationId="{4195AC59-A7CD-420A-9F72-3328603A3BEF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63" creationId="{0BDD6E39-D981-4DB6-ACB3-0555039456E2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65" creationId="{C276C057-10BB-4F26-A52E-C45523CFD675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67" creationId="{0DEC6389-1CBF-48EB-91E5-E5766D8654DD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69" creationId="{7A21735D-23F2-4CCF-AAD6-1B96D93467D7}"/>
          </ac:spMkLst>
        </pc:spChg>
        <pc:spChg chg="del">
          <ac:chgData name="Eduarda Sampaio" userId="f1767c5f4567867f" providerId="LiveId" clId="{1E34F3C2-C757-4BBC-BE8D-18C7C5E7A8A4}" dt="2020-11-04T20:58:42.766" v="360" actId="478"/>
          <ac:spMkLst>
            <pc:docMk/>
            <pc:sldMk cId="2919653698" sldId="342"/>
            <ac:spMk id="171" creationId="{629A32B8-1BFD-4AB6-9C1F-8F541CB89D4B}"/>
          </ac:spMkLst>
        </pc:spChg>
        <pc:spChg chg="del">
          <ac:chgData name="Eduarda Sampaio" userId="f1767c5f4567867f" providerId="LiveId" clId="{1E34F3C2-C757-4BBC-BE8D-18C7C5E7A8A4}" dt="2020-11-04T20:58:39.258" v="358" actId="478"/>
          <ac:spMkLst>
            <pc:docMk/>
            <pc:sldMk cId="2919653698" sldId="342"/>
            <ac:spMk id="173" creationId="{5F6C3A95-4836-4F81-9936-97901377BCDF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75" creationId="{2503EB18-7846-4DC4-8C54-F5338033A469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79" creationId="{165A5F0F-F5CB-45AA-A74E-E266E4DF6ABD}"/>
          </ac:spMkLst>
        </pc:spChg>
        <pc:spChg chg="del">
          <ac:chgData name="Eduarda Sampaio" userId="f1767c5f4567867f" providerId="LiveId" clId="{1E34F3C2-C757-4BBC-BE8D-18C7C5E7A8A4}" dt="2020-11-04T20:59:13.065" v="364" actId="478"/>
          <ac:spMkLst>
            <pc:docMk/>
            <pc:sldMk cId="2919653698" sldId="342"/>
            <ac:spMk id="181" creationId="{1E5BE6F1-924F-4AAF-859F-8B09424D5A1B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83" creationId="{4A0EBC2D-FF1A-449A-B878-FD8C1D788018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85" creationId="{473A5A6E-CF0C-42A2-B9DF-C0AA5C64B3FD}"/>
          </ac:spMkLst>
        </pc:spChg>
        <pc:spChg chg="del">
          <ac:chgData name="Eduarda Sampaio" userId="f1767c5f4567867f" providerId="LiveId" clId="{1E34F3C2-C757-4BBC-BE8D-18C7C5E7A8A4}" dt="2020-11-04T20:59:14.899" v="365" actId="478"/>
          <ac:spMkLst>
            <pc:docMk/>
            <pc:sldMk cId="2919653698" sldId="342"/>
            <ac:spMk id="187" creationId="{C662D289-16B3-41F2-914C-16023CDFE64B}"/>
          </ac:spMkLst>
        </pc:spChg>
        <pc:spChg chg="del">
          <ac:chgData name="Eduarda Sampaio" userId="f1767c5f4567867f" providerId="LiveId" clId="{1E34F3C2-C757-4BBC-BE8D-18C7C5E7A8A4}" dt="2020-11-04T21:04:45.952" v="476" actId="21"/>
          <ac:spMkLst>
            <pc:docMk/>
            <pc:sldMk cId="2919653698" sldId="342"/>
            <ac:spMk id="189" creationId="{0DB4FFC9-CD37-4CD4-B593-D8A5A4E2408A}"/>
          </ac:spMkLst>
        </pc:spChg>
        <pc:spChg chg="mod">
          <ac:chgData name="Eduarda Sampaio" userId="f1767c5f4567867f" providerId="LiveId" clId="{1E34F3C2-C757-4BBC-BE8D-18C7C5E7A8A4}" dt="2020-11-04T21:09:19.014" v="596" actId="1076"/>
          <ac:spMkLst>
            <pc:docMk/>
            <pc:sldMk cId="2919653698" sldId="342"/>
            <ac:spMk id="191" creationId="{12B3B337-2812-42CB-9D64-F264CE2F82E0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95" creationId="{F92EA821-3258-4AAB-AC18-C4B952D20951}"/>
          </ac:spMkLst>
        </pc:spChg>
        <pc:spChg chg="del">
          <ac:chgData name="Eduarda Sampaio" userId="f1767c5f4567867f" providerId="LiveId" clId="{1E34F3C2-C757-4BBC-BE8D-18C7C5E7A8A4}" dt="2020-11-04T20:59:13.065" v="364" actId="478"/>
          <ac:spMkLst>
            <pc:docMk/>
            <pc:sldMk cId="2919653698" sldId="342"/>
            <ac:spMk id="197" creationId="{526C8919-89C3-435E-99D6-DD19DA2F1E0C}"/>
          </ac:spMkLst>
        </pc:spChg>
        <pc:spChg chg="del">
          <ac:chgData name="Eduarda Sampaio" userId="f1767c5f4567867f" providerId="LiveId" clId="{1E34F3C2-C757-4BBC-BE8D-18C7C5E7A8A4}" dt="2020-11-04T20:59:13.065" v="364" actId="478"/>
          <ac:spMkLst>
            <pc:docMk/>
            <pc:sldMk cId="2919653698" sldId="342"/>
            <ac:spMk id="199" creationId="{B1572C1D-9530-431D-9FA8-8D577BE93AD0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201" creationId="{A44A401B-D659-470E-AAC6-0041BC203A69}"/>
          </ac:spMkLst>
        </pc:spChg>
      </pc:sldChg>
      <pc:sldChg chg="modSp mod">
        <pc:chgData name="Eduarda Sampaio" userId="f1767c5f4567867f" providerId="LiveId" clId="{1E34F3C2-C757-4BBC-BE8D-18C7C5E7A8A4}" dt="2020-11-04T20:35:25.914" v="12" actId="113"/>
        <pc:sldMkLst>
          <pc:docMk/>
          <pc:sldMk cId="948876888" sldId="344"/>
        </pc:sldMkLst>
        <pc:spChg chg="mod">
          <ac:chgData name="Eduarda Sampaio" userId="f1767c5f4567867f" providerId="LiveId" clId="{1E34F3C2-C757-4BBC-BE8D-18C7C5E7A8A4}" dt="2020-11-04T20:35:25.914" v="12" actId="113"/>
          <ac:spMkLst>
            <pc:docMk/>
            <pc:sldMk cId="948876888" sldId="344"/>
            <ac:spMk id="4" creationId="{C3037102-7C2A-48BA-B19A-E0AB7B0EF163}"/>
          </ac:spMkLst>
        </pc:spChg>
      </pc:sldChg>
      <pc:sldChg chg="delSp modSp mod">
        <pc:chgData name="Eduarda Sampaio" userId="f1767c5f4567867f" providerId="LiveId" clId="{1E34F3C2-C757-4BBC-BE8D-18C7C5E7A8A4}" dt="2020-11-04T20:55:24.333" v="327" actId="207"/>
        <pc:sldMkLst>
          <pc:docMk/>
          <pc:sldMk cId="2008643402" sldId="471"/>
        </pc:sldMkLst>
        <pc:spChg chg="del mod">
          <ac:chgData name="Eduarda Sampaio" userId="f1767c5f4567867f" providerId="LiveId" clId="{1E34F3C2-C757-4BBC-BE8D-18C7C5E7A8A4}" dt="2020-11-04T20:37:42.509" v="140"/>
          <ac:spMkLst>
            <pc:docMk/>
            <pc:sldMk cId="2008643402" sldId="471"/>
            <ac:spMk id="4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2:35.560" v="323" actId="20577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1E34F3C2-C757-4BBC-BE8D-18C7C5E7A8A4}" dt="2020-11-04T20:55:24.333" v="327" actId="20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Eduarda Sampaio" userId="f1767c5f4567867f" providerId="LiveId" clId="{1E34F3C2-C757-4BBC-BE8D-18C7C5E7A8A4}" dt="2020-11-04T20:37:47.324" v="141" actId="313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4:53.890" v="325" actId="207"/>
          <ac:spMkLst>
            <pc:docMk/>
            <pc:sldMk cId="2008643402" sldId="471"/>
            <ac:spMk id="108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4:42.941" v="324" actId="207"/>
          <ac:spMkLst>
            <pc:docMk/>
            <pc:sldMk cId="2008643402" sldId="471"/>
            <ac:spMk id="109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5:19.217" v="326" actId="207"/>
          <ac:spMkLst>
            <pc:docMk/>
            <pc:sldMk cId="2008643402" sldId="471"/>
            <ac:spMk id="113" creationId="{00000000-0000-0000-0000-000000000000}"/>
          </ac:spMkLst>
        </pc:spChg>
      </pc:sldChg>
      <pc:sldChg chg="addSp delSp modSp del mod">
        <pc:chgData name="Eduarda Sampaio" userId="f1767c5f4567867f" providerId="LiveId" clId="{1E34F3C2-C757-4BBC-BE8D-18C7C5E7A8A4}" dt="2020-11-04T21:09:12.737" v="595" actId="47"/>
        <pc:sldMkLst>
          <pc:docMk/>
          <pc:sldMk cId="3465935313" sldId="483"/>
        </pc:sldMkLst>
        <pc:spChg chg="add del">
          <ac:chgData name="Eduarda Sampaio" userId="f1767c5f4567867f" providerId="LiveId" clId="{1E34F3C2-C757-4BBC-BE8D-18C7C5E7A8A4}" dt="2020-11-04T21:02:58.835" v="419" actId="22"/>
          <ac:spMkLst>
            <pc:docMk/>
            <pc:sldMk cId="3465935313" sldId="483"/>
            <ac:spMk id="3" creationId="{12644D32-A0C0-4914-B5A9-275731A6C776}"/>
          </ac:spMkLst>
        </pc:spChg>
        <pc:spChg chg="mod">
          <ac:chgData name="Eduarda Sampaio" userId="f1767c5f4567867f" providerId="LiveId" clId="{1E34F3C2-C757-4BBC-BE8D-18C7C5E7A8A4}" dt="2020-11-04T20:58:04.680" v="345" actId="207"/>
          <ac:spMkLst>
            <pc:docMk/>
            <pc:sldMk cId="3465935313" sldId="483"/>
            <ac:spMk id="424" creationId="{3FE5447C-8792-4D23-B80C-94118519298F}"/>
          </ac:spMkLst>
        </pc:spChg>
      </pc:sldChg>
      <pc:sldChg chg="add del ord">
        <pc:chgData name="Eduarda Sampaio" userId="f1767c5f4567867f" providerId="LiveId" clId="{1E34F3C2-C757-4BBC-BE8D-18C7C5E7A8A4}" dt="2020-11-04T20:56:28.673" v="334" actId="47"/>
        <pc:sldMkLst>
          <pc:docMk/>
          <pc:sldMk cId="396742767" sldId="484"/>
        </pc:sldMkLst>
      </pc:sldChg>
      <pc:sldChg chg="del ord">
        <pc:chgData name="Eduarda Sampaio" userId="f1767c5f4567867f" providerId="LiveId" clId="{1E34F3C2-C757-4BBC-BE8D-18C7C5E7A8A4}" dt="2020-11-04T20:57:21.457" v="341" actId="47"/>
        <pc:sldMkLst>
          <pc:docMk/>
          <pc:sldMk cId="3595537238" sldId="484"/>
        </pc:sldMkLst>
      </pc:sldChg>
      <pc:sldMasterChg chg="delSldLayout">
        <pc:chgData name="Eduarda Sampaio" userId="f1767c5f4567867f" providerId="LiveId" clId="{1E34F3C2-C757-4BBC-BE8D-18C7C5E7A8A4}" dt="2020-11-04T21:09:12.737" v="595" actId="47"/>
        <pc:sldMasterMkLst>
          <pc:docMk/>
          <pc:sldMasterMk cId="0" sldId="2147483656"/>
        </pc:sldMasterMkLst>
        <pc:sldLayoutChg chg="del">
          <pc:chgData name="Eduarda Sampaio" userId="f1767c5f4567867f" providerId="LiveId" clId="{1E34F3C2-C757-4BBC-BE8D-18C7C5E7A8A4}" dt="2020-11-04T21:09:12.737" v="595" actId="47"/>
          <pc:sldLayoutMkLst>
            <pc:docMk/>
            <pc:sldMasterMk cId="0" sldId="2147483656"/>
            <pc:sldLayoutMk cId="1515222284" sldId="2147483669"/>
          </pc:sldLayoutMkLst>
        </pc:sldLayoutChg>
      </pc:sldMasterChg>
      <pc:sldMasterChg chg="del delSldLayout">
        <pc:chgData name="Eduarda Sampaio" userId="f1767c5f4567867f" providerId="LiveId" clId="{1E34F3C2-C757-4BBC-BE8D-18C7C5E7A8A4}" dt="2020-11-04T20:57:21.457" v="341" actId="47"/>
        <pc:sldMasterMkLst>
          <pc:docMk/>
          <pc:sldMasterMk cId="3168900582" sldId="2147483671"/>
        </pc:sldMasterMkLst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1104446067" sldId="2147483672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1736115191" sldId="2147483673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4269084458" sldId="2147483674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2199864056" sldId="2147483675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599552339" sldId="2147483676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2886332880" sldId="2147483677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561195451" sldId="2147483678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1254396074" sldId="2147483679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725255856" sldId="2147483680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438768868" sldId="2147483681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220009378" sldId="2147483682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507583967" sldId="2147483683"/>
          </pc:sldLayoutMkLst>
        </pc:sldLayoutChg>
      </pc:sldMasterChg>
    </pc:docChg>
  </pc:docChgLst>
  <pc:docChgLst>
    <pc:chgData name="Eduarda Sampaio" userId="f1767c5f4567867f" providerId="LiveId" clId="{8E95C859-9860-4637-8F25-6CCD9B4C6623}"/>
    <pc:docChg chg="undo custSel addSld modSld sldOrd">
      <pc:chgData name="Eduarda Sampaio" userId="f1767c5f4567867f" providerId="LiveId" clId="{8E95C859-9860-4637-8F25-6CCD9B4C6623}" dt="2020-11-18T22:38:09.346" v="256" actId="1076"/>
      <pc:docMkLst>
        <pc:docMk/>
      </pc:docMkLst>
      <pc:sldChg chg="modSp mod">
        <pc:chgData name="Eduarda Sampaio" userId="f1767c5f4567867f" providerId="LiveId" clId="{8E95C859-9860-4637-8F25-6CCD9B4C6623}" dt="2020-11-18T22:38:09.346" v="256" actId="1076"/>
        <pc:sldMkLst>
          <pc:docMk/>
          <pc:sldMk cId="2008643402" sldId="471"/>
        </pc:sldMkLst>
        <pc:spChg chg="mod">
          <ac:chgData name="Eduarda Sampaio" userId="f1767c5f4567867f" providerId="LiveId" clId="{8E95C859-9860-4637-8F25-6CCD9B4C6623}" dt="2020-11-18T22:38:09.346" v="256" actId="1076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8E95C859-9860-4637-8F25-6CCD9B4C6623}" dt="2020-11-18T22:38:04.586" v="255" actId="1076"/>
          <ac:spMkLst>
            <pc:docMk/>
            <pc:sldMk cId="2008643402" sldId="471"/>
            <ac:spMk id="66" creationId="{00000000-0000-0000-0000-000000000000}"/>
          </ac:spMkLst>
        </pc:spChg>
      </pc:sldChg>
      <pc:sldChg chg="addSp delSp modSp add mod ord">
        <pc:chgData name="Eduarda Sampaio" userId="f1767c5f4567867f" providerId="LiveId" clId="{8E95C859-9860-4637-8F25-6CCD9B4C6623}" dt="2020-11-18T19:34:38.993" v="204"/>
        <pc:sldMkLst>
          <pc:docMk/>
          <pc:sldMk cId="815665478" sldId="472"/>
        </pc:sldMkLst>
        <pc:spChg chg="add mod">
          <ac:chgData name="Eduarda Sampaio" userId="f1767c5f4567867f" providerId="LiveId" clId="{8E95C859-9860-4637-8F25-6CCD9B4C6623}" dt="2020-11-18T19:30:21.032" v="156" actId="113"/>
          <ac:spMkLst>
            <pc:docMk/>
            <pc:sldMk cId="815665478" sldId="472"/>
            <ac:spMk id="2" creationId="{81492B54-C978-49D4-AE28-04E537DA08D2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2" creationId="{B15BA19F-C787-4E6A-ADAB-C0DFF09C66A8}"/>
          </ac:spMkLst>
        </pc:spChg>
        <pc:spChg chg="mod">
          <ac:chgData name="Eduarda Sampaio" userId="f1767c5f4567867f" providerId="LiveId" clId="{8E95C859-9860-4637-8F25-6CCD9B4C6623}" dt="2020-11-18T19:34:19.712" v="200" actId="1076"/>
          <ac:spMkLst>
            <pc:docMk/>
            <pc:sldMk cId="815665478" sldId="472"/>
            <ac:spMk id="3" creationId="{00000000-0000-0000-0000-000000000000}"/>
          </ac:spMkLst>
        </pc:spChg>
        <pc:spChg chg="add mod">
          <ac:chgData name="Eduarda Sampaio" userId="f1767c5f4567867f" providerId="LiveId" clId="{8E95C859-9860-4637-8F25-6CCD9B4C6623}" dt="2020-11-18T19:30:19.220" v="155" actId="113"/>
          <ac:spMkLst>
            <pc:docMk/>
            <pc:sldMk cId="815665478" sldId="472"/>
            <ac:spMk id="4" creationId="{0F223188-545C-42D1-BC93-BBEBE16EF061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5" creationId="{56EFC1FB-E78F-4F4F-B95C-62F2C8805F4C}"/>
          </ac:spMkLst>
        </pc:spChg>
        <pc:spChg chg="add mod">
          <ac:chgData name="Eduarda Sampaio" userId="f1767c5f4567867f" providerId="LiveId" clId="{8E95C859-9860-4637-8F25-6CCD9B4C6623}" dt="2020-11-18T19:30:04.752" v="146" actId="1076"/>
          <ac:spMkLst>
            <pc:docMk/>
            <pc:sldMk cId="815665478" sldId="472"/>
            <ac:spMk id="5" creationId="{728802E3-4492-413F-A50B-BF05A3DE2F39}"/>
          </ac:spMkLst>
        </pc:spChg>
        <pc:spChg chg="add mod">
          <ac:chgData name="Eduarda Sampaio" userId="f1767c5f4567867f" providerId="LiveId" clId="{8E95C859-9860-4637-8F25-6CCD9B4C6623}" dt="2020-11-18T19:31:57.513" v="183" actId="1076"/>
          <ac:spMkLst>
            <pc:docMk/>
            <pc:sldMk cId="815665478" sldId="472"/>
            <ac:spMk id="6" creationId="{5A00A822-0A8D-4803-9D45-502C2A33F299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" creationId="{DD73EF2C-A4EF-4465-8BD4-CBB863FB16B9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7" creationId="{DD175998-7BC4-48E7-B48B-3AD3DB555BC2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" creationId="{5CE7D08C-795B-4BF1-97F6-F9773F4E9F4C}"/>
          </ac:spMkLst>
        </pc:spChg>
        <pc:spChg chg="add del mod">
          <ac:chgData name="Eduarda Sampaio" userId="f1767c5f4567867f" providerId="LiveId" clId="{8E95C859-9860-4637-8F25-6CCD9B4C6623}" dt="2020-11-18T19:33:42.436" v="189" actId="22"/>
          <ac:spMkLst>
            <pc:docMk/>
            <pc:sldMk cId="815665478" sldId="472"/>
            <ac:spMk id="8" creationId="{ACFD7781-618D-47C9-96DD-9BDB127F3C99}"/>
          </ac:spMkLst>
        </pc:spChg>
        <pc:spChg chg="add mod">
          <ac:chgData name="Eduarda Sampaio" userId="f1767c5f4567867f" providerId="LiveId" clId="{8E95C859-9860-4637-8F25-6CCD9B4C6623}" dt="2020-11-18T19:18:43.423" v="64" actId="20577"/>
          <ac:spMkLst>
            <pc:docMk/>
            <pc:sldMk cId="815665478" sldId="472"/>
            <ac:spMk id="9" creationId="{198ABB8C-4771-448A-BED1-E36E915A30C4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10" creationId="{2C0D7151-D7C4-4C3E-8608-61515AFD4BD7}"/>
          </ac:spMkLst>
        </pc:spChg>
        <pc:spChg chg="add mod">
          <ac:chgData name="Eduarda Sampaio" userId="f1767c5f4567867f" providerId="LiveId" clId="{8E95C859-9860-4637-8F25-6CCD9B4C6623}" dt="2020-11-18T19:34:14.045" v="199" actId="1036"/>
          <ac:spMkLst>
            <pc:docMk/>
            <pc:sldMk cId="815665478" sldId="472"/>
            <ac:spMk id="10" creationId="{F9716DAB-64D4-433D-8077-F9A6A6877B40}"/>
          </ac:spMkLst>
        </pc:spChg>
        <pc:spChg chg="add del mod">
          <ac:chgData name="Eduarda Sampaio" userId="f1767c5f4567867f" providerId="LiveId" clId="{8E95C859-9860-4637-8F25-6CCD9B4C6623}" dt="2020-11-18T19:27:26.903" v="96" actId="478"/>
          <ac:spMkLst>
            <pc:docMk/>
            <pc:sldMk cId="815665478" sldId="472"/>
            <ac:spMk id="11" creationId="{76B6528D-8762-45C4-B169-F54DF172C115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43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3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4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5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6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73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78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0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2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4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6" creationId="{00000000-0000-0000-0000-000000000000}"/>
          </ac:spMkLst>
        </pc:s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77" creationId="{00000000-0000-0000-0000-000000000000}"/>
          </ac:grpSpMkLst>
        </pc:gr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79" creationId="{00000000-0000-0000-0000-000000000000}"/>
          </ac:grpSpMkLst>
        </pc:gr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81" creationId="{00000000-0000-0000-0000-000000000000}"/>
          </ac:grpSpMkLst>
        </pc:gr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83" creationId="{00000000-0000-0000-0000-000000000000}"/>
          </ac:grpSpMkLst>
        </pc:gr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85" creationId="{00000000-0000-0000-0000-000000000000}"/>
          </ac:grpSpMkLst>
        </pc:grpChg>
        <pc:picChg chg="add mod">
          <ac:chgData name="Eduarda Sampaio" userId="f1767c5f4567867f" providerId="LiveId" clId="{8E95C859-9860-4637-8F25-6CCD9B4C6623}" dt="2020-11-18T19:34:27.882" v="201"/>
          <ac:picMkLst>
            <pc:docMk/>
            <pc:sldMk cId="815665478" sldId="472"/>
            <ac:picMk id="1026" creationId="{94A54486-5158-484E-9145-3C7FE8D56954}"/>
          </ac:picMkLst>
        </pc:picChg>
        <pc:picChg chg="add del mod">
          <ac:chgData name="Eduarda Sampaio" userId="f1767c5f4567867f" providerId="LiveId" clId="{8E95C859-9860-4637-8F25-6CCD9B4C6623}" dt="2020-11-18T19:27:26.903" v="96" actId="478"/>
          <ac:picMkLst>
            <pc:docMk/>
            <pc:sldMk cId="815665478" sldId="472"/>
            <ac:picMk id="1028" creationId="{125A8519-0CEA-4860-B10F-0159E05E9B7B}"/>
          </ac:picMkLst>
        </pc:picChg>
        <pc:picChg chg="add mod">
          <ac:chgData name="Eduarda Sampaio" userId="f1767c5f4567867f" providerId="LiveId" clId="{8E95C859-9860-4637-8F25-6CCD9B4C6623}" dt="2020-11-18T19:34:38.993" v="204"/>
          <ac:picMkLst>
            <pc:docMk/>
            <pc:sldMk cId="815665478" sldId="472"/>
            <ac:picMk id="1030" creationId="{8A50A51E-AB83-421D-9DF9-EF35F0DF049C}"/>
          </ac:picMkLst>
        </pc:picChg>
      </pc:sld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  <pc:docChgLst>
    <pc:chgData name="Eduarda Sampaio" userId="f1767c5f4567867f" providerId="LiveId" clId="{C848EDCC-BC16-4333-8579-212686E4F568}"/>
    <pc:docChg chg="undo custSel addSld delSld modSld sldOrd modSection">
      <pc:chgData name="Eduarda Sampaio" userId="f1767c5f4567867f" providerId="LiveId" clId="{C848EDCC-BC16-4333-8579-212686E4F568}" dt="2020-09-30T21:38:07.427" v="1979" actId="2696"/>
      <pc:docMkLst>
        <pc:docMk/>
      </pc:docMkLst>
      <pc:sldChg chg="add ord">
        <pc:chgData name="Eduarda Sampaio" userId="f1767c5f4567867f" providerId="LiveId" clId="{C848EDCC-BC16-4333-8579-212686E4F568}" dt="2020-09-30T19:56:00.430" v="1725"/>
        <pc:sldMkLst>
          <pc:docMk/>
          <pc:sldMk cId="3271804291" sldId="256"/>
        </pc:sldMkLst>
      </pc:sldChg>
      <pc:sldChg chg="modSp mod">
        <pc:chgData name="Eduarda Sampaio" userId="f1767c5f4567867f" providerId="LiveId" clId="{C848EDCC-BC16-4333-8579-212686E4F568}" dt="2020-09-30T20:12:19.045" v="1788" actId="20577"/>
        <pc:sldMkLst>
          <pc:docMk/>
          <pc:sldMk cId="948876888" sldId="344"/>
        </pc:sldMkLst>
        <pc:spChg chg="mod">
          <ac:chgData name="Eduarda Sampaio" userId="f1767c5f4567867f" providerId="LiveId" clId="{C848EDCC-BC16-4333-8579-212686E4F568}" dt="2020-09-30T20:12:19.045" v="1788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Eduarda Sampaio" userId="f1767c5f4567867f" providerId="LiveId" clId="{C848EDCC-BC16-4333-8579-212686E4F568}" dt="2020-09-30T20:10:35.856" v="1770" actId="20577"/>
        <pc:sldMkLst>
          <pc:docMk/>
          <pc:sldMk cId="2008643402" sldId="471"/>
        </pc:sldMkLst>
        <pc:spChg chg="mod">
          <ac:chgData name="Eduarda Sampaio" userId="f1767c5f4567867f" providerId="LiveId" clId="{C848EDCC-BC16-4333-8579-212686E4F568}" dt="2020-09-30T20:10:35.856" v="1770" actId="20577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C848EDCC-BC16-4333-8579-212686E4F568}" dt="2020-09-30T14:01:07.407" v="1707" actId="20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4:00:55.842" v="1701" actId="17032"/>
          <ac:spMkLst>
            <pc:docMk/>
            <pc:sldMk cId="2008643402" sldId="471"/>
            <ac:spMk id="73" creationId="{00000000-0000-0000-0000-000000000000}"/>
          </ac:spMkLst>
        </pc:spChg>
      </pc:sldChg>
      <pc:sldChg chg="addSp delSp modSp del mod ord">
        <pc:chgData name="Eduarda Sampaio" userId="f1767c5f4567867f" providerId="LiveId" clId="{C848EDCC-BC16-4333-8579-212686E4F568}" dt="2020-09-30T21:38:07.427" v="1979" actId="2696"/>
        <pc:sldMkLst>
          <pc:docMk/>
          <pc:sldMk cId="3103146409" sldId="482"/>
        </pc:sldMkLst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2" creationId="{68293BEE-AC4C-43B0-A26A-B7F010A8C152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3" creationId="{617549F3-E247-462F-9DBC-5125CDFBA0B7}"/>
          </ac:spMkLst>
        </pc:spChg>
        <pc:spChg chg="del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4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5" creationId="{505B9D1B-452C-4301-84D7-7CEE222109BD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6" creationId="{DFAE354B-72C1-4D3E-AE53-323629F5B01D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7" creationId="{2B9AA001-1B6A-45AF-84AF-7B75459BBC3A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8" creationId="{07EE1439-2F2A-4F80-98E2-97894720E3E2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9" creationId="{F1BEF2F0-0082-45A7-B94E-C25825396D32}"/>
          </ac:spMkLst>
        </pc:spChg>
        <pc:spChg chg="del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10" creationId="{DF44FE3B-8CD1-4551-B052-AB416A48BF0F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1" creationId="{878D1D57-E371-47D5-82F1-51B0CEF1A3EF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2" creationId="{867C2869-6FC4-4210-B25F-2F0F83671BF6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3" creationId="{E2CC1982-26D2-4207-B28C-91F03AC82D40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5" creationId="{ED2C7FFB-663B-4B5D-8FF1-5F0F808DBF41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6" creationId="{0223A2A7-51F6-482F-B84E-305293C14943}"/>
          </ac:spMkLst>
        </pc:spChg>
        <pc:spChg chg="mod">
          <ac:chgData name="Eduarda Sampaio" userId="f1767c5f4567867f" providerId="LiveId" clId="{C848EDCC-BC16-4333-8579-212686E4F568}" dt="2020-09-30T14:04:26.257" v="1718" actId="20577"/>
          <ac:spMkLst>
            <pc:docMk/>
            <pc:sldMk cId="3103146409" sldId="482"/>
            <ac:spMk id="17" creationId="{E9D067EA-E59F-46F8-9D3B-AB28203F8820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8" creationId="{DA5F76B6-80F5-4976-9507-EC9B41E4FE80}"/>
          </ac:spMkLst>
        </pc:spChg>
        <pc:spChg chg="del">
          <ac:chgData name="Eduarda Sampaio" userId="f1767c5f4567867f" providerId="LiveId" clId="{C848EDCC-BC16-4333-8579-212686E4F568}" dt="2020-09-30T14:09:18.476" v="1721" actId="21"/>
          <ac:spMkLst>
            <pc:docMk/>
            <pc:sldMk cId="3103146409" sldId="482"/>
            <ac:spMk id="19" creationId="{96F1E691-0E56-44E7-AB7C-FB61DDE701B4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28" creationId="{D2F99169-BE9E-472B-B7E0-6D714723FED2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29" creationId="{974B038F-736A-4EB9-B1AE-39A2DF0E19B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0" creationId="{2B163790-7120-471C-A772-254F920B6EA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1" creationId="{ABD8ADF1-5E80-4F29-86E6-959F23F6C727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2" creationId="{54B6EAFF-8312-418A-B24A-A6ED7AAD39C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3" creationId="{48453328-B073-46AD-BBCF-6A7E31BD2C48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4" creationId="{F203E396-6CAE-4C30-A5EE-BEF36E175BEE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5" creationId="{A6B19D5C-0A23-4E55-B0FB-7524C0954DFC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6" creationId="{E0A5B753-A774-4D0A-A5FD-D80475B9A9A2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7" creationId="{0A6D4CE3-7BD4-46AC-8D74-587E271108AA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8" creationId="{DF315E72-F385-466D-8270-26A7265B1201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9" creationId="{BA34E38A-3228-47D8-9441-807F2648DC1D}"/>
          </ac:spMkLst>
        </pc:spChg>
        <pc:spChg chg="add del">
          <ac:chgData name="Eduarda Sampaio" userId="f1767c5f4567867f" providerId="LiveId" clId="{C848EDCC-BC16-4333-8579-212686E4F568}" dt="2020-09-30T13:23:10.608" v="1269" actId="22"/>
          <ac:spMkLst>
            <pc:docMk/>
            <pc:sldMk cId="3103146409" sldId="482"/>
            <ac:spMk id="41" creationId="{D39FAE71-7E03-44D0-82F1-796F41AC1069}"/>
          </ac:spMkLst>
        </pc:spChg>
        <pc:spChg chg="add del">
          <ac:chgData name="Eduarda Sampaio" userId="f1767c5f4567867f" providerId="LiveId" clId="{C848EDCC-BC16-4333-8579-212686E4F568}" dt="2020-09-30T13:23:10.608" v="1269" actId="22"/>
          <ac:spMkLst>
            <pc:docMk/>
            <pc:sldMk cId="3103146409" sldId="482"/>
            <ac:spMk id="43" creationId="{80B532D9-BEE5-4CBE-BF3F-FB841A277A34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45" creationId="{0FB4C167-7C79-4F09-B546-236AF9FFADA6}"/>
          </ac:spMkLst>
        </pc:spChg>
        <pc:spChg chg="add mod">
          <ac:chgData name="Eduarda Sampaio" userId="f1767c5f4567867f" providerId="LiveId" clId="{C848EDCC-BC16-4333-8579-212686E4F568}" dt="2020-09-30T14:04:30.238" v="1720" actId="1076"/>
          <ac:spMkLst>
            <pc:docMk/>
            <pc:sldMk cId="3103146409" sldId="482"/>
            <ac:spMk id="47" creationId="{B024A37B-0D0C-45A0-9B6F-3717CB91AEA1}"/>
          </ac:spMkLst>
        </pc:spChg>
        <pc:spChg chg="add">
          <ac:chgData name="Eduarda Sampaio" userId="f1767c5f4567867f" providerId="LiveId" clId="{C848EDCC-BC16-4333-8579-212686E4F568}" dt="2020-09-30T14:09:18.798" v="1722" actId="22"/>
          <ac:spMkLst>
            <pc:docMk/>
            <pc:sldMk cId="3103146409" sldId="482"/>
            <ac:spMk id="49" creationId="{82E598B9-62D1-47EF-8269-6A96DEE7E5EC}"/>
          </ac:spMkLst>
        </pc:spChg>
        <pc:spChg chg="add del mod">
          <ac:chgData name="Eduarda Sampaio" userId="f1767c5f4567867f" providerId="LiveId" clId="{C848EDCC-BC16-4333-8579-212686E4F568}" dt="2020-09-30T13:13:42.832" v="1072" actId="1076"/>
          <ac:spMkLst>
            <pc:docMk/>
            <pc:sldMk cId="3103146409" sldId="482"/>
            <ac:spMk id="82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1.947" v="617" actId="1076"/>
          <ac:spMkLst>
            <pc:docMk/>
            <pc:sldMk cId="3103146409" sldId="482"/>
            <ac:spMk id="84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1.603" v="616" actId="1076"/>
          <ac:spMkLst>
            <pc:docMk/>
            <pc:sldMk cId="3103146409" sldId="482"/>
            <ac:spMk id="86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3.217" v="618" actId="1076"/>
          <ac:spMkLst>
            <pc:docMk/>
            <pc:sldMk cId="3103146409" sldId="482"/>
            <ac:spMk id="12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28" creationId="{00000000-0000-0000-0000-000000000000}"/>
          </ac:spMkLst>
        </pc:spChg>
      </pc:sldChg>
      <pc:sldChg chg="addSp delSp modSp add mod ord">
        <pc:chgData name="Eduarda Sampaio" userId="f1767c5f4567867f" providerId="LiveId" clId="{C848EDCC-BC16-4333-8579-212686E4F568}" dt="2020-09-30T20:37:35.082" v="1978" actId="1076"/>
        <pc:sldMkLst>
          <pc:docMk/>
          <pc:sldMk cId="3465935313" sldId="483"/>
        </pc:sldMkLst>
        <pc:spChg chg="add mod">
          <ac:chgData name="Eduarda Sampaio" userId="f1767c5f4567867f" providerId="LiveId" clId="{C848EDCC-BC16-4333-8579-212686E4F568}" dt="2020-09-30T20:20:13.999" v="1810" actId="122"/>
          <ac:spMkLst>
            <pc:docMk/>
            <pc:sldMk cId="3465935313" sldId="483"/>
            <ac:spMk id="2" creationId="{2D8E0425-B1CC-4CA2-B53B-9F4C90889FB9}"/>
          </ac:spMkLst>
        </pc:spChg>
        <pc:spChg chg="add del mod">
          <ac:chgData name="Eduarda Sampaio" userId="f1767c5f4567867f" providerId="LiveId" clId="{C848EDCC-BC16-4333-8579-212686E4F568}" dt="2020-09-30T12:33:38.178" v="159" actId="478"/>
          <ac:spMkLst>
            <pc:docMk/>
            <pc:sldMk cId="3465935313" sldId="483"/>
            <ac:spMk id="3" creationId="{0D7029B1-1DBD-48F7-BDD4-03580169DD99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4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33:37.542" v="158" actId="478"/>
          <ac:spMkLst>
            <pc:docMk/>
            <pc:sldMk cId="3465935313" sldId="483"/>
            <ac:spMk id="5" creationId="{F7F81113-A4E8-4B7D-AF3C-B4DA3BF2A48D}"/>
          </ac:spMkLst>
        </pc:spChg>
        <pc:spChg chg="add del mod">
          <ac:chgData name="Eduarda Sampaio" userId="f1767c5f4567867f" providerId="LiveId" clId="{C848EDCC-BC16-4333-8579-212686E4F568}" dt="2020-09-30T12:33:36.764" v="157" actId="478"/>
          <ac:spMkLst>
            <pc:docMk/>
            <pc:sldMk cId="3465935313" sldId="483"/>
            <ac:spMk id="6" creationId="{AE87AA6B-37D7-4A6C-963B-B6A6D52D0743}"/>
          </ac:spMkLst>
        </pc:spChg>
        <pc:spChg chg="add del mod">
          <ac:chgData name="Eduarda Sampaio" userId="f1767c5f4567867f" providerId="LiveId" clId="{C848EDCC-BC16-4333-8579-212686E4F568}" dt="2020-09-30T12:34:15.396" v="180" actId="21"/>
          <ac:spMkLst>
            <pc:docMk/>
            <pc:sldMk cId="3465935313" sldId="483"/>
            <ac:spMk id="7" creationId="{2F97F371-554B-4E6D-949C-D7366C0D191A}"/>
          </ac:spMkLst>
        </pc:spChg>
        <pc:spChg chg="add del mod">
          <ac:chgData name="Eduarda Sampaio" userId="f1767c5f4567867f" providerId="LiveId" clId="{C848EDCC-BC16-4333-8579-212686E4F568}" dt="2020-09-30T12:20:00.115" v="102" actId="478"/>
          <ac:spMkLst>
            <pc:docMk/>
            <pc:sldMk cId="3465935313" sldId="483"/>
            <ac:spMk id="8" creationId="{35517390-5345-4A1E-A94B-2933A2F90225}"/>
          </ac:spMkLst>
        </pc:spChg>
        <pc:spChg chg="add del mod">
          <ac:chgData name="Eduarda Sampaio" userId="f1767c5f4567867f" providerId="LiveId" clId="{C848EDCC-BC16-4333-8579-212686E4F568}" dt="2020-09-30T12:20:09.600" v="112" actId="478"/>
          <ac:spMkLst>
            <pc:docMk/>
            <pc:sldMk cId="3465935313" sldId="483"/>
            <ac:spMk id="9" creationId="{06DA71A1-64D5-4C24-82EA-D500E313EC9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" creationId="{DF44FE3B-8CD1-4551-B052-AB416A48BF0F}"/>
          </ac:spMkLst>
        </pc:spChg>
        <pc:spChg chg="add del mod">
          <ac:chgData name="Eduarda Sampaio" userId="f1767c5f4567867f" providerId="LiveId" clId="{C848EDCC-BC16-4333-8579-212686E4F568}" dt="2020-09-30T12:20:18.079" v="122" actId="478"/>
          <ac:spMkLst>
            <pc:docMk/>
            <pc:sldMk cId="3465935313" sldId="483"/>
            <ac:spMk id="11" creationId="{388F3612-B5F8-478A-95AD-92CBAC190A66}"/>
          </ac:spMkLst>
        </pc:spChg>
        <pc:spChg chg="add del mod">
          <ac:chgData name="Eduarda Sampaio" userId="f1767c5f4567867f" providerId="LiveId" clId="{C848EDCC-BC16-4333-8579-212686E4F568}" dt="2020-09-30T12:20:26.926" v="132" actId="478"/>
          <ac:spMkLst>
            <pc:docMk/>
            <pc:sldMk cId="3465935313" sldId="483"/>
            <ac:spMk id="12" creationId="{A17FF76B-8824-4AC0-9809-9D25870F856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4" creationId="{50F5334B-AE01-42AE-9885-3F4B46D4DC77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7" creationId="{E9D067EA-E59F-46F8-9D3B-AB28203F882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9" creationId="{96F1E691-0E56-44E7-AB7C-FB61DDE701B4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0" creationId="{4665A1E6-683A-4F33-BB2B-2A1B621E9BB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1" creationId="{698F2BBE-999A-4D57-9BF6-471A7DF4332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2" creationId="{96045FA6-43B7-4BBE-928A-C541293D7D46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3" creationId="{E8BFFE4A-18D3-4653-9CE4-395120BADB7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4" creationId="{7FE4B3F4-4B95-4D3E-BEC2-087D7BA7290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5" creationId="{31C4FE47-8722-455C-940A-621DD28AF90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6" creationId="{14792367-50F1-4C29-AF44-7FA7F92681F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7" creationId="{252D9E3E-7805-48AD-AEEF-CA667023D487}"/>
          </ac:spMkLst>
        </pc:spChg>
        <pc:spChg chg="add del mod">
          <ac:chgData name="Eduarda Sampaio" userId="f1767c5f4567867f" providerId="LiveId" clId="{C848EDCC-BC16-4333-8579-212686E4F568}" dt="2020-09-30T12:34:37.474" v="193" actId="21"/>
          <ac:spMkLst>
            <pc:docMk/>
            <pc:sldMk cId="3465935313" sldId="483"/>
            <ac:spMk id="28" creationId="{35F81FAE-96A3-4B9F-A20E-9B6D2EC677E0}"/>
          </ac:spMkLst>
        </pc:spChg>
        <pc:spChg chg="add del mod">
          <ac:chgData name="Eduarda Sampaio" userId="f1767c5f4567867f" providerId="LiveId" clId="{C848EDCC-BC16-4333-8579-212686E4F568}" dt="2020-09-30T12:56:22.714" v="610" actId="478"/>
          <ac:spMkLst>
            <pc:docMk/>
            <pc:sldMk cId="3465935313" sldId="483"/>
            <ac:spMk id="29" creationId="{302346C5-E898-420A-8B8F-DBEACCC18EE6}"/>
          </ac:spMkLst>
        </pc:spChg>
        <pc:spChg chg="add del mod">
          <ac:chgData name="Eduarda Sampaio" userId="f1767c5f4567867f" providerId="LiveId" clId="{C848EDCC-BC16-4333-8579-212686E4F568}" dt="2020-09-30T12:34:41.712" v="195" actId="21"/>
          <ac:spMkLst>
            <pc:docMk/>
            <pc:sldMk cId="3465935313" sldId="483"/>
            <ac:spMk id="30" creationId="{ED4EA3D7-27D6-492E-AF64-86544B4C8DAC}"/>
          </ac:spMkLst>
        </pc:spChg>
        <pc:spChg chg="add del mod">
          <ac:chgData name="Eduarda Sampaio" userId="f1767c5f4567867f" providerId="LiveId" clId="{C848EDCC-BC16-4333-8579-212686E4F568}" dt="2020-09-30T12:56:21.933" v="609" actId="478"/>
          <ac:spMkLst>
            <pc:docMk/>
            <pc:sldMk cId="3465935313" sldId="483"/>
            <ac:spMk id="31" creationId="{60BE86B4-F9CA-419C-A234-B1C6C945CD5D}"/>
          </ac:spMkLst>
        </pc:spChg>
        <pc:spChg chg="add del mod">
          <ac:chgData name="Eduarda Sampaio" userId="f1767c5f4567867f" providerId="LiveId" clId="{C848EDCC-BC16-4333-8579-212686E4F568}" dt="2020-09-30T12:56:20.928" v="608" actId="478"/>
          <ac:spMkLst>
            <pc:docMk/>
            <pc:sldMk cId="3465935313" sldId="483"/>
            <ac:spMk id="32" creationId="{CDA113E6-C719-4C79-8CEC-6D742EB6530B}"/>
          </ac:spMkLst>
        </pc:spChg>
        <pc:spChg chg="add del mod">
          <ac:chgData name="Eduarda Sampaio" userId="f1767c5f4567867f" providerId="LiveId" clId="{C848EDCC-BC16-4333-8579-212686E4F568}" dt="2020-09-30T13:33:42.346" v="1544" actId="21"/>
          <ac:spMkLst>
            <pc:docMk/>
            <pc:sldMk cId="3465935313" sldId="483"/>
            <ac:spMk id="33" creationId="{F9F7B3DA-EFC6-47FA-8751-D9257AD9CC28}"/>
          </ac:spMkLst>
        </pc:spChg>
        <pc:spChg chg="add del">
          <ac:chgData name="Eduarda Sampaio" userId="f1767c5f4567867f" providerId="LiveId" clId="{C848EDCC-BC16-4333-8579-212686E4F568}" dt="2020-09-30T12:35:05.794" v="200" actId="478"/>
          <ac:spMkLst>
            <pc:docMk/>
            <pc:sldMk cId="3465935313" sldId="483"/>
            <ac:spMk id="34" creationId="{2B7CD628-4458-416A-AA62-303338329655}"/>
          </ac:spMkLst>
        </pc:spChg>
        <pc:spChg chg="add del mod">
          <ac:chgData name="Eduarda Sampaio" userId="f1767c5f4567867f" providerId="LiveId" clId="{C848EDCC-BC16-4333-8579-212686E4F568}" dt="2020-09-30T13:31:49.100" v="1520" actId="478"/>
          <ac:spMkLst>
            <pc:docMk/>
            <pc:sldMk cId="3465935313" sldId="483"/>
            <ac:spMk id="35" creationId="{AF27E3C9-1CA9-4047-99C8-9247391C4E9E}"/>
          </ac:spMkLst>
        </pc:spChg>
        <pc:spChg chg="add del mod">
          <ac:chgData name="Eduarda Sampaio" userId="f1767c5f4567867f" providerId="LiveId" clId="{C848EDCC-BC16-4333-8579-212686E4F568}" dt="2020-09-30T13:26:30.934" v="1394" actId="478"/>
          <ac:spMkLst>
            <pc:docMk/>
            <pc:sldMk cId="3465935313" sldId="483"/>
            <ac:spMk id="36" creationId="{E1989EAF-0A55-4852-87B7-55B20DFC0A4E}"/>
          </ac:spMkLst>
        </pc:spChg>
        <pc:spChg chg="add mod">
          <ac:chgData name="Eduarda Sampaio" userId="f1767c5f4567867f" providerId="LiveId" clId="{C848EDCC-BC16-4333-8579-212686E4F568}" dt="2020-09-30T20:35:34.607" v="1969" actId="1076"/>
          <ac:spMkLst>
            <pc:docMk/>
            <pc:sldMk cId="3465935313" sldId="483"/>
            <ac:spMk id="37" creationId="{3570E08F-5FC4-4083-BE87-DF0B93590185}"/>
          </ac:spMkLst>
        </pc:spChg>
        <pc:spChg chg="add mod">
          <ac:chgData name="Eduarda Sampaio" userId="f1767c5f4567867f" providerId="LiveId" clId="{C848EDCC-BC16-4333-8579-212686E4F568}" dt="2020-09-30T20:35:18.529" v="1963" actId="1035"/>
          <ac:spMkLst>
            <pc:docMk/>
            <pc:sldMk cId="3465935313" sldId="483"/>
            <ac:spMk id="38" creationId="{BB0875A0-AD8F-4CD8-B430-537FDD42F13C}"/>
          </ac:spMkLst>
        </pc:spChg>
        <pc:spChg chg="add mod">
          <ac:chgData name="Eduarda Sampaio" userId="f1767c5f4567867f" providerId="LiveId" clId="{C848EDCC-BC16-4333-8579-212686E4F568}" dt="2020-09-30T20:35:04.479" v="1957" actId="1076"/>
          <ac:spMkLst>
            <pc:docMk/>
            <pc:sldMk cId="3465935313" sldId="483"/>
            <ac:spMk id="39" creationId="{EC7BD329-BD9F-472F-B18C-E828167B0F39}"/>
          </ac:spMkLst>
        </pc:spChg>
        <pc:spChg chg="add mod">
          <ac:chgData name="Eduarda Sampaio" userId="f1767c5f4567867f" providerId="LiveId" clId="{C848EDCC-BC16-4333-8579-212686E4F568}" dt="2020-09-30T20:35:28.697" v="1968" actId="1036"/>
          <ac:spMkLst>
            <pc:docMk/>
            <pc:sldMk cId="3465935313" sldId="483"/>
            <ac:spMk id="41" creationId="{79ACF832-4179-497E-A2CC-CAC355B75F33}"/>
          </ac:spMkLst>
        </pc:spChg>
        <pc:spChg chg="add del mod">
          <ac:chgData name="Eduarda Sampaio" userId="f1767c5f4567867f" providerId="LiveId" clId="{C848EDCC-BC16-4333-8579-212686E4F568}" dt="2020-09-30T12:43:15.237" v="308" actId="478"/>
          <ac:spMkLst>
            <pc:docMk/>
            <pc:sldMk cId="3465935313" sldId="483"/>
            <ac:spMk id="47" creationId="{4C6DF2BB-AAA1-47AC-8732-23A5E4F09DE5}"/>
          </ac:spMkLst>
        </pc:spChg>
        <pc:spChg chg="add del mod">
          <ac:chgData name="Eduarda Sampaio" userId="f1767c5f4567867f" providerId="LiveId" clId="{C848EDCC-BC16-4333-8579-212686E4F568}" dt="2020-09-30T12:41:34.825" v="287" actId="21"/>
          <ac:spMkLst>
            <pc:docMk/>
            <pc:sldMk cId="3465935313" sldId="483"/>
            <ac:spMk id="49" creationId="{68FA80CB-1741-41CF-9A9A-B00D383AD9AF}"/>
          </ac:spMkLst>
        </pc:spChg>
        <pc:spChg chg="add del mod">
          <ac:chgData name="Eduarda Sampaio" userId="f1767c5f4567867f" providerId="LiveId" clId="{C848EDCC-BC16-4333-8579-212686E4F568}" dt="2020-09-30T12:41:43.630" v="293" actId="22"/>
          <ac:spMkLst>
            <pc:docMk/>
            <pc:sldMk cId="3465935313" sldId="483"/>
            <ac:spMk id="50" creationId="{02B2F253-387C-4E86-B7AB-8BA456A0D160}"/>
          </ac:spMkLst>
        </pc:spChg>
        <pc:spChg chg="add del mod">
          <ac:chgData name="Eduarda Sampaio" userId="f1767c5f4567867f" providerId="LiveId" clId="{C848EDCC-BC16-4333-8579-212686E4F568}" dt="2020-09-30T12:43:15.888" v="309" actId="478"/>
          <ac:spMkLst>
            <pc:docMk/>
            <pc:sldMk cId="3465935313" sldId="483"/>
            <ac:spMk id="52" creationId="{D1EAADCE-38F4-4CE9-B416-B193FB0787CF}"/>
          </ac:spMkLst>
        </pc:spChg>
        <pc:spChg chg="add del mod">
          <ac:chgData name="Eduarda Sampaio" userId="f1767c5f4567867f" providerId="LiveId" clId="{C848EDCC-BC16-4333-8579-212686E4F568}" dt="2020-09-30T12:43:16.333" v="310" actId="478"/>
          <ac:spMkLst>
            <pc:docMk/>
            <pc:sldMk cId="3465935313" sldId="483"/>
            <ac:spMk id="54" creationId="{A2F8D423-F0FA-4C7A-B8EC-4C30A7632CBF}"/>
          </ac:spMkLst>
        </pc:spChg>
        <pc:spChg chg="add del mod">
          <ac:chgData name="Eduarda Sampaio" userId="f1767c5f4567867f" providerId="LiveId" clId="{C848EDCC-BC16-4333-8579-212686E4F568}" dt="2020-09-30T12:53:36.174" v="552" actId="478"/>
          <ac:spMkLst>
            <pc:docMk/>
            <pc:sldMk cId="3465935313" sldId="483"/>
            <ac:spMk id="58" creationId="{0D811C2F-37C3-4BFE-B32E-EC31BF1BC762}"/>
          </ac:spMkLst>
        </pc:spChg>
        <pc:spChg chg="add del mod">
          <ac:chgData name="Eduarda Sampaio" userId="f1767c5f4567867f" providerId="LiveId" clId="{C848EDCC-BC16-4333-8579-212686E4F568}" dt="2020-09-30T12:44:23.464" v="331" actId="478"/>
          <ac:spMkLst>
            <pc:docMk/>
            <pc:sldMk cId="3465935313" sldId="483"/>
            <ac:spMk id="59" creationId="{AE256065-78AF-4572-B523-5AB01CF1FC38}"/>
          </ac:spMkLst>
        </pc:spChg>
        <pc:spChg chg="mod">
          <ac:chgData name="Eduarda Sampaio" userId="f1767c5f4567867f" providerId="LiveId" clId="{C848EDCC-BC16-4333-8579-212686E4F568}" dt="2020-09-30T12:12:59.102" v="50" actId="1076"/>
          <ac:spMkLst>
            <pc:docMk/>
            <pc:sldMk cId="3465935313" sldId="483"/>
            <ac:spMk id="60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44:23.069" v="330" actId="478"/>
          <ac:spMkLst>
            <pc:docMk/>
            <pc:sldMk cId="3465935313" sldId="483"/>
            <ac:spMk id="62" creationId="{9226160C-661D-4061-97A8-DCE3B9D1002A}"/>
          </ac:spMkLst>
        </pc:spChg>
        <pc:spChg chg="add del mod">
          <ac:chgData name="Eduarda Sampaio" userId="f1767c5f4567867f" providerId="LiveId" clId="{C848EDCC-BC16-4333-8579-212686E4F568}" dt="2020-09-30T12:44:22.698" v="329" actId="478"/>
          <ac:spMkLst>
            <pc:docMk/>
            <pc:sldMk cId="3465935313" sldId="483"/>
            <ac:spMk id="64" creationId="{E68FD810-7422-4B1A-B5B1-00AAD9DD285B}"/>
          </ac:spMkLst>
        </pc:spChg>
        <pc:spChg chg="add del mod">
          <ac:chgData name="Eduarda Sampaio" userId="f1767c5f4567867f" providerId="LiveId" clId="{C848EDCC-BC16-4333-8579-212686E4F568}" dt="2020-09-30T12:44:22.260" v="328" actId="478"/>
          <ac:spMkLst>
            <pc:docMk/>
            <pc:sldMk cId="3465935313" sldId="483"/>
            <ac:spMk id="66" creationId="{E54E1203-1669-4306-A60E-588BC7EE2C1D}"/>
          </ac:spMkLst>
        </pc:spChg>
        <pc:spChg chg="add del mod">
          <ac:chgData name="Eduarda Sampaio" userId="f1767c5f4567867f" providerId="LiveId" clId="{C848EDCC-BC16-4333-8579-212686E4F568}" dt="2020-09-30T12:44:41.843" v="340" actId="478"/>
          <ac:spMkLst>
            <pc:docMk/>
            <pc:sldMk cId="3465935313" sldId="483"/>
            <ac:spMk id="68" creationId="{7CBA255E-F67E-4B80-B70D-8CEEAD4D3137}"/>
          </ac:spMkLst>
        </pc:spChg>
        <pc:spChg chg="add del mod">
          <ac:chgData name="Eduarda Sampaio" userId="f1767c5f4567867f" providerId="LiveId" clId="{C848EDCC-BC16-4333-8579-212686E4F568}" dt="2020-09-30T12:44:42.318" v="341" actId="478"/>
          <ac:spMkLst>
            <pc:docMk/>
            <pc:sldMk cId="3465935313" sldId="483"/>
            <ac:spMk id="70" creationId="{CC594194-4988-43B1-8F12-3DD27F2DE101}"/>
          </ac:spMkLst>
        </pc:spChg>
        <pc:spChg chg="add del mod">
          <ac:chgData name="Eduarda Sampaio" userId="f1767c5f4567867f" providerId="LiveId" clId="{C848EDCC-BC16-4333-8579-212686E4F568}" dt="2020-09-30T12:44:42.683" v="342" actId="478"/>
          <ac:spMkLst>
            <pc:docMk/>
            <pc:sldMk cId="3465935313" sldId="483"/>
            <ac:spMk id="72" creationId="{2AC1D3C7-96BF-4800-B36D-765AF59FB893}"/>
          </ac:spMkLst>
        </pc:spChg>
        <pc:spChg chg="add del mod">
          <ac:chgData name="Eduarda Sampaio" userId="f1767c5f4567867f" providerId="LiveId" clId="{C848EDCC-BC16-4333-8579-212686E4F568}" dt="2020-09-30T12:53:35.361" v="551" actId="478"/>
          <ac:spMkLst>
            <pc:docMk/>
            <pc:sldMk cId="3465935313" sldId="483"/>
            <ac:spMk id="73" creationId="{AB1BF16C-E789-46F8-AC64-F91E660C8E52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8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9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0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1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2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3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7.157" v="9" actId="478"/>
          <ac:spMkLst>
            <pc:docMk/>
            <pc:sldMk cId="3465935313" sldId="483"/>
            <ac:spMk id="86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53:34.597" v="550" actId="478"/>
          <ac:spMkLst>
            <pc:docMk/>
            <pc:sldMk cId="3465935313" sldId="483"/>
            <ac:spMk id="92" creationId="{0908B562-76D9-46AF-A321-74900FE685E8}"/>
          </ac:spMkLst>
        </pc:spChg>
        <pc:spChg chg="add del mod">
          <ac:chgData name="Eduarda Sampaio" userId="f1767c5f4567867f" providerId="LiveId" clId="{C848EDCC-BC16-4333-8579-212686E4F568}" dt="2020-09-30T12:53:33.891" v="549" actId="478"/>
          <ac:spMkLst>
            <pc:docMk/>
            <pc:sldMk cId="3465935313" sldId="483"/>
            <ac:spMk id="93" creationId="{2A24C4D9-2A99-4B40-894A-8D38A70D55C5}"/>
          </ac:spMkLst>
        </pc:spChg>
        <pc:spChg chg="add del mod">
          <ac:chgData name="Eduarda Sampaio" userId="f1767c5f4567867f" providerId="LiveId" clId="{C848EDCC-BC16-4333-8579-212686E4F568}" dt="2020-09-30T12:53:37.394" v="553" actId="478"/>
          <ac:spMkLst>
            <pc:docMk/>
            <pc:sldMk cId="3465935313" sldId="483"/>
            <ac:spMk id="94" creationId="{321E459A-A450-47C4-AFDB-AFA54F276E06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95" creationId="{8F00C6B6-C906-4F09-A72D-5F3DA2332DD9}"/>
          </ac:spMkLst>
        </pc:spChg>
        <pc:spChg chg="add del mod">
          <ac:chgData name="Eduarda Sampaio" userId="f1767c5f4567867f" providerId="LiveId" clId="{C848EDCC-BC16-4333-8579-212686E4F568}" dt="2020-09-30T12:46:52.754" v="368" actId="478"/>
          <ac:spMkLst>
            <pc:docMk/>
            <pc:sldMk cId="3465935313" sldId="483"/>
            <ac:spMk id="97" creationId="{24651573-9E3B-4815-A406-5694D5FF5201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99" creationId="{AF46DBE8-40EE-4267-8060-294B1351103F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01" creationId="{D5B3BA76-4FBA-4444-A4E9-771209908B2B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03" creationId="{555B82E1-B402-4521-82A8-BEB10AF8A2F9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2.583" v="8" actId="478"/>
          <ac:spMkLst>
            <pc:docMk/>
            <pc:sldMk cId="3465935313" sldId="483"/>
            <ac:spMk id="10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1.414" v="7" actId="478"/>
          <ac:spMkLst>
            <pc:docMk/>
            <pc:sldMk cId="3465935313" sldId="483"/>
            <ac:spMk id="108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3" creationId="{66EA7D0D-9346-49A3-8C2B-51286E2D2786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5" creationId="{30DE9C14-8A6E-415E-94C2-11DB8C951DF9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7" creationId="{D4AF46CD-545B-45B4-8966-9749B34F7EF8}"/>
          </ac:spMkLst>
        </pc:spChg>
        <pc:spChg chg="del">
          <ac:chgData name="Eduarda Sampaio" userId="f1767c5f4567867f" providerId="LiveId" clId="{C848EDCC-BC16-4333-8579-212686E4F568}" dt="2020-09-30T13:26:06.997" v="1389" actId="478"/>
          <ac:spMkLst>
            <pc:docMk/>
            <pc:sldMk cId="3465935313" sldId="483"/>
            <ac:spMk id="118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20" creationId="{A20C614D-B2FD-4A7D-932F-DA9D15ABC8DE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2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6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8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9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31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36" creationId="{740BB60D-767E-41D8-91D8-8F96176C12ED}"/>
          </ac:spMkLst>
        </pc:spChg>
        <pc:spChg chg="add del mod">
          <ac:chgData name="Eduarda Sampaio" userId="f1767c5f4567867f" providerId="LiveId" clId="{C848EDCC-BC16-4333-8579-212686E4F568}" dt="2020-09-30T13:02:17.534" v="757" actId="478"/>
          <ac:spMkLst>
            <pc:docMk/>
            <pc:sldMk cId="3465935313" sldId="483"/>
            <ac:spMk id="138" creationId="{876286FF-A45B-4010-B237-801A232062D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40" creationId="{8A9D81F2-900C-4530-83E8-853373290DB7}"/>
          </ac:spMkLst>
        </pc:spChg>
        <pc:spChg chg="add del mod">
          <ac:chgData name="Eduarda Sampaio" userId="f1767c5f4567867f" providerId="LiveId" clId="{C848EDCC-BC16-4333-8579-212686E4F568}" dt="2020-09-30T12:52:34.665" v="516" actId="478"/>
          <ac:spMkLst>
            <pc:docMk/>
            <pc:sldMk cId="3465935313" sldId="483"/>
            <ac:spMk id="142" creationId="{C23C2CB7-B11B-48E1-A243-A059914B14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43" creationId="{E22C5AAF-5C6D-4BF3-812F-5391975487C0}"/>
          </ac:spMkLst>
        </pc:spChg>
        <pc:spChg chg="add del mod">
          <ac:chgData name="Eduarda Sampaio" userId="f1767c5f4567867f" providerId="LiveId" clId="{C848EDCC-BC16-4333-8579-212686E4F568}" dt="2020-09-30T13:00:01.827" v="716" actId="478"/>
          <ac:spMkLst>
            <pc:docMk/>
            <pc:sldMk cId="3465935313" sldId="483"/>
            <ac:spMk id="145" creationId="{3B0FDE74-144A-4120-AF04-E91F3CB07696}"/>
          </ac:spMkLst>
        </pc:spChg>
        <pc:spChg chg="add del mod">
          <ac:chgData name="Eduarda Sampaio" userId="f1767c5f4567867f" providerId="LiveId" clId="{C848EDCC-BC16-4333-8579-212686E4F568}" dt="2020-09-30T12:56:51.697" v="619" actId="478"/>
          <ac:spMkLst>
            <pc:docMk/>
            <pc:sldMk cId="3465935313" sldId="483"/>
            <ac:spMk id="147" creationId="{304A6093-418C-4D00-B0AD-6EA69B39E7E4}"/>
          </ac:spMkLst>
        </pc:spChg>
        <pc:spChg chg="add del mod">
          <ac:chgData name="Eduarda Sampaio" userId="f1767c5f4567867f" providerId="LiveId" clId="{C848EDCC-BC16-4333-8579-212686E4F568}" dt="2020-09-30T12:56:52.132" v="620" actId="478"/>
          <ac:spMkLst>
            <pc:docMk/>
            <pc:sldMk cId="3465935313" sldId="483"/>
            <ac:spMk id="149" creationId="{AD4CF0FD-29AC-4981-A415-77E3F375944E}"/>
          </ac:spMkLst>
        </pc:spChg>
        <pc:spChg chg="add del mod">
          <ac:chgData name="Eduarda Sampaio" userId="f1767c5f4567867f" providerId="LiveId" clId="{C848EDCC-BC16-4333-8579-212686E4F568}" dt="2020-09-30T12:56:52.489" v="621" actId="478"/>
          <ac:spMkLst>
            <pc:docMk/>
            <pc:sldMk cId="3465935313" sldId="483"/>
            <ac:spMk id="151" creationId="{C9640A90-DE8C-42D7-8E6C-6AD2B14F27D2}"/>
          </ac:spMkLst>
        </pc:spChg>
        <pc:spChg chg="add del mod">
          <ac:chgData name="Eduarda Sampaio" userId="f1767c5f4567867f" providerId="LiveId" clId="{C848EDCC-BC16-4333-8579-212686E4F568}" dt="2020-09-30T12:56:52.928" v="622" actId="478"/>
          <ac:spMkLst>
            <pc:docMk/>
            <pc:sldMk cId="3465935313" sldId="483"/>
            <ac:spMk id="153" creationId="{52CB7DA4-AE42-4BA0-988C-8678E1E32F35}"/>
          </ac:spMkLst>
        </pc:spChg>
        <pc:spChg chg="add del mod">
          <ac:chgData name="Eduarda Sampaio" userId="f1767c5f4567867f" providerId="LiveId" clId="{C848EDCC-BC16-4333-8579-212686E4F568}" dt="2020-09-30T12:57:14.609" v="633" actId="478"/>
          <ac:spMkLst>
            <pc:docMk/>
            <pc:sldMk cId="3465935313" sldId="483"/>
            <ac:spMk id="155" creationId="{17F21D8A-983D-4E83-AF12-9204406C3BA6}"/>
          </ac:spMkLst>
        </pc:spChg>
        <pc:spChg chg="add del mod">
          <ac:chgData name="Eduarda Sampaio" userId="f1767c5f4567867f" providerId="LiveId" clId="{C848EDCC-BC16-4333-8579-212686E4F568}" dt="2020-09-30T12:57:15.092" v="634" actId="478"/>
          <ac:spMkLst>
            <pc:docMk/>
            <pc:sldMk cId="3465935313" sldId="483"/>
            <ac:spMk id="157" creationId="{013123C9-EDDA-401F-A14E-AF9EAC3351C5}"/>
          </ac:spMkLst>
        </pc:spChg>
        <pc:spChg chg="add del mod">
          <ac:chgData name="Eduarda Sampaio" userId="f1767c5f4567867f" providerId="LiveId" clId="{C848EDCC-BC16-4333-8579-212686E4F568}" dt="2020-09-30T13:00:01.269" v="715" actId="478"/>
          <ac:spMkLst>
            <pc:docMk/>
            <pc:sldMk cId="3465935313" sldId="483"/>
            <ac:spMk id="159" creationId="{BB4DA969-121B-4E80-B556-600FD5A5E7A1}"/>
          </ac:spMkLst>
        </pc:spChg>
        <pc:spChg chg="add del mod">
          <ac:chgData name="Eduarda Sampaio" userId="f1767c5f4567867f" providerId="LiveId" clId="{C848EDCC-BC16-4333-8579-212686E4F568}" dt="2020-09-30T13:00:00.513" v="714" actId="478"/>
          <ac:spMkLst>
            <pc:docMk/>
            <pc:sldMk cId="3465935313" sldId="483"/>
            <ac:spMk id="161" creationId="{11AC2BB1-8D2F-40A2-8D46-FD41EDDB4AAB}"/>
          </ac:spMkLst>
        </pc:spChg>
        <pc:spChg chg="add del mod">
          <ac:chgData name="Eduarda Sampaio" userId="f1767c5f4567867f" providerId="LiveId" clId="{C848EDCC-BC16-4333-8579-212686E4F568}" dt="2020-09-30T12:59:59.577" v="713" actId="478"/>
          <ac:spMkLst>
            <pc:docMk/>
            <pc:sldMk cId="3465935313" sldId="483"/>
            <ac:spMk id="163" creationId="{72425FB7-CF97-4597-93F5-3DF83BEA3E43}"/>
          </ac:spMkLst>
        </pc:spChg>
        <pc:spChg chg="add del mod">
          <ac:chgData name="Eduarda Sampaio" userId="f1767c5f4567867f" providerId="LiveId" clId="{C848EDCC-BC16-4333-8579-212686E4F568}" dt="2020-09-30T12:59:58.301" v="712" actId="478"/>
          <ac:spMkLst>
            <pc:docMk/>
            <pc:sldMk cId="3465935313" sldId="483"/>
            <ac:spMk id="165" creationId="{EED4FA27-93D8-4193-BB4F-91C507C5B896}"/>
          </ac:spMkLst>
        </pc:spChg>
        <pc:spChg chg="add del mod">
          <ac:chgData name="Eduarda Sampaio" userId="f1767c5f4567867f" providerId="LiveId" clId="{C848EDCC-BC16-4333-8579-212686E4F568}" dt="2020-09-30T12:59:12.160" v="695" actId="21"/>
          <ac:spMkLst>
            <pc:docMk/>
            <pc:sldMk cId="3465935313" sldId="483"/>
            <ac:spMk id="167" creationId="{EA453513-0C17-4162-8B40-450978872FC6}"/>
          </ac:spMkLst>
        </pc:spChg>
        <pc:spChg chg="add del mod">
          <ac:chgData name="Eduarda Sampaio" userId="f1767c5f4567867f" providerId="LiveId" clId="{C848EDCC-BC16-4333-8579-212686E4F568}" dt="2020-09-30T12:59:31.495" v="705" actId="21"/>
          <ac:spMkLst>
            <pc:docMk/>
            <pc:sldMk cId="3465935313" sldId="483"/>
            <ac:spMk id="169" creationId="{A810F240-2B87-4547-9C3B-A7C788D005A3}"/>
          </ac:spMkLst>
        </pc:spChg>
        <pc:spChg chg="add mod">
          <ac:chgData name="Eduarda Sampaio" userId="f1767c5f4567867f" providerId="LiveId" clId="{C848EDCC-BC16-4333-8579-212686E4F568}" dt="2020-09-30T13:42:45.245" v="1693" actId="14100"/>
          <ac:spMkLst>
            <pc:docMk/>
            <pc:sldMk cId="3465935313" sldId="483"/>
            <ac:spMk id="171" creationId="{A1C115D7-4365-4DFB-AC1B-ED98C5BB7EE9}"/>
          </ac:spMkLst>
        </pc:spChg>
        <pc:spChg chg="add del mod">
          <ac:chgData name="Eduarda Sampaio" userId="f1767c5f4567867f" providerId="LiveId" clId="{C848EDCC-BC16-4333-8579-212686E4F568}" dt="2020-09-30T13:03:49.404" v="792" actId="478"/>
          <ac:spMkLst>
            <pc:docMk/>
            <pc:sldMk cId="3465935313" sldId="483"/>
            <ac:spMk id="173" creationId="{D8F65879-1940-49F4-8860-19AB1BB9CE22}"/>
          </ac:spMkLst>
        </pc:spChg>
        <pc:spChg chg="add del mod">
          <ac:chgData name="Eduarda Sampaio" userId="f1767c5f4567867f" providerId="LiveId" clId="{C848EDCC-BC16-4333-8579-212686E4F568}" dt="2020-09-30T13:00:50.365" v="731" actId="478"/>
          <ac:spMkLst>
            <pc:docMk/>
            <pc:sldMk cId="3465935313" sldId="483"/>
            <ac:spMk id="175" creationId="{335410C7-960D-4D28-A71B-FABFCE6D64AC}"/>
          </ac:spMkLst>
        </pc:spChg>
        <pc:spChg chg="add del mod">
          <ac:chgData name="Eduarda Sampaio" userId="f1767c5f4567867f" providerId="LiveId" clId="{C848EDCC-BC16-4333-8579-212686E4F568}" dt="2020-09-30T13:00:57.285" v="734" actId="478"/>
          <ac:spMkLst>
            <pc:docMk/>
            <pc:sldMk cId="3465935313" sldId="483"/>
            <ac:spMk id="177" creationId="{1FBF2439-354C-4D3B-97FF-F57C90EBA6D6}"/>
          </ac:spMkLst>
        </pc:spChg>
        <pc:spChg chg="add del mod">
          <ac:chgData name="Eduarda Sampaio" userId="f1767c5f4567867f" providerId="LiveId" clId="{C848EDCC-BC16-4333-8579-212686E4F568}" dt="2020-09-30T13:00:58.094" v="735" actId="478"/>
          <ac:spMkLst>
            <pc:docMk/>
            <pc:sldMk cId="3465935313" sldId="483"/>
            <ac:spMk id="179" creationId="{45EF1D88-1134-44B4-9122-0D45E77F8C6D}"/>
          </ac:spMkLst>
        </pc:spChg>
        <pc:spChg chg="add del mod">
          <ac:chgData name="Eduarda Sampaio" userId="f1767c5f4567867f" providerId="LiveId" clId="{C848EDCC-BC16-4333-8579-212686E4F568}" dt="2020-09-30T13:00:58.694" v="736" actId="478"/>
          <ac:spMkLst>
            <pc:docMk/>
            <pc:sldMk cId="3465935313" sldId="483"/>
            <ac:spMk id="181" creationId="{D5D28F29-F8E5-4A2D-B8E0-71D1BCFA1254}"/>
          </ac:spMkLst>
        </pc:spChg>
        <pc:spChg chg="add del mod">
          <ac:chgData name="Eduarda Sampaio" userId="f1767c5f4567867f" providerId="LiveId" clId="{C848EDCC-BC16-4333-8579-212686E4F568}" dt="2020-09-30T13:06:26.602" v="857" actId="478"/>
          <ac:spMkLst>
            <pc:docMk/>
            <pc:sldMk cId="3465935313" sldId="483"/>
            <ac:spMk id="183" creationId="{82531C90-0AB3-4911-AC67-9D59D0A4EB58}"/>
          </ac:spMkLst>
        </pc:spChg>
        <pc:spChg chg="add del mod">
          <ac:chgData name="Eduarda Sampaio" userId="f1767c5f4567867f" providerId="LiveId" clId="{C848EDCC-BC16-4333-8579-212686E4F568}" dt="2020-09-30T13:06:26.130" v="856" actId="478"/>
          <ac:spMkLst>
            <pc:docMk/>
            <pc:sldMk cId="3465935313" sldId="483"/>
            <ac:spMk id="185" creationId="{672FC871-AAA6-403B-95D6-FDCFAC864273}"/>
          </ac:spMkLst>
        </pc:spChg>
        <pc:spChg chg="add del mod">
          <ac:chgData name="Eduarda Sampaio" userId="f1767c5f4567867f" providerId="LiveId" clId="{C848EDCC-BC16-4333-8579-212686E4F568}" dt="2020-09-30T13:06:25.665" v="855" actId="478"/>
          <ac:spMkLst>
            <pc:docMk/>
            <pc:sldMk cId="3465935313" sldId="483"/>
            <ac:spMk id="187" creationId="{CE636E56-0E79-4D44-B7A3-63BC16645DC6}"/>
          </ac:spMkLst>
        </pc:spChg>
        <pc:spChg chg="add del mod">
          <ac:chgData name="Eduarda Sampaio" userId="f1767c5f4567867f" providerId="LiveId" clId="{C848EDCC-BC16-4333-8579-212686E4F568}" dt="2020-09-30T13:06:25.131" v="854" actId="478"/>
          <ac:spMkLst>
            <pc:docMk/>
            <pc:sldMk cId="3465935313" sldId="483"/>
            <ac:spMk id="189" creationId="{0E4B6598-FD27-4532-8F03-26D8BB0F430D}"/>
          </ac:spMkLst>
        </pc:spChg>
        <pc:spChg chg="add del mod">
          <ac:chgData name="Eduarda Sampaio" userId="f1767c5f4567867f" providerId="LiveId" clId="{C848EDCC-BC16-4333-8579-212686E4F568}" dt="2020-09-30T13:06:24.153" v="852" actId="478"/>
          <ac:spMkLst>
            <pc:docMk/>
            <pc:sldMk cId="3465935313" sldId="483"/>
            <ac:spMk id="191" creationId="{F6065511-28D0-4C04-A925-8A02D56CC181}"/>
          </ac:spMkLst>
        </pc:spChg>
        <pc:spChg chg="add del mod">
          <ac:chgData name="Eduarda Sampaio" userId="f1767c5f4567867f" providerId="LiveId" clId="{C848EDCC-BC16-4333-8579-212686E4F568}" dt="2020-09-30T13:06:24.707" v="853" actId="478"/>
          <ac:spMkLst>
            <pc:docMk/>
            <pc:sldMk cId="3465935313" sldId="483"/>
            <ac:spMk id="193" creationId="{94970670-A9AF-48B0-96C2-61037C23E996}"/>
          </ac:spMkLst>
        </pc:spChg>
        <pc:spChg chg="add del mod">
          <ac:chgData name="Eduarda Sampaio" userId="f1767c5f4567867f" providerId="LiveId" clId="{C848EDCC-BC16-4333-8579-212686E4F568}" dt="2020-09-30T13:06:23.412" v="851" actId="478"/>
          <ac:spMkLst>
            <pc:docMk/>
            <pc:sldMk cId="3465935313" sldId="483"/>
            <ac:spMk id="195" creationId="{E359C498-5AC8-499A-B299-C803BC2CB62B}"/>
          </ac:spMkLst>
        </pc:spChg>
        <pc:spChg chg="add del mod">
          <ac:chgData name="Eduarda Sampaio" userId="f1767c5f4567867f" providerId="LiveId" clId="{C848EDCC-BC16-4333-8579-212686E4F568}" dt="2020-09-30T13:06:23.059" v="850" actId="478"/>
          <ac:spMkLst>
            <pc:docMk/>
            <pc:sldMk cId="3465935313" sldId="483"/>
            <ac:spMk id="197" creationId="{E44E8400-13D7-469E-AEF2-F0D739FB0EA1}"/>
          </ac:spMkLst>
        </pc:spChg>
        <pc:spChg chg="add del mod">
          <ac:chgData name="Eduarda Sampaio" userId="f1767c5f4567867f" providerId="LiveId" clId="{C848EDCC-BC16-4333-8579-212686E4F568}" dt="2020-09-30T13:16:53.239" v="1108" actId="21"/>
          <ac:spMkLst>
            <pc:docMk/>
            <pc:sldMk cId="3465935313" sldId="483"/>
            <ac:spMk id="199" creationId="{1F38EB1B-F52E-4C05-AAED-42833EFF7E38}"/>
          </ac:spMkLst>
        </pc:spChg>
        <pc:spChg chg="add mod">
          <ac:chgData name="Eduarda Sampaio" userId="f1767c5f4567867f" providerId="LiveId" clId="{C848EDCC-BC16-4333-8579-212686E4F568}" dt="2020-09-30T13:33:47.296" v="1546" actId="1035"/>
          <ac:spMkLst>
            <pc:docMk/>
            <pc:sldMk cId="3465935313" sldId="483"/>
            <ac:spMk id="201" creationId="{0F8EBFBB-B685-4C2D-B1AF-32FD7BB48CBD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3" creationId="{D4F9B597-7B69-4834-BB78-E729546C13E4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5" creationId="{D4F38BAC-B228-447A-AD78-347121D6AC36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7" creationId="{75D3EB36-552D-4FE2-870A-F745E0B5DF52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9" creationId="{73EDCBF6-9F9E-4EF1-BDFC-6C02E87CF563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1" creationId="{363B9325-B444-478F-8B23-A81B644C7C15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3" creationId="{FBB64DB4-8526-497B-B45B-B2EFD89DF738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5" creationId="{817FB5B9-E89A-48B9-AA7A-67BA4B701D3E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7" creationId="{DAF4FE37-2EFA-48BE-8621-9D1C8FD12920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9" creationId="{9A482651-C4A0-4353-BEA9-3724E9DCCD6B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21" creationId="{EF240AF1-10F6-41DD-AE7C-0F8FE86E587E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23" creationId="{2DCF52D6-0622-4339-82A5-24C688B72383}"/>
          </ac:spMkLst>
        </pc:spChg>
        <pc:spChg chg="add del mod">
          <ac:chgData name="Eduarda Sampaio" userId="f1767c5f4567867f" providerId="LiveId" clId="{C848EDCC-BC16-4333-8579-212686E4F568}" dt="2020-09-30T13:03:49.969" v="793" actId="478"/>
          <ac:spMkLst>
            <pc:docMk/>
            <pc:sldMk cId="3465935313" sldId="483"/>
            <ac:spMk id="225" creationId="{D70B15AF-1518-491A-B00B-5B472E120452}"/>
          </ac:spMkLst>
        </pc:spChg>
        <pc:spChg chg="add del mod">
          <ac:chgData name="Eduarda Sampaio" userId="f1767c5f4567867f" providerId="LiveId" clId="{C848EDCC-BC16-4333-8579-212686E4F568}" dt="2020-09-30T13:03:50.582" v="794" actId="478"/>
          <ac:spMkLst>
            <pc:docMk/>
            <pc:sldMk cId="3465935313" sldId="483"/>
            <ac:spMk id="227" creationId="{4BF3DF36-995F-4FB1-9791-E64486F1D2F2}"/>
          </ac:spMkLst>
        </pc:spChg>
        <pc:spChg chg="add del mod">
          <ac:chgData name="Eduarda Sampaio" userId="f1767c5f4567867f" providerId="LiveId" clId="{C848EDCC-BC16-4333-8579-212686E4F568}" dt="2020-09-30T13:03:51.922" v="795" actId="478"/>
          <ac:spMkLst>
            <pc:docMk/>
            <pc:sldMk cId="3465935313" sldId="483"/>
            <ac:spMk id="229" creationId="{9A8DFF59-AEC6-427A-B570-A24B00C30D78}"/>
          </ac:spMkLst>
        </pc:spChg>
        <pc:spChg chg="add del mod">
          <ac:chgData name="Eduarda Sampaio" userId="f1767c5f4567867f" providerId="LiveId" clId="{C848EDCC-BC16-4333-8579-212686E4F568}" dt="2020-09-30T13:03:52.550" v="796" actId="478"/>
          <ac:spMkLst>
            <pc:docMk/>
            <pc:sldMk cId="3465935313" sldId="483"/>
            <ac:spMk id="231" creationId="{C9298FFF-26B9-40B9-B3E2-77F437DE11BB}"/>
          </ac:spMkLst>
        </pc:spChg>
        <pc:spChg chg="add del mod">
          <ac:chgData name="Eduarda Sampaio" userId="f1767c5f4567867f" providerId="LiveId" clId="{C848EDCC-BC16-4333-8579-212686E4F568}" dt="2020-09-30T13:21:11.205" v="1217" actId="478"/>
          <ac:spMkLst>
            <pc:docMk/>
            <pc:sldMk cId="3465935313" sldId="483"/>
            <ac:spMk id="233" creationId="{83070A03-2D1D-4483-9E13-09E151C129E7}"/>
          </ac:spMkLst>
        </pc:spChg>
        <pc:spChg chg="add del mod">
          <ac:chgData name="Eduarda Sampaio" userId="f1767c5f4567867f" providerId="LiveId" clId="{C848EDCC-BC16-4333-8579-212686E4F568}" dt="2020-09-30T13:21:08.778" v="1214" actId="478"/>
          <ac:spMkLst>
            <pc:docMk/>
            <pc:sldMk cId="3465935313" sldId="483"/>
            <ac:spMk id="235" creationId="{C2281D10-5058-4024-9F94-68BC62E1DA08}"/>
          </ac:spMkLst>
        </pc:spChg>
        <pc:spChg chg="add del mod">
          <ac:chgData name="Eduarda Sampaio" userId="f1767c5f4567867f" providerId="LiveId" clId="{C848EDCC-BC16-4333-8579-212686E4F568}" dt="2020-09-30T13:24:53.060" v="1357" actId="208"/>
          <ac:spMkLst>
            <pc:docMk/>
            <pc:sldMk cId="3465935313" sldId="483"/>
            <ac:spMk id="237" creationId="{18EC27A8-B98E-4BC9-AC12-D4D1448C638F}"/>
          </ac:spMkLst>
        </pc:spChg>
        <pc:spChg chg="add del">
          <ac:chgData name="Eduarda Sampaio" userId="f1767c5f4567867f" providerId="LiveId" clId="{C848EDCC-BC16-4333-8579-212686E4F568}" dt="2020-09-30T13:04:45.883" v="810" actId="478"/>
          <ac:spMkLst>
            <pc:docMk/>
            <pc:sldMk cId="3465935313" sldId="483"/>
            <ac:spMk id="239" creationId="{4D2CCA44-891F-4FF5-B0EF-AF2C38756C7E}"/>
          </ac:spMkLst>
        </pc:spChg>
        <pc:spChg chg="add del">
          <ac:chgData name="Eduarda Sampaio" userId="f1767c5f4567867f" providerId="LiveId" clId="{C848EDCC-BC16-4333-8579-212686E4F568}" dt="2020-09-30T13:21:13.260" v="1218" actId="478"/>
          <ac:spMkLst>
            <pc:docMk/>
            <pc:sldMk cId="3465935313" sldId="483"/>
            <ac:spMk id="241" creationId="{EEB41B28-3DEB-466C-A40C-74811DAB232B}"/>
          </ac:spMkLst>
        </pc:spChg>
        <pc:spChg chg="add mod">
          <ac:chgData name="Eduarda Sampaio" userId="f1767c5f4567867f" providerId="LiveId" clId="{C848EDCC-BC16-4333-8579-212686E4F568}" dt="2020-09-30T13:34:26.277" v="1557" actId="1076"/>
          <ac:spMkLst>
            <pc:docMk/>
            <pc:sldMk cId="3465935313" sldId="483"/>
            <ac:spMk id="243" creationId="{D1885C06-8C0B-42D3-8BB3-B95063E47A6A}"/>
          </ac:spMkLst>
        </pc:spChg>
        <pc:spChg chg="add del">
          <ac:chgData name="Eduarda Sampaio" userId="f1767c5f4567867f" providerId="LiveId" clId="{C848EDCC-BC16-4333-8579-212686E4F568}" dt="2020-09-30T13:02:13.788" v="754" actId="478"/>
          <ac:spMkLst>
            <pc:docMk/>
            <pc:sldMk cId="3465935313" sldId="483"/>
            <ac:spMk id="245" creationId="{0CAC89D3-8E4D-4851-83C1-D972AE02A7AB}"/>
          </ac:spMkLst>
        </pc:spChg>
        <pc:spChg chg="add del">
          <ac:chgData name="Eduarda Sampaio" userId="f1767c5f4567867f" providerId="LiveId" clId="{C848EDCC-BC16-4333-8579-212686E4F568}" dt="2020-09-30T13:02:14.972" v="755" actId="478"/>
          <ac:spMkLst>
            <pc:docMk/>
            <pc:sldMk cId="3465935313" sldId="483"/>
            <ac:spMk id="247" creationId="{7E047BDD-D943-419D-B714-CCC49F62D07D}"/>
          </ac:spMkLst>
        </pc:spChg>
        <pc:spChg chg="add del">
          <ac:chgData name="Eduarda Sampaio" userId="f1767c5f4567867f" providerId="LiveId" clId="{C848EDCC-BC16-4333-8579-212686E4F568}" dt="2020-09-30T13:02:16.261" v="756" actId="478"/>
          <ac:spMkLst>
            <pc:docMk/>
            <pc:sldMk cId="3465935313" sldId="483"/>
            <ac:spMk id="249" creationId="{9323EE13-6980-4161-8FC1-B675BFF907CF}"/>
          </ac:spMkLst>
        </pc:spChg>
        <pc:spChg chg="add del mod">
          <ac:chgData name="Eduarda Sampaio" userId="f1767c5f4567867f" providerId="LiveId" clId="{C848EDCC-BC16-4333-8579-212686E4F568}" dt="2020-09-30T20:05:03.095" v="1726" actId="478"/>
          <ac:spMkLst>
            <pc:docMk/>
            <pc:sldMk cId="3465935313" sldId="483"/>
            <ac:spMk id="251" creationId="{F5ABC17C-FD3E-4295-ABE6-5078481493DF}"/>
          </ac:spMkLst>
        </pc:spChg>
        <pc:spChg chg="add mod">
          <ac:chgData name="Eduarda Sampaio" userId="f1767c5f4567867f" providerId="LiveId" clId="{C848EDCC-BC16-4333-8579-212686E4F568}" dt="2020-09-30T20:37:35.082" v="1978" actId="1076"/>
          <ac:spMkLst>
            <pc:docMk/>
            <pc:sldMk cId="3465935313" sldId="483"/>
            <ac:spMk id="253" creationId="{285276A8-1285-41A6-B451-E36D5CBD21E6}"/>
          </ac:spMkLst>
        </pc:spChg>
        <pc:spChg chg="add del mod">
          <ac:chgData name="Eduarda Sampaio" userId="f1767c5f4567867f" providerId="LiveId" clId="{C848EDCC-BC16-4333-8579-212686E4F568}" dt="2020-09-30T20:17:37.023" v="1791" actId="478"/>
          <ac:spMkLst>
            <pc:docMk/>
            <pc:sldMk cId="3465935313" sldId="483"/>
            <ac:spMk id="255" creationId="{C0E6FB29-44E0-4AA9-A9EC-F686572DD094}"/>
          </ac:spMkLst>
        </pc:spChg>
        <pc:spChg chg="add del mod">
          <ac:chgData name="Eduarda Sampaio" userId="f1767c5f4567867f" providerId="LiveId" clId="{C848EDCC-BC16-4333-8579-212686E4F568}" dt="2020-09-30T20:17:35.476" v="1789" actId="478"/>
          <ac:spMkLst>
            <pc:docMk/>
            <pc:sldMk cId="3465935313" sldId="483"/>
            <ac:spMk id="257" creationId="{1A9ECDF0-7E23-4EF7-B792-D3B13371542E}"/>
          </ac:spMkLst>
        </pc:spChg>
        <pc:spChg chg="add mod">
          <ac:chgData name="Eduarda Sampaio" userId="f1767c5f4567867f" providerId="LiveId" clId="{C848EDCC-BC16-4333-8579-212686E4F568}" dt="2020-09-30T20:29:36.575" v="1914" actId="1076"/>
          <ac:spMkLst>
            <pc:docMk/>
            <pc:sldMk cId="3465935313" sldId="483"/>
            <ac:spMk id="259" creationId="{A1725325-E8BA-4741-ABA0-6BBA1C97498D}"/>
          </ac:spMkLst>
        </pc:spChg>
        <pc:spChg chg="add del mod">
          <ac:chgData name="Eduarda Sampaio" userId="f1767c5f4567867f" providerId="LiveId" clId="{C848EDCC-BC16-4333-8579-212686E4F568}" dt="2020-09-30T20:17:39" v="1792" actId="478"/>
          <ac:spMkLst>
            <pc:docMk/>
            <pc:sldMk cId="3465935313" sldId="483"/>
            <ac:spMk id="261" creationId="{8D9BC2CA-7B4A-44BE-8958-57B258E306A1}"/>
          </ac:spMkLst>
        </pc:spChg>
        <pc:spChg chg="add del mod">
          <ac:chgData name="Eduarda Sampaio" userId="f1767c5f4567867f" providerId="LiveId" clId="{C848EDCC-BC16-4333-8579-212686E4F568}" dt="2020-09-30T13:21:09.345" v="1215" actId="478"/>
          <ac:spMkLst>
            <pc:docMk/>
            <pc:sldMk cId="3465935313" sldId="483"/>
            <ac:spMk id="263" creationId="{C5F08EEA-F167-4361-B05E-07B74098ECA7}"/>
          </ac:spMkLst>
        </pc:spChg>
        <pc:spChg chg="add del">
          <ac:chgData name="Eduarda Sampaio" userId="f1767c5f4567867f" providerId="LiveId" clId="{C848EDCC-BC16-4333-8579-212686E4F568}" dt="2020-09-30T13:04:33.022" v="805" actId="478"/>
          <ac:spMkLst>
            <pc:docMk/>
            <pc:sldMk cId="3465935313" sldId="483"/>
            <ac:spMk id="265" creationId="{4383B8B7-124E-4380-8D96-4EAFC44C5A36}"/>
          </ac:spMkLst>
        </pc:spChg>
        <pc:spChg chg="add del mod">
          <ac:chgData name="Eduarda Sampaio" userId="f1767c5f4567867f" providerId="LiveId" clId="{C848EDCC-BC16-4333-8579-212686E4F568}" dt="2020-09-30T13:21:08.208" v="1213" actId="478"/>
          <ac:spMkLst>
            <pc:docMk/>
            <pc:sldMk cId="3465935313" sldId="483"/>
            <ac:spMk id="267" creationId="{ED701D42-FD00-4DC5-A671-55DC2D625F64}"/>
          </ac:spMkLst>
        </pc:spChg>
        <pc:spChg chg="add del mod">
          <ac:chgData name="Eduarda Sampaio" userId="f1767c5f4567867f" providerId="LiveId" clId="{C848EDCC-BC16-4333-8579-212686E4F568}" dt="2020-09-30T13:21:10.483" v="1216" actId="478"/>
          <ac:spMkLst>
            <pc:docMk/>
            <pc:sldMk cId="3465935313" sldId="483"/>
            <ac:spMk id="269" creationId="{C8D8B8CA-875A-47C3-B644-7DF75B6D2DAA}"/>
          </ac:spMkLst>
        </pc:spChg>
        <pc:spChg chg="add del mod">
          <ac:chgData name="Eduarda Sampaio" userId="f1767c5f4567867f" providerId="LiveId" clId="{C848EDCC-BC16-4333-8579-212686E4F568}" dt="2020-09-30T13:23:51.660" v="1293" actId="1035"/>
          <ac:spMkLst>
            <pc:docMk/>
            <pc:sldMk cId="3465935313" sldId="483"/>
            <ac:spMk id="271" creationId="{2BB7F879-4A5B-4BD5-90E6-538562817507}"/>
          </ac:spMkLst>
        </pc:spChg>
        <pc:spChg chg="add del mod">
          <ac:chgData name="Eduarda Sampaio" userId="f1767c5f4567867f" providerId="LiveId" clId="{C848EDCC-BC16-4333-8579-212686E4F568}" dt="2020-09-30T13:24:57.813" v="1358" actId="1076"/>
          <ac:spMkLst>
            <pc:docMk/>
            <pc:sldMk cId="3465935313" sldId="483"/>
            <ac:spMk id="273" creationId="{606429C4-E60F-4583-8031-665E6FBEAE59}"/>
          </ac:spMkLst>
        </pc:spChg>
        <pc:spChg chg="add del">
          <ac:chgData name="Eduarda Sampaio" userId="f1767c5f4567867f" providerId="LiveId" clId="{C848EDCC-BC16-4333-8579-212686E4F568}" dt="2020-09-30T13:05:39.047" v="830" actId="478"/>
          <ac:spMkLst>
            <pc:docMk/>
            <pc:sldMk cId="3465935313" sldId="483"/>
            <ac:spMk id="275" creationId="{0FDEBA77-51C7-4F0E-A0BF-A76175D9C46E}"/>
          </ac:spMkLst>
        </pc:spChg>
        <pc:spChg chg="add mod">
          <ac:chgData name="Eduarda Sampaio" userId="f1767c5f4567867f" providerId="LiveId" clId="{C848EDCC-BC16-4333-8579-212686E4F568}" dt="2020-09-30T20:27:52.159" v="1900" actId="1076"/>
          <ac:spMkLst>
            <pc:docMk/>
            <pc:sldMk cId="3465935313" sldId="483"/>
            <ac:spMk id="277" creationId="{8F8A0299-19BF-466B-8D7F-9762C9A43D95}"/>
          </ac:spMkLst>
        </pc:spChg>
        <pc:spChg chg="add del mod">
          <ac:chgData name="Eduarda Sampaio" userId="f1767c5f4567867f" providerId="LiveId" clId="{C848EDCC-BC16-4333-8579-212686E4F568}" dt="2020-09-30T20:18:06.783" v="1794" actId="478"/>
          <ac:spMkLst>
            <pc:docMk/>
            <pc:sldMk cId="3465935313" sldId="483"/>
            <ac:spMk id="279" creationId="{8191E7AE-0977-4AF7-AA0C-A16CC8A1117A}"/>
          </ac:spMkLst>
        </pc:spChg>
        <pc:spChg chg="add del mod">
          <ac:chgData name="Eduarda Sampaio" userId="f1767c5f4567867f" providerId="LiveId" clId="{C848EDCC-BC16-4333-8579-212686E4F568}" dt="2020-09-30T20:18:05.755" v="1793" actId="478"/>
          <ac:spMkLst>
            <pc:docMk/>
            <pc:sldMk cId="3465935313" sldId="483"/>
            <ac:spMk id="281" creationId="{6F2A8A42-230D-47FE-8943-6161701CC55F}"/>
          </ac:spMkLst>
        </pc:spChg>
        <pc:spChg chg="add mod">
          <ac:chgData name="Eduarda Sampaio" userId="f1767c5f4567867f" providerId="LiveId" clId="{C848EDCC-BC16-4333-8579-212686E4F568}" dt="2020-09-30T20:28:39.088" v="1904" actId="1076"/>
          <ac:spMkLst>
            <pc:docMk/>
            <pc:sldMk cId="3465935313" sldId="483"/>
            <ac:spMk id="283" creationId="{795A8A7D-F53A-4F77-8B74-EE19FFE927F1}"/>
          </ac:spMkLst>
        </pc:spChg>
        <pc:spChg chg="add del mod">
          <ac:chgData name="Eduarda Sampaio" userId="f1767c5f4567867f" providerId="LiveId" clId="{C848EDCC-BC16-4333-8579-212686E4F568}" dt="2020-09-30T20:18:08.565" v="1795" actId="478"/>
          <ac:spMkLst>
            <pc:docMk/>
            <pc:sldMk cId="3465935313" sldId="483"/>
            <ac:spMk id="285" creationId="{8FEEC0FC-32BD-4B02-A8FF-ED1B4631758B}"/>
          </ac:spMkLst>
        </pc:spChg>
        <pc:spChg chg="add del mod">
          <ac:chgData name="Eduarda Sampaio" userId="f1767c5f4567867f" providerId="LiveId" clId="{C848EDCC-BC16-4333-8579-212686E4F568}" dt="2020-09-30T13:23:51.660" v="1293" actId="1035"/>
          <ac:spMkLst>
            <pc:docMk/>
            <pc:sldMk cId="3465935313" sldId="483"/>
            <ac:spMk id="287" creationId="{5E4887B2-744E-4155-BFB8-6E8E797A6B64}"/>
          </ac:spMkLst>
        </pc:spChg>
        <pc:spChg chg="add del mod">
          <ac:chgData name="Eduarda Sampaio" userId="f1767c5f4567867f" providerId="LiveId" clId="{C848EDCC-BC16-4333-8579-212686E4F568}" dt="2020-09-30T13:19:12.964" v="1150" actId="478"/>
          <ac:spMkLst>
            <pc:docMk/>
            <pc:sldMk cId="3465935313" sldId="483"/>
            <ac:spMk id="289" creationId="{1A3B4550-2A3E-4A41-A451-92C3B2120E39}"/>
          </ac:spMkLst>
        </pc:spChg>
        <pc:spChg chg="add mod">
          <ac:chgData name="Eduarda Sampaio" userId="f1767c5f4567867f" providerId="LiveId" clId="{C848EDCC-BC16-4333-8579-212686E4F568}" dt="2020-09-30T13:20:29.686" v="1206" actId="1076"/>
          <ac:spMkLst>
            <pc:docMk/>
            <pc:sldMk cId="3465935313" sldId="483"/>
            <ac:spMk id="291" creationId="{CC6CB843-C27A-446A-9FFC-B3C2529869BE}"/>
          </ac:spMkLst>
        </pc:spChg>
        <pc:spChg chg="add del mod">
          <ac:chgData name="Eduarda Sampaio" userId="f1767c5f4567867f" providerId="LiveId" clId="{C848EDCC-BC16-4333-8579-212686E4F568}" dt="2020-09-30T13:09:40.383" v="981" actId="478"/>
          <ac:spMkLst>
            <pc:docMk/>
            <pc:sldMk cId="3465935313" sldId="483"/>
            <ac:spMk id="293" creationId="{9ED3C83E-3F3D-4B95-9B22-909E18505D0E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5" creationId="{747550AF-BA3B-4F9A-8741-210AC874E916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7" creationId="{1FEB986E-AF51-4A08-AF03-2835E5408D29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9" creationId="{F09095ED-D4F3-4875-9D9C-02552BF5A900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01" creationId="{40135EFB-E09E-4317-877F-CA319C9D4DE9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03" creationId="{DAA9A18D-EF4F-47E8-98DC-082C8F80B8A4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5" creationId="{2B7F3338-D8EA-410C-BAD0-04B78707D7B7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7" creationId="{7E0BB6D8-7EBB-4642-9A87-137CCC510699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9" creationId="{29B6140E-F32F-46BB-83F9-69BB2E505443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11" creationId="{099A6DC3-A8F4-4BCE-B338-8A0835A47174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13" creationId="{6205DE18-455E-4477-B390-C46B7415C5A3}"/>
          </ac:spMkLst>
        </pc:spChg>
        <pc:spChg chg="add del mod">
          <ac:chgData name="Eduarda Sampaio" userId="f1767c5f4567867f" providerId="LiveId" clId="{C848EDCC-BC16-4333-8579-212686E4F568}" dt="2020-09-30T13:35:18.407" v="1571" actId="478"/>
          <ac:spMkLst>
            <pc:docMk/>
            <pc:sldMk cId="3465935313" sldId="483"/>
            <ac:spMk id="315" creationId="{2DE122CC-52BF-4E6A-84C2-705957B4B0AD}"/>
          </ac:spMkLst>
        </pc:spChg>
        <pc:spChg chg="add del mod">
          <ac:chgData name="Eduarda Sampaio" userId="f1767c5f4567867f" providerId="LiveId" clId="{C848EDCC-BC16-4333-8579-212686E4F568}" dt="2020-09-30T13:35:19.468" v="1572" actId="478"/>
          <ac:spMkLst>
            <pc:docMk/>
            <pc:sldMk cId="3465935313" sldId="483"/>
            <ac:spMk id="317" creationId="{4F28AD09-EE9D-4457-811B-94E8160042FC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19" creationId="{2E373CF8-38BB-430A-958D-265B7A542811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21" creationId="{E7A97421-05FD-4135-B9BA-7FC44CFF3260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23" creationId="{6D2CCA42-089F-462B-AF1C-36B1A0A6FE37}"/>
          </ac:spMkLst>
        </pc:spChg>
        <pc:spChg chg="add mod">
          <ac:chgData name="Eduarda Sampaio" userId="f1767c5f4567867f" providerId="LiveId" clId="{C848EDCC-BC16-4333-8579-212686E4F568}" dt="2020-09-30T13:38:22.493" v="1589" actId="14100"/>
          <ac:spMkLst>
            <pc:docMk/>
            <pc:sldMk cId="3465935313" sldId="483"/>
            <ac:spMk id="325" creationId="{443B1705-7CB8-4B29-AC45-A83C97AC1D7A}"/>
          </ac:spMkLst>
        </pc:spChg>
        <pc:spChg chg="add del mod">
          <ac:chgData name="Eduarda Sampaio" userId="f1767c5f4567867f" providerId="LiveId" clId="{C848EDCC-BC16-4333-8579-212686E4F568}" dt="2020-09-30T13:19:10.019" v="1149" actId="478"/>
          <ac:spMkLst>
            <pc:docMk/>
            <pc:sldMk cId="3465935313" sldId="483"/>
            <ac:spMk id="327" creationId="{CFD1F304-EA34-400C-BE7E-0230A2B3D51A}"/>
          </ac:spMkLst>
        </pc:spChg>
        <pc:spChg chg="add del mod">
          <ac:chgData name="Eduarda Sampaio" userId="f1767c5f4567867f" providerId="LiveId" clId="{C848EDCC-BC16-4333-8579-212686E4F568}" dt="2020-09-30T13:19:53.815" v="1176" actId="478"/>
          <ac:spMkLst>
            <pc:docMk/>
            <pc:sldMk cId="3465935313" sldId="483"/>
            <ac:spMk id="328" creationId="{2F6AF6CC-DEBB-400B-BD22-70E5F887B4F0}"/>
          </ac:spMkLst>
        </pc:spChg>
        <pc:spChg chg="add mod">
          <ac:chgData name="Eduarda Sampaio" userId="f1767c5f4567867f" providerId="LiveId" clId="{C848EDCC-BC16-4333-8579-212686E4F568}" dt="2020-09-30T13:20:25.796" v="1205" actId="1076"/>
          <ac:spMkLst>
            <pc:docMk/>
            <pc:sldMk cId="3465935313" sldId="483"/>
            <ac:spMk id="330" creationId="{5B806AA8-ECD3-450A-BBF2-8FAF93494181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32" creationId="{76ADC511-4638-4C94-994A-74D25F952603}"/>
          </ac:spMkLst>
        </pc:spChg>
        <pc:spChg chg="add del mod">
          <ac:chgData name="Eduarda Sampaio" userId="f1767c5f4567867f" providerId="LiveId" clId="{C848EDCC-BC16-4333-8579-212686E4F568}" dt="2020-09-30T13:23:14.757" v="1277" actId="22"/>
          <ac:spMkLst>
            <pc:docMk/>
            <pc:sldMk cId="3465935313" sldId="483"/>
            <ac:spMk id="334" creationId="{2E922265-A334-4C3C-B763-085C4C839BBA}"/>
          </ac:spMkLst>
        </pc:spChg>
        <pc:spChg chg="add del mod">
          <ac:chgData name="Eduarda Sampaio" userId="f1767c5f4567867f" providerId="LiveId" clId="{C848EDCC-BC16-4333-8579-212686E4F568}" dt="2020-09-30T13:23:13.803" v="1275" actId="22"/>
          <ac:spMkLst>
            <pc:docMk/>
            <pc:sldMk cId="3465935313" sldId="483"/>
            <ac:spMk id="336" creationId="{30441AA1-FDA5-4215-AE7A-7DEA35948BA2}"/>
          </ac:spMkLst>
        </pc:spChg>
        <pc:spChg chg="add del">
          <ac:chgData name="Eduarda Sampaio" userId="f1767c5f4567867f" providerId="LiveId" clId="{C848EDCC-BC16-4333-8579-212686E4F568}" dt="2020-09-30T13:23:10.777" v="1270" actId="22"/>
          <ac:spMkLst>
            <pc:docMk/>
            <pc:sldMk cId="3465935313" sldId="483"/>
            <ac:spMk id="338" creationId="{DE20DC97-94DD-401E-BCE7-637EEE543F35}"/>
          </ac:spMkLst>
        </pc:spChg>
        <pc:spChg chg="add del">
          <ac:chgData name="Eduarda Sampaio" userId="f1767c5f4567867f" providerId="LiveId" clId="{C848EDCC-BC16-4333-8579-212686E4F568}" dt="2020-09-30T13:23:10.777" v="1270" actId="22"/>
          <ac:spMkLst>
            <pc:docMk/>
            <pc:sldMk cId="3465935313" sldId="483"/>
            <ac:spMk id="340" creationId="{6EFB0B2D-E6E3-4092-B55A-F53BA247E118}"/>
          </ac:spMkLst>
        </pc:spChg>
        <pc:spChg chg="add mod">
          <ac:chgData name="Eduarda Sampaio" userId="f1767c5f4567867f" providerId="LiveId" clId="{C848EDCC-BC16-4333-8579-212686E4F568}" dt="2020-09-30T13:24:02.342" v="1295" actId="1076"/>
          <ac:spMkLst>
            <pc:docMk/>
            <pc:sldMk cId="3465935313" sldId="483"/>
            <ac:spMk id="342" creationId="{FB253E95-1065-4197-AE50-2F4EF152CA9B}"/>
          </ac:spMkLst>
        </pc:spChg>
        <pc:spChg chg="add del mod">
          <ac:chgData name="Eduarda Sampaio" userId="f1767c5f4567867f" providerId="LiveId" clId="{C848EDCC-BC16-4333-8579-212686E4F568}" dt="2020-09-30T13:24:18.991" v="1333" actId="478"/>
          <ac:spMkLst>
            <pc:docMk/>
            <pc:sldMk cId="3465935313" sldId="483"/>
            <ac:spMk id="344" creationId="{CEA907CC-5003-4FA4-B0A0-195467599B37}"/>
          </ac:spMkLst>
        </pc:spChg>
        <pc:spChg chg="add mod">
          <ac:chgData name="Eduarda Sampaio" userId="f1767c5f4567867f" providerId="LiveId" clId="{C848EDCC-BC16-4333-8579-212686E4F568}" dt="2020-09-30T13:25:32.268" v="1365" actId="20577"/>
          <ac:spMkLst>
            <pc:docMk/>
            <pc:sldMk cId="3465935313" sldId="483"/>
            <ac:spMk id="346" creationId="{A06B673C-AA66-4229-8EC7-18838C62F6F4}"/>
          </ac:spMkLst>
        </pc:spChg>
        <pc:spChg chg="add mod">
          <ac:chgData name="Eduarda Sampaio" userId="f1767c5f4567867f" providerId="LiveId" clId="{C848EDCC-BC16-4333-8579-212686E4F568}" dt="2020-09-30T13:27:27.885" v="1403" actId="1076"/>
          <ac:spMkLst>
            <pc:docMk/>
            <pc:sldMk cId="3465935313" sldId="483"/>
            <ac:spMk id="348" creationId="{5FB4D1F0-E998-40C8-83EF-2FDDA407E384}"/>
          </ac:spMkLst>
        </pc:spChg>
        <pc:spChg chg="add del mod">
          <ac:chgData name="Eduarda Sampaio" userId="f1767c5f4567867f" providerId="LiveId" clId="{C848EDCC-BC16-4333-8579-212686E4F568}" dt="2020-09-30T13:25:25.630" v="1363" actId="478"/>
          <ac:spMkLst>
            <pc:docMk/>
            <pc:sldMk cId="3465935313" sldId="483"/>
            <ac:spMk id="350" creationId="{A134E3EE-DE7E-4B1D-A9D6-4FFF82E88DA9}"/>
          </ac:spMkLst>
        </pc:spChg>
        <pc:spChg chg="add mod">
          <ac:chgData name="Eduarda Sampaio" userId="f1767c5f4567867f" providerId="LiveId" clId="{C848EDCC-BC16-4333-8579-212686E4F568}" dt="2020-09-30T13:27:27.885" v="1403" actId="1076"/>
          <ac:spMkLst>
            <pc:docMk/>
            <pc:sldMk cId="3465935313" sldId="483"/>
            <ac:spMk id="352" creationId="{2977670B-ADA9-4402-9712-25DA14C90D8F}"/>
          </ac:spMkLst>
        </pc:spChg>
        <pc:spChg chg="add del mod">
          <ac:chgData name="Eduarda Sampaio" userId="f1767c5f4567867f" providerId="LiveId" clId="{C848EDCC-BC16-4333-8579-212686E4F568}" dt="2020-09-30T13:28:17.019" v="1427" actId="478"/>
          <ac:spMkLst>
            <pc:docMk/>
            <pc:sldMk cId="3465935313" sldId="483"/>
            <ac:spMk id="354" creationId="{571BD048-19AF-4282-AD5B-B4A3B8593434}"/>
          </ac:spMkLst>
        </pc:spChg>
        <pc:spChg chg="add del mod">
          <ac:chgData name="Eduarda Sampaio" userId="f1767c5f4567867f" providerId="LiveId" clId="{C848EDCC-BC16-4333-8579-212686E4F568}" dt="2020-09-30T13:40:50.912" v="1606" actId="478"/>
          <ac:spMkLst>
            <pc:docMk/>
            <pc:sldMk cId="3465935313" sldId="483"/>
            <ac:spMk id="356" creationId="{3006EFD3-B8E8-4CEA-9480-112292CB2BEF}"/>
          </ac:spMkLst>
        </pc:spChg>
        <pc:spChg chg="add del mod">
          <ac:chgData name="Eduarda Sampaio" userId="f1767c5f4567867f" providerId="LiveId" clId="{C848EDCC-BC16-4333-8579-212686E4F568}" dt="2020-09-30T13:28:23.737" v="1430" actId="478"/>
          <ac:spMkLst>
            <pc:docMk/>
            <pc:sldMk cId="3465935313" sldId="483"/>
            <ac:spMk id="358" creationId="{173E521C-8126-4387-956C-37FA492F2453}"/>
          </ac:spMkLst>
        </pc:spChg>
        <pc:spChg chg="add mod">
          <ac:chgData name="Eduarda Sampaio" userId="f1767c5f4567867f" providerId="LiveId" clId="{C848EDCC-BC16-4333-8579-212686E4F568}" dt="2020-09-30T20:32:06.751" v="1940" actId="14100"/>
          <ac:spMkLst>
            <pc:docMk/>
            <pc:sldMk cId="3465935313" sldId="483"/>
            <ac:spMk id="360" creationId="{A030D769-7954-4616-8F12-3CA537F4AE55}"/>
          </ac:spMkLst>
        </pc:spChg>
        <pc:spChg chg="add mod">
          <ac:chgData name="Eduarda Sampaio" userId="f1767c5f4567867f" providerId="LiveId" clId="{C848EDCC-BC16-4333-8579-212686E4F568}" dt="2020-09-30T20:37:16.415" v="1976" actId="1076"/>
          <ac:spMkLst>
            <pc:docMk/>
            <pc:sldMk cId="3465935313" sldId="483"/>
            <ac:spMk id="362" creationId="{83FBDB2D-2413-482B-8645-A38938991625}"/>
          </ac:spMkLst>
        </pc:spChg>
        <pc:spChg chg="add mod">
          <ac:chgData name="Eduarda Sampaio" userId="f1767c5f4567867f" providerId="LiveId" clId="{C848EDCC-BC16-4333-8579-212686E4F568}" dt="2020-09-30T20:32:08.575" v="1941" actId="1076"/>
          <ac:spMkLst>
            <pc:docMk/>
            <pc:sldMk cId="3465935313" sldId="483"/>
            <ac:spMk id="364" creationId="{50782CF4-25CA-4481-BF2A-50BC6C3A7735}"/>
          </ac:spMkLst>
        </pc:spChg>
        <pc:spChg chg="add mod">
          <ac:chgData name="Eduarda Sampaio" userId="f1767c5f4567867f" providerId="LiveId" clId="{C848EDCC-BC16-4333-8579-212686E4F568}" dt="2020-09-30T13:30:02.438" v="1449" actId="1076"/>
          <ac:spMkLst>
            <pc:docMk/>
            <pc:sldMk cId="3465935313" sldId="483"/>
            <ac:spMk id="366" creationId="{23956335-7C51-4666-8792-70EE35D33E3A}"/>
          </ac:spMkLst>
        </pc:spChg>
        <pc:spChg chg="add mod">
          <ac:chgData name="Eduarda Sampaio" userId="f1767c5f4567867f" providerId="LiveId" clId="{C848EDCC-BC16-4333-8579-212686E4F568}" dt="2020-09-30T13:30:16.700" v="1465" actId="1076"/>
          <ac:spMkLst>
            <pc:docMk/>
            <pc:sldMk cId="3465935313" sldId="483"/>
            <ac:spMk id="368" creationId="{67E6392E-A7E7-4CE6-95BA-EE9E63A87310}"/>
          </ac:spMkLst>
        </pc:spChg>
        <pc:spChg chg="add del">
          <ac:chgData name="Eduarda Sampaio" userId="f1767c5f4567867f" providerId="LiveId" clId="{C848EDCC-BC16-4333-8579-212686E4F568}" dt="2020-09-30T13:30:21.442" v="1467" actId="478"/>
          <ac:spMkLst>
            <pc:docMk/>
            <pc:sldMk cId="3465935313" sldId="483"/>
            <ac:spMk id="370" creationId="{16598832-5FD2-4BC8-A585-0E8A7E7FA4DC}"/>
          </ac:spMkLst>
        </pc:spChg>
        <pc:spChg chg="add mod">
          <ac:chgData name="Eduarda Sampaio" userId="f1767c5f4567867f" providerId="LiveId" clId="{C848EDCC-BC16-4333-8579-212686E4F568}" dt="2020-09-30T13:30:40.917" v="1475" actId="1076"/>
          <ac:spMkLst>
            <pc:docMk/>
            <pc:sldMk cId="3465935313" sldId="483"/>
            <ac:spMk id="372" creationId="{C04A0C14-F302-4316-9A15-46AE9CCD20E6}"/>
          </ac:spMkLst>
        </pc:spChg>
        <pc:spChg chg="add mod">
          <ac:chgData name="Eduarda Sampaio" userId="f1767c5f4567867f" providerId="LiveId" clId="{C848EDCC-BC16-4333-8579-212686E4F568}" dt="2020-09-30T13:30:58.102" v="1494" actId="1076"/>
          <ac:spMkLst>
            <pc:docMk/>
            <pc:sldMk cId="3465935313" sldId="483"/>
            <ac:spMk id="374" creationId="{96835171-9E2B-4953-99A9-BFD7D93B6984}"/>
          </ac:spMkLst>
        </pc:spChg>
        <pc:spChg chg="add mod">
          <ac:chgData name="Eduarda Sampaio" userId="f1767c5f4567867f" providerId="LiveId" clId="{C848EDCC-BC16-4333-8579-212686E4F568}" dt="2020-09-30T13:31:07.749" v="1498" actId="1076"/>
          <ac:spMkLst>
            <pc:docMk/>
            <pc:sldMk cId="3465935313" sldId="483"/>
            <ac:spMk id="376" creationId="{A878F091-DB9B-45A5-9F75-AE4F6131A184}"/>
          </ac:spMkLst>
        </pc:spChg>
        <pc:spChg chg="add mod">
          <ac:chgData name="Eduarda Sampaio" userId="f1767c5f4567867f" providerId="LiveId" clId="{C848EDCC-BC16-4333-8579-212686E4F568}" dt="2020-09-30T13:31:23.838" v="1510" actId="1076"/>
          <ac:spMkLst>
            <pc:docMk/>
            <pc:sldMk cId="3465935313" sldId="483"/>
            <ac:spMk id="378" creationId="{C6BC1058-2019-43CA-B701-C4CB801B19FB}"/>
          </ac:spMkLst>
        </pc:spChg>
        <pc:spChg chg="add del mod">
          <ac:chgData name="Eduarda Sampaio" userId="f1767c5f4567867f" providerId="LiveId" clId="{C848EDCC-BC16-4333-8579-212686E4F568}" dt="2020-09-30T13:46:04.407" v="1695" actId="478"/>
          <ac:spMkLst>
            <pc:docMk/>
            <pc:sldMk cId="3465935313" sldId="483"/>
            <ac:spMk id="380" creationId="{D7637571-4AB8-4095-B0A4-ED2B901BD253}"/>
          </ac:spMkLst>
        </pc:spChg>
        <pc:spChg chg="add del mod">
          <ac:chgData name="Eduarda Sampaio" userId="f1767c5f4567867f" providerId="LiveId" clId="{C848EDCC-BC16-4333-8579-212686E4F568}" dt="2020-09-30T13:32:55.287" v="1535" actId="22"/>
          <ac:spMkLst>
            <pc:docMk/>
            <pc:sldMk cId="3465935313" sldId="483"/>
            <ac:spMk id="382" creationId="{61C6FBF5-21C8-4FF4-A22A-204AE7793874}"/>
          </ac:spMkLst>
        </pc:spChg>
        <pc:spChg chg="add mod">
          <ac:chgData name="Eduarda Sampaio" userId="f1767c5f4567867f" providerId="LiveId" clId="{C848EDCC-BC16-4333-8579-212686E4F568}" dt="2020-09-30T20:33:59.003" v="1954" actId="14100"/>
          <ac:spMkLst>
            <pc:docMk/>
            <pc:sldMk cId="3465935313" sldId="483"/>
            <ac:spMk id="384" creationId="{F6ACB361-8978-429F-ACB0-4EBE0AB33C42}"/>
          </ac:spMkLst>
        </pc:spChg>
        <pc:spChg chg="add mod">
          <ac:chgData name="Eduarda Sampaio" userId="f1767c5f4567867f" providerId="LiveId" clId="{C848EDCC-BC16-4333-8579-212686E4F568}" dt="2020-09-30T20:28:19.672" v="1903" actId="1076"/>
          <ac:spMkLst>
            <pc:docMk/>
            <pc:sldMk cId="3465935313" sldId="483"/>
            <ac:spMk id="386" creationId="{19E0EF2F-3475-4200-9691-2386AA97167C}"/>
          </ac:spMkLst>
        </pc:spChg>
        <pc:spChg chg="add del mod">
          <ac:chgData name="Eduarda Sampaio" userId="f1767c5f4567867f" providerId="LiveId" clId="{C848EDCC-BC16-4333-8579-212686E4F568}" dt="2020-09-30T20:18:11.193" v="1796" actId="478"/>
          <ac:spMkLst>
            <pc:docMk/>
            <pc:sldMk cId="3465935313" sldId="483"/>
            <ac:spMk id="388" creationId="{48F752BB-55BA-4738-9D27-6E487F34ACFA}"/>
          </ac:spMkLst>
        </pc:spChg>
        <pc:spChg chg="add del mod">
          <ac:chgData name="Eduarda Sampaio" userId="f1767c5f4567867f" providerId="LiveId" clId="{C848EDCC-BC16-4333-8579-212686E4F568}" dt="2020-09-30T20:18:13.462" v="1797" actId="478"/>
          <ac:spMkLst>
            <pc:docMk/>
            <pc:sldMk cId="3465935313" sldId="483"/>
            <ac:spMk id="390" creationId="{35E30B7A-6A67-4A45-85CA-13CDA0D1E2B0}"/>
          </ac:spMkLst>
        </pc:spChg>
        <pc:spChg chg="add mod">
          <ac:chgData name="Eduarda Sampaio" userId="f1767c5f4567867f" providerId="LiveId" clId="{C848EDCC-BC16-4333-8579-212686E4F568}" dt="2020-09-30T20:28:42.584" v="1905" actId="1076"/>
          <ac:spMkLst>
            <pc:docMk/>
            <pc:sldMk cId="3465935313" sldId="483"/>
            <ac:spMk id="392" creationId="{35DA7DB3-E851-4A4F-9F3A-E0097817BB77}"/>
          </ac:spMkLst>
        </pc:spChg>
        <pc:spChg chg="add del mod">
          <ac:chgData name="Eduarda Sampaio" userId="f1767c5f4567867f" providerId="LiveId" clId="{C848EDCC-BC16-4333-8579-212686E4F568}" dt="2020-09-30T20:18:14.865" v="1798" actId="478"/>
          <ac:spMkLst>
            <pc:docMk/>
            <pc:sldMk cId="3465935313" sldId="483"/>
            <ac:spMk id="394" creationId="{AFAFC936-1E48-4717-9C8D-541D1EF681E6}"/>
          </ac:spMkLst>
        </pc:spChg>
        <pc:spChg chg="add mod">
          <ac:chgData name="Eduarda Sampaio" userId="f1767c5f4567867f" providerId="LiveId" clId="{C848EDCC-BC16-4333-8579-212686E4F568}" dt="2020-09-30T20:28:58.512" v="1908" actId="1076"/>
          <ac:spMkLst>
            <pc:docMk/>
            <pc:sldMk cId="3465935313" sldId="483"/>
            <ac:spMk id="396" creationId="{605165F5-D7D5-4CB7-8752-76A0B4B8A0FF}"/>
          </ac:spMkLst>
        </pc:spChg>
        <pc:spChg chg="add del mod">
          <ac:chgData name="Eduarda Sampaio" userId="f1767c5f4567867f" providerId="LiveId" clId="{C848EDCC-BC16-4333-8579-212686E4F568}" dt="2020-09-30T20:18:17.647" v="1799" actId="478"/>
          <ac:spMkLst>
            <pc:docMk/>
            <pc:sldMk cId="3465935313" sldId="483"/>
            <ac:spMk id="398" creationId="{1A5A49C7-4D4D-4CB4-9907-3B885E7385CA}"/>
          </ac:spMkLst>
        </pc:spChg>
        <pc:spChg chg="add del mod">
          <ac:chgData name="Eduarda Sampaio" userId="f1767c5f4567867f" providerId="LiveId" clId="{C848EDCC-BC16-4333-8579-212686E4F568}" dt="2020-09-30T20:18:19.770" v="1800" actId="478"/>
          <ac:spMkLst>
            <pc:docMk/>
            <pc:sldMk cId="3465935313" sldId="483"/>
            <ac:spMk id="400" creationId="{6F2999D6-F9F7-4BC1-81BD-74E9486A91F3}"/>
          </ac:spMkLst>
        </pc:spChg>
        <pc:spChg chg="add mod">
          <ac:chgData name="Eduarda Sampaio" userId="f1767c5f4567867f" providerId="LiveId" clId="{C848EDCC-BC16-4333-8579-212686E4F568}" dt="2020-09-30T20:29:17.327" v="1911" actId="1076"/>
          <ac:spMkLst>
            <pc:docMk/>
            <pc:sldMk cId="3465935313" sldId="483"/>
            <ac:spMk id="402" creationId="{4A48266E-B4E7-47D5-925F-CA594116BDC2}"/>
          </ac:spMkLst>
        </pc:spChg>
        <pc:spChg chg="add del mod">
          <ac:chgData name="Eduarda Sampaio" userId="f1767c5f4567867f" providerId="LiveId" clId="{C848EDCC-BC16-4333-8579-212686E4F568}" dt="2020-09-30T20:18:24.223" v="1803" actId="478"/>
          <ac:spMkLst>
            <pc:docMk/>
            <pc:sldMk cId="3465935313" sldId="483"/>
            <ac:spMk id="404" creationId="{4706F821-90D4-4DD1-B8B2-A304401D86C2}"/>
          </ac:spMkLst>
        </pc:spChg>
        <pc:spChg chg="add mod">
          <ac:chgData name="Eduarda Sampaio" userId="f1767c5f4567867f" providerId="LiveId" clId="{C848EDCC-BC16-4333-8579-212686E4F568}" dt="2020-09-30T20:32:11.871" v="1942" actId="1076"/>
          <ac:spMkLst>
            <pc:docMk/>
            <pc:sldMk cId="3465935313" sldId="483"/>
            <ac:spMk id="406" creationId="{BC9A546C-4D5D-40A4-8604-BA7CA8AA84E1}"/>
          </ac:spMkLst>
        </pc:spChg>
        <pc:spChg chg="add del mod">
          <ac:chgData name="Eduarda Sampaio" userId="f1767c5f4567867f" providerId="LiveId" clId="{C848EDCC-BC16-4333-8579-212686E4F568}" dt="2020-09-30T20:18:22.368" v="1802" actId="478"/>
          <ac:spMkLst>
            <pc:docMk/>
            <pc:sldMk cId="3465935313" sldId="483"/>
            <ac:spMk id="408" creationId="{137E865B-6D4F-42BA-915B-9CF63B46E3FC}"/>
          </ac:spMkLst>
        </pc:spChg>
        <pc:spChg chg="add del mod">
          <ac:chgData name="Eduarda Sampaio" userId="f1767c5f4567867f" providerId="LiveId" clId="{C848EDCC-BC16-4333-8579-212686E4F568}" dt="2020-09-30T20:08:09.505" v="1754" actId="478"/>
          <ac:spMkLst>
            <pc:docMk/>
            <pc:sldMk cId="3465935313" sldId="483"/>
            <ac:spMk id="410" creationId="{14BAEC85-FFA8-4968-8F43-58F548196641}"/>
          </ac:spMkLst>
        </pc:spChg>
        <pc:spChg chg="add del mod">
          <ac:chgData name="Eduarda Sampaio" userId="f1767c5f4567867f" providerId="LiveId" clId="{C848EDCC-BC16-4333-8579-212686E4F568}" dt="2020-09-30T20:07:54.162" v="1746" actId="22"/>
          <ac:spMkLst>
            <pc:docMk/>
            <pc:sldMk cId="3465935313" sldId="483"/>
            <ac:spMk id="412" creationId="{05E57D75-6D88-49A4-B76F-DA33845B3080}"/>
          </ac:spMkLst>
        </pc:spChg>
        <pc:spChg chg="add del mod">
          <ac:chgData name="Eduarda Sampaio" userId="f1767c5f4567867f" providerId="LiveId" clId="{C848EDCC-BC16-4333-8579-212686E4F568}" dt="2020-09-30T20:07:51.874" v="1742" actId="22"/>
          <ac:spMkLst>
            <pc:docMk/>
            <pc:sldMk cId="3465935313" sldId="483"/>
            <ac:spMk id="414" creationId="{1ED64ACE-D157-4A1E-A709-06E85301A38F}"/>
          </ac:spMkLst>
        </pc:spChg>
        <pc:spChg chg="add mod">
          <ac:chgData name="Eduarda Sampaio" userId="f1767c5f4567867f" providerId="LiveId" clId="{C848EDCC-BC16-4333-8579-212686E4F568}" dt="2020-09-30T20:32:19.591" v="1945" actId="14100"/>
          <ac:spMkLst>
            <pc:docMk/>
            <pc:sldMk cId="3465935313" sldId="483"/>
            <ac:spMk id="416" creationId="{0B8DF041-84BB-4D6C-B3EF-0488A10520FD}"/>
          </ac:spMkLst>
        </pc:spChg>
        <pc:spChg chg="add mod">
          <ac:chgData name="Eduarda Sampaio" userId="f1767c5f4567867f" providerId="LiveId" clId="{C848EDCC-BC16-4333-8579-212686E4F568}" dt="2020-09-30T20:08:12.057" v="1755" actId="1076"/>
          <ac:spMkLst>
            <pc:docMk/>
            <pc:sldMk cId="3465935313" sldId="483"/>
            <ac:spMk id="418" creationId="{CDC94BCD-7462-49AA-B3F8-1D74FDA4D9F0}"/>
          </ac:spMkLst>
        </pc:spChg>
        <pc:spChg chg="add mod">
          <ac:chgData name="Eduarda Sampaio" userId="f1767c5f4567867f" providerId="LiveId" clId="{C848EDCC-BC16-4333-8579-212686E4F568}" dt="2020-09-30T20:32:22.064" v="1946" actId="1076"/>
          <ac:spMkLst>
            <pc:docMk/>
            <pc:sldMk cId="3465935313" sldId="483"/>
            <ac:spMk id="420" creationId="{4C1664D9-02A2-4117-9EFC-6B31343CC294}"/>
          </ac:spMkLst>
        </pc:spChg>
        <pc:spChg chg="add del">
          <ac:chgData name="Eduarda Sampaio" userId="f1767c5f4567867f" providerId="LiveId" clId="{C848EDCC-BC16-4333-8579-212686E4F568}" dt="2020-09-30T20:19:32.506" v="1805" actId="11529"/>
          <ac:spMkLst>
            <pc:docMk/>
            <pc:sldMk cId="3465935313" sldId="483"/>
            <ac:spMk id="421" creationId="{0315C8B9-3B2A-4FFA-A950-B19936D7387C}"/>
          </ac:spMkLst>
        </pc:spChg>
        <pc:spChg chg="add mod ord">
          <ac:chgData name="Eduarda Sampaio" userId="f1767c5f4567867f" providerId="LiveId" clId="{C848EDCC-BC16-4333-8579-212686E4F568}" dt="2020-09-30T20:30:05.480" v="1915" actId="14100"/>
          <ac:spMkLst>
            <pc:docMk/>
            <pc:sldMk cId="3465935313" sldId="483"/>
            <ac:spMk id="422" creationId="{D7A8EBAF-73AB-4A21-9D04-4EAA06A3B1DB}"/>
          </ac:spMkLst>
        </pc:spChg>
        <pc:spChg chg="add mod ord">
          <ac:chgData name="Eduarda Sampaio" userId="f1767c5f4567867f" providerId="LiveId" clId="{C848EDCC-BC16-4333-8579-212686E4F568}" dt="2020-09-30T20:36:11.952" v="1972" actId="14100"/>
          <ac:spMkLst>
            <pc:docMk/>
            <pc:sldMk cId="3465935313" sldId="483"/>
            <ac:spMk id="424" creationId="{3FE5447C-8792-4D23-B80C-94118519298F}"/>
          </ac:spMkLst>
        </pc:spChg>
        <pc:spChg chg="add mod ord">
          <ac:chgData name="Eduarda Sampaio" userId="f1767c5f4567867f" providerId="LiveId" clId="{C848EDCC-BC16-4333-8579-212686E4F568}" dt="2020-09-30T20:30:17.735" v="1921" actId="14100"/>
          <ac:spMkLst>
            <pc:docMk/>
            <pc:sldMk cId="3465935313" sldId="483"/>
            <ac:spMk id="426" creationId="{29CCA6E1-2258-4C42-B8CE-623F3FDA877A}"/>
          </ac:spMkLst>
        </pc:spChg>
        <pc:spChg chg="add mod ord">
          <ac:chgData name="Eduarda Sampaio" userId="f1767c5f4567867f" providerId="LiveId" clId="{C848EDCC-BC16-4333-8579-212686E4F568}" dt="2020-09-30T20:35:59.639" v="1970" actId="14100"/>
          <ac:spMkLst>
            <pc:docMk/>
            <pc:sldMk cId="3465935313" sldId="483"/>
            <ac:spMk id="428" creationId="{B3FD41D2-0D61-4A3A-8C24-6964C2A69B5A}"/>
          </ac:spMkLst>
        </pc:spChg>
        <pc:spChg chg="add mod ord">
          <ac:chgData name="Eduarda Sampaio" userId="f1767c5f4567867f" providerId="LiveId" clId="{C848EDCC-BC16-4333-8579-212686E4F568}" dt="2020-09-30T20:31:26.415" v="1937" actId="14100"/>
          <ac:spMkLst>
            <pc:docMk/>
            <pc:sldMk cId="3465935313" sldId="483"/>
            <ac:spMk id="430" creationId="{01A3BD6E-CF44-4EAF-9EA8-35DD7AD4EA62}"/>
          </ac:spMkLst>
        </pc:spChg>
        <pc:spChg chg="add mod ord">
          <ac:chgData name="Eduarda Sampaio" userId="f1767c5f4567867f" providerId="LiveId" clId="{C848EDCC-BC16-4333-8579-212686E4F568}" dt="2020-09-30T20:31:31.799" v="1938" actId="14100"/>
          <ac:spMkLst>
            <pc:docMk/>
            <pc:sldMk cId="3465935313" sldId="483"/>
            <ac:spMk id="432" creationId="{93EC27FA-E9DF-4B2B-BC92-962F48C6B79F}"/>
          </ac:spMkLst>
        </pc:spChg>
        <pc:spChg chg="add mod ord">
          <ac:chgData name="Eduarda Sampaio" userId="f1767c5f4567867f" providerId="LiveId" clId="{C848EDCC-BC16-4333-8579-212686E4F568}" dt="2020-09-30T20:30:43.192" v="1930" actId="14100"/>
          <ac:spMkLst>
            <pc:docMk/>
            <pc:sldMk cId="3465935313" sldId="483"/>
            <ac:spMk id="434" creationId="{836041FD-CF70-47F1-96F1-E7798D149ED7}"/>
          </ac:spMkLst>
        </pc:spChg>
        <pc:spChg chg="add mod ord">
          <ac:chgData name="Eduarda Sampaio" userId="f1767c5f4567867f" providerId="LiveId" clId="{C848EDCC-BC16-4333-8579-212686E4F568}" dt="2020-09-30T20:31:22.785" v="1936" actId="1035"/>
          <ac:spMkLst>
            <pc:docMk/>
            <pc:sldMk cId="3465935313" sldId="483"/>
            <ac:spMk id="436" creationId="{CA76217E-83F0-4540-87C4-2662E7F891BF}"/>
          </ac:spMkLst>
        </pc:spChg>
        <pc:cxnChg chg="add mod">
          <ac:chgData name="Eduarda Sampaio" userId="f1767c5f4567867f" providerId="LiveId" clId="{C848EDCC-BC16-4333-8579-212686E4F568}" dt="2020-09-30T13:26:25.233" v="1392" actId="17032"/>
          <ac:cxnSpMkLst>
            <pc:docMk/>
            <pc:sldMk cId="3465935313" sldId="483"/>
            <ac:cxnSpMk id="15" creationId="{2E0B5D1E-EC52-4B96-9225-1C775BEB0237}"/>
          </ac:cxnSpMkLst>
        </pc:cxnChg>
        <pc:cxnChg chg="add del">
          <ac:chgData name="Eduarda Sampaio" userId="f1767c5f4567867f" providerId="LiveId" clId="{C848EDCC-BC16-4333-8579-212686E4F568}" dt="2020-09-30T12:32:31.435" v="142" actId="478"/>
          <ac:cxnSpMkLst>
            <pc:docMk/>
            <pc:sldMk cId="3465935313" sldId="483"/>
            <ac:cxnSpMk id="18" creationId="{1D8841DC-43C3-42E8-91AE-801F62A675FA}"/>
          </ac:cxnSpMkLst>
        </pc:cxnChg>
        <pc:cxnChg chg="add del">
          <ac:chgData name="Eduarda Sampaio" userId="f1767c5f4567867f" providerId="LiveId" clId="{C848EDCC-BC16-4333-8579-212686E4F568}" dt="2020-09-30T12:40:11.753" v="275" actId="478"/>
          <ac:cxnSpMkLst>
            <pc:docMk/>
            <pc:sldMk cId="3465935313" sldId="483"/>
            <ac:cxnSpMk id="45" creationId="{34C7C302-6867-4EBD-B5DE-43871F5175D9}"/>
          </ac:cxnSpMkLst>
        </pc:cxnChg>
        <pc:cxnChg chg="add del">
          <ac:chgData name="Eduarda Sampaio" userId="f1767c5f4567867f" providerId="LiveId" clId="{C848EDCC-BC16-4333-8579-212686E4F568}" dt="2020-09-30T12:43:30.199" v="312" actId="478"/>
          <ac:cxnSpMkLst>
            <pc:docMk/>
            <pc:sldMk cId="3465935313" sldId="483"/>
            <ac:cxnSpMk id="57" creationId="{79E9ACEC-31A7-4C53-BAD8-C35BE3D282B4}"/>
          </ac:cxnSpMkLst>
        </pc:cxnChg>
      </pc:sldChg>
    </pc:docChg>
  </pc:docChgLst>
  <pc:docChgLst>
    <pc:chgData name="Eduarda Sampaio" userId="f1767c5f4567867f" providerId="LiveId" clId="{594B446C-CE9C-4A58-9898-345FDD2594F5}"/>
    <pc:docChg chg="undo redo custSel addSld delSld modSld sldOrd modSection">
      <pc:chgData name="Eduarda Sampaio" userId="f1767c5f4567867f" providerId="LiveId" clId="{594B446C-CE9C-4A58-9898-345FDD2594F5}" dt="2020-11-18T04:01:04.750" v="2081" actId="1076"/>
      <pc:docMkLst>
        <pc:docMk/>
      </pc:docMkLst>
      <pc:sldChg chg="addSp delSp modSp mod">
        <pc:chgData name="Eduarda Sampaio" userId="f1767c5f4567867f" providerId="LiveId" clId="{594B446C-CE9C-4A58-9898-345FDD2594F5}" dt="2020-11-18T04:01:04.750" v="2081" actId="1076"/>
        <pc:sldMkLst>
          <pc:docMk/>
          <pc:sldMk cId="2919653698" sldId="342"/>
        </pc:sldMkLst>
        <pc:spChg chg="add del mod">
          <ac:chgData name="Eduarda Sampaio" userId="f1767c5f4567867f" providerId="LiveId" clId="{594B446C-CE9C-4A58-9898-345FDD2594F5}" dt="2020-11-18T03:52:50.912" v="1891" actId="21"/>
          <ac:spMkLst>
            <pc:docMk/>
            <pc:sldMk cId="2919653698" sldId="342"/>
            <ac:spMk id="3" creationId="{150DA64D-D2AE-4DEF-AB19-F85D2A1DC71C}"/>
          </ac:spMkLst>
        </pc:spChg>
        <pc:spChg chg="add del mod">
          <ac:chgData name="Eduarda Sampaio" userId="f1767c5f4567867f" providerId="LiveId" clId="{594B446C-CE9C-4A58-9898-345FDD2594F5}" dt="2020-11-18T03:52:48.479" v="1890" actId="478"/>
          <ac:spMkLst>
            <pc:docMk/>
            <pc:sldMk cId="2919653698" sldId="342"/>
            <ac:spMk id="5" creationId="{8D54AE1A-C173-4CA4-B3A7-89DD3E5BB4A1}"/>
          </ac:spMkLst>
        </pc:spChg>
        <pc:spChg chg="mod">
          <ac:chgData name="Eduarda Sampaio" userId="f1767c5f4567867f" providerId="LiveId" clId="{594B446C-CE9C-4A58-9898-345FDD2594F5}" dt="2020-11-18T04:00:18.991" v="2056" actId="1076"/>
          <ac:spMkLst>
            <pc:docMk/>
            <pc:sldMk cId="2919653698" sldId="342"/>
            <ac:spMk id="11" creationId="{9ED400EC-8316-4CCA-9399-0E5D779630B5}"/>
          </ac:spMkLst>
        </pc:spChg>
        <pc:spChg chg="add mod">
          <ac:chgData name="Eduarda Sampaio" userId="f1767c5f4567867f" providerId="LiveId" clId="{594B446C-CE9C-4A58-9898-345FDD2594F5}" dt="2020-11-18T03:52:46" v="1889" actId="14100"/>
          <ac:spMkLst>
            <pc:docMk/>
            <pc:sldMk cId="2919653698" sldId="342"/>
            <ac:spMk id="37" creationId="{F3A17877-63CF-44BC-B6BB-22996C4CDF0A}"/>
          </ac:spMkLst>
        </pc:spChg>
        <pc:spChg chg="mod">
          <ac:chgData name="Eduarda Sampaio" userId="f1767c5f4567867f" providerId="LiveId" clId="{594B446C-CE9C-4A58-9898-345FDD2594F5}" dt="2020-11-18T03:51:02.106" v="1848" actId="14100"/>
          <ac:spMkLst>
            <pc:docMk/>
            <pc:sldMk cId="2919653698" sldId="342"/>
            <ac:spMk id="38" creationId="{4A3C2AB9-3F70-4216-8244-B131CD36AF99}"/>
          </ac:spMkLst>
        </pc:spChg>
        <pc:spChg chg="mod">
          <ac:chgData name="Eduarda Sampaio" userId="f1767c5f4567867f" providerId="LiveId" clId="{594B446C-CE9C-4A58-9898-345FDD2594F5}" dt="2020-11-18T03:53:28.129" v="1923" actId="20577"/>
          <ac:spMkLst>
            <pc:docMk/>
            <pc:sldMk cId="2919653698" sldId="342"/>
            <ac:spMk id="40" creationId="{56670370-5CB9-4045-BEF7-F4C45E439B02}"/>
          </ac:spMkLst>
        </pc:spChg>
        <pc:spChg chg="add">
          <ac:chgData name="Eduarda Sampaio" userId="f1767c5f4567867f" providerId="LiveId" clId="{594B446C-CE9C-4A58-9898-345FDD2594F5}" dt="2020-11-18T03:52:51.368" v="1892" actId="22"/>
          <ac:spMkLst>
            <pc:docMk/>
            <pc:sldMk cId="2919653698" sldId="342"/>
            <ac:spMk id="41" creationId="{0CA7493C-0CD3-417F-82C7-7CE820D289AF}"/>
          </ac:spMkLst>
        </pc:spChg>
        <pc:spChg chg="add mod">
          <ac:chgData name="Eduarda Sampaio" userId="f1767c5f4567867f" providerId="LiveId" clId="{594B446C-CE9C-4A58-9898-345FDD2594F5}" dt="2020-11-18T03:53:32.312" v="1924" actId="1076"/>
          <ac:spMkLst>
            <pc:docMk/>
            <pc:sldMk cId="2919653698" sldId="342"/>
            <ac:spMk id="42" creationId="{5BDB69CB-A11B-4395-99C6-3D075964AD73}"/>
          </ac:spMkLst>
        </pc:spChg>
        <pc:spChg chg="add mod">
          <ac:chgData name="Eduarda Sampaio" userId="f1767c5f4567867f" providerId="LiveId" clId="{594B446C-CE9C-4A58-9898-345FDD2594F5}" dt="2020-11-18T03:53:36.329" v="1925" actId="1076"/>
          <ac:spMkLst>
            <pc:docMk/>
            <pc:sldMk cId="2919653698" sldId="342"/>
            <ac:spMk id="43" creationId="{B5730978-2155-47EB-86F5-445540799116}"/>
          </ac:spMkLst>
        </pc:spChg>
        <pc:spChg chg="mod">
          <ac:chgData name="Eduarda Sampaio" userId="f1767c5f4567867f" providerId="LiveId" clId="{594B446C-CE9C-4A58-9898-345FDD2594F5}" dt="2020-11-18T04:00:50.151" v="2060" actId="1076"/>
          <ac:spMkLst>
            <pc:docMk/>
            <pc:sldMk cId="2919653698" sldId="342"/>
            <ac:spMk id="44" creationId="{E0AE5EFB-18C6-432E-9BD7-FDEF787CB573}"/>
          </ac:spMkLst>
        </pc:spChg>
        <pc:spChg chg="add del mod">
          <ac:chgData name="Eduarda Sampaio" userId="f1767c5f4567867f" providerId="LiveId" clId="{594B446C-CE9C-4A58-9898-345FDD2594F5}" dt="2020-11-18T03:56:11.298" v="1931" actId="478"/>
          <ac:spMkLst>
            <pc:docMk/>
            <pc:sldMk cId="2919653698" sldId="342"/>
            <ac:spMk id="45" creationId="{8A606E27-2200-42C8-AC5C-3A66AA6E4FD7}"/>
          </ac:spMkLst>
        </pc:spChg>
        <pc:spChg chg="mod">
          <ac:chgData name="Eduarda Sampaio" userId="f1767c5f4567867f" providerId="LiveId" clId="{594B446C-CE9C-4A58-9898-345FDD2594F5}" dt="2020-11-18T04:00:50.151" v="2060" actId="1076"/>
          <ac:spMkLst>
            <pc:docMk/>
            <pc:sldMk cId="2919653698" sldId="342"/>
            <ac:spMk id="46" creationId="{4BAF20D5-5FF1-416F-9AB2-44BAF26A995D}"/>
          </ac:spMkLst>
        </pc:spChg>
        <pc:spChg chg="add mod">
          <ac:chgData name="Eduarda Sampaio" userId="f1767c5f4567867f" providerId="LiveId" clId="{594B446C-CE9C-4A58-9898-345FDD2594F5}" dt="2020-11-18T03:56:19.088" v="1933" actId="1076"/>
          <ac:spMkLst>
            <pc:docMk/>
            <pc:sldMk cId="2919653698" sldId="342"/>
            <ac:spMk id="47" creationId="{7B724768-C561-4C89-AD1D-DCD2FDB06138}"/>
          </ac:spMkLst>
        </pc:spChg>
        <pc:spChg chg="add mod">
          <ac:chgData name="Eduarda Sampaio" userId="f1767c5f4567867f" providerId="LiveId" clId="{594B446C-CE9C-4A58-9898-345FDD2594F5}" dt="2020-11-18T03:56:43.328" v="1969" actId="20577"/>
          <ac:spMkLst>
            <pc:docMk/>
            <pc:sldMk cId="2919653698" sldId="342"/>
            <ac:spMk id="48" creationId="{B0AF646D-78A4-43AC-9056-242A152226D5}"/>
          </ac:spMkLst>
        </pc:spChg>
        <pc:spChg chg="add del mod">
          <ac:chgData name="Eduarda Sampaio" userId="f1767c5f4567867f" providerId="LiveId" clId="{594B446C-CE9C-4A58-9898-345FDD2594F5}" dt="2020-11-18T03:58:23.867" v="2009" actId="21"/>
          <ac:spMkLst>
            <pc:docMk/>
            <pc:sldMk cId="2919653698" sldId="342"/>
            <ac:spMk id="49" creationId="{9DE6D923-7404-42A9-88C6-49199E7278F4}"/>
          </ac:spMkLst>
        </pc:spChg>
        <pc:spChg chg="add mod">
          <ac:chgData name="Eduarda Sampaio" userId="f1767c5f4567867f" providerId="LiveId" clId="{594B446C-CE9C-4A58-9898-345FDD2594F5}" dt="2020-11-18T03:58:20.959" v="2008" actId="14100"/>
          <ac:spMkLst>
            <pc:docMk/>
            <pc:sldMk cId="2919653698" sldId="342"/>
            <ac:spMk id="50" creationId="{08A092DA-F126-413A-BC7A-08B75D3566F4}"/>
          </ac:spMkLst>
        </pc:spChg>
        <pc:spChg chg="add">
          <ac:chgData name="Eduarda Sampaio" userId="f1767c5f4567867f" providerId="LiveId" clId="{594B446C-CE9C-4A58-9898-345FDD2594F5}" dt="2020-11-18T03:58:24.294" v="2010" actId="22"/>
          <ac:spMkLst>
            <pc:docMk/>
            <pc:sldMk cId="2919653698" sldId="342"/>
            <ac:spMk id="51" creationId="{B0954FDB-CB84-414F-9CE7-D1F7747D0FE1}"/>
          </ac:spMkLst>
        </pc:spChg>
        <pc:spChg chg="add mod">
          <ac:chgData name="Eduarda Sampaio" userId="f1767c5f4567867f" providerId="LiveId" clId="{594B446C-CE9C-4A58-9898-345FDD2594F5}" dt="2020-11-18T03:58:40.535" v="2024" actId="1076"/>
          <ac:spMkLst>
            <pc:docMk/>
            <pc:sldMk cId="2919653698" sldId="342"/>
            <ac:spMk id="53" creationId="{FB7D68E4-AB1A-440C-B19F-D7748E554AA8}"/>
          </ac:spMkLst>
        </pc:spChg>
        <pc:spChg chg="mod">
          <ac:chgData name="Eduarda Sampaio" userId="f1767c5f4567867f" providerId="LiveId" clId="{594B446C-CE9C-4A58-9898-345FDD2594F5}" dt="2020-11-18T03:51:10.176" v="1849" actId="1076"/>
          <ac:spMkLst>
            <pc:docMk/>
            <pc:sldMk cId="2919653698" sldId="342"/>
            <ac:spMk id="54" creationId="{B7D6362C-B0DA-4474-BADD-40AE3EFBE126}"/>
          </ac:spMkLst>
        </pc:spChg>
        <pc:spChg chg="mod">
          <ac:chgData name="Eduarda Sampaio" userId="f1767c5f4567867f" providerId="LiveId" clId="{594B446C-CE9C-4A58-9898-345FDD2594F5}" dt="2020-11-18T04:00:50.151" v="2060" actId="1076"/>
          <ac:spMkLst>
            <pc:docMk/>
            <pc:sldMk cId="2919653698" sldId="342"/>
            <ac:spMk id="55" creationId="{E473A3D0-D977-4E70-BEFC-6280F3B615FA}"/>
          </ac:spMkLst>
        </pc:spChg>
        <pc:spChg chg="mod">
          <ac:chgData name="Eduarda Sampaio" userId="f1767c5f4567867f" providerId="LiveId" clId="{594B446C-CE9C-4A58-9898-345FDD2594F5}" dt="2020-11-18T04:00:50.151" v="2060" actId="1076"/>
          <ac:spMkLst>
            <pc:docMk/>
            <pc:sldMk cId="2919653698" sldId="342"/>
            <ac:spMk id="56" creationId="{AF1D9271-3354-46C8-8E2D-0B9EDF35B212}"/>
          </ac:spMkLst>
        </pc:spChg>
        <pc:spChg chg="add mod">
          <ac:chgData name="Eduarda Sampaio" userId="f1767c5f4567867f" providerId="LiveId" clId="{594B446C-CE9C-4A58-9898-345FDD2594F5}" dt="2020-11-18T03:58:45.544" v="2026" actId="1076"/>
          <ac:spMkLst>
            <pc:docMk/>
            <pc:sldMk cId="2919653698" sldId="342"/>
            <ac:spMk id="57" creationId="{A82CB9CA-3DB9-4496-9DFB-A85D88874CB7}"/>
          </ac:spMkLst>
        </pc:spChg>
        <pc:spChg chg="mod">
          <ac:chgData name="Eduarda Sampaio" userId="f1767c5f4567867f" providerId="LiveId" clId="{594B446C-CE9C-4A58-9898-345FDD2594F5}" dt="2020-11-18T03:57:24.152" v="1973" actId="14100"/>
          <ac:spMkLst>
            <pc:docMk/>
            <pc:sldMk cId="2919653698" sldId="342"/>
            <ac:spMk id="58" creationId="{B3665406-7483-468E-BF91-3595CBDE1361}"/>
          </ac:spMkLst>
        </pc:spChg>
        <pc:spChg chg="add del mod">
          <ac:chgData name="Eduarda Sampaio" userId="f1767c5f4567867f" providerId="LiveId" clId="{594B446C-CE9C-4A58-9898-345FDD2594F5}" dt="2020-11-18T03:59:32.926" v="2034" actId="21"/>
          <ac:spMkLst>
            <pc:docMk/>
            <pc:sldMk cId="2919653698" sldId="342"/>
            <ac:spMk id="59" creationId="{777E0111-470D-46FE-8A77-969DC88E56A6}"/>
          </ac:spMkLst>
        </pc:spChg>
        <pc:spChg chg="add mod">
          <ac:chgData name="Eduarda Sampaio" userId="f1767c5f4567867f" providerId="LiveId" clId="{594B446C-CE9C-4A58-9898-345FDD2594F5}" dt="2020-11-18T03:59:35.512" v="2036" actId="14100"/>
          <ac:spMkLst>
            <pc:docMk/>
            <pc:sldMk cId="2919653698" sldId="342"/>
            <ac:spMk id="61" creationId="{493E25EB-274D-4122-A9DA-B69CD3C4BD54}"/>
          </ac:spMkLst>
        </pc:spChg>
        <pc:spChg chg="mod">
          <ac:chgData name="Eduarda Sampaio" userId="f1767c5f4567867f" providerId="LiveId" clId="{594B446C-CE9C-4A58-9898-345FDD2594F5}" dt="2020-11-18T03:57:25.984" v="1974" actId="1076"/>
          <ac:spMkLst>
            <pc:docMk/>
            <pc:sldMk cId="2919653698" sldId="342"/>
            <ac:spMk id="62" creationId="{F3820894-B9F7-45CD-AAEE-CFE38F538585}"/>
          </ac:spMkLst>
        </pc:spChg>
        <pc:spChg chg="mod">
          <ac:chgData name="Eduarda Sampaio" userId="f1767c5f4567867f" providerId="LiveId" clId="{594B446C-CE9C-4A58-9898-345FDD2594F5}" dt="2020-11-18T03:57:35.743" v="1991" actId="1076"/>
          <ac:spMkLst>
            <pc:docMk/>
            <pc:sldMk cId="2919653698" sldId="342"/>
            <ac:spMk id="64" creationId="{85ED361A-A481-4440-9CAE-9D5FD5509D10}"/>
          </ac:spMkLst>
        </pc:spChg>
        <pc:spChg chg="add">
          <ac:chgData name="Eduarda Sampaio" userId="f1767c5f4567867f" providerId="LiveId" clId="{594B446C-CE9C-4A58-9898-345FDD2594F5}" dt="2020-11-18T03:59:33.203" v="2035" actId="22"/>
          <ac:spMkLst>
            <pc:docMk/>
            <pc:sldMk cId="2919653698" sldId="342"/>
            <ac:spMk id="66" creationId="{E7B2BC95-9278-4539-BE6D-03363D9AC3B8}"/>
          </ac:spMkLst>
        </pc:spChg>
        <pc:spChg chg="add mod">
          <ac:chgData name="Eduarda Sampaio" userId="f1767c5f4567867f" providerId="LiveId" clId="{594B446C-CE9C-4A58-9898-345FDD2594F5}" dt="2020-11-18T03:59:41.272" v="2038" actId="1076"/>
          <ac:spMkLst>
            <pc:docMk/>
            <pc:sldMk cId="2919653698" sldId="342"/>
            <ac:spMk id="72" creationId="{B02E6BBC-2D3B-4EBC-AC20-F6D9F2B9EF95}"/>
          </ac:spMkLst>
        </pc:spChg>
        <pc:spChg chg="add mod">
          <ac:chgData name="Eduarda Sampaio" userId="f1767c5f4567867f" providerId="LiveId" clId="{594B446C-CE9C-4A58-9898-345FDD2594F5}" dt="2020-11-18T04:00:22.351" v="2057" actId="1076"/>
          <ac:spMkLst>
            <pc:docMk/>
            <pc:sldMk cId="2919653698" sldId="342"/>
            <ac:spMk id="74" creationId="{D5B9BF7B-219F-493E-AC43-EF96AE0A6FAB}"/>
          </ac:spMkLst>
        </pc:spChg>
        <pc:spChg chg="add mod">
          <ac:chgData name="Eduarda Sampaio" userId="f1767c5f4567867f" providerId="LiveId" clId="{594B446C-CE9C-4A58-9898-345FDD2594F5}" dt="2020-11-18T04:00:37.903" v="2059" actId="1076"/>
          <ac:spMkLst>
            <pc:docMk/>
            <pc:sldMk cId="2919653698" sldId="342"/>
            <ac:spMk id="76" creationId="{6377E63A-2C5D-4867-9F60-3785DCDD029E}"/>
          </ac:spMkLst>
        </pc:spChg>
        <pc:spChg chg="mod">
          <ac:chgData name="Eduarda Sampaio" userId="f1767c5f4567867f" providerId="LiveId" clId="{594B446C-CE9C-4A58-9898-345FDD2594F5}" dt="2020-11-18T03:58:05.663" v="2003" actId="1076"/>
          <ac:spMkLst>
            <pc:docMk/>
            <pc:sldMk cId="2919653698" sldId="342"/>
            <ac:spMk id="82" creationId="{C0C22353-F46B-4BF5-B572-D08882C98BF8}"/>
          </ac:spMkLst>
        </pc:spChg>
        <pc:spChg chg="add mod">
          <ac:chgData name="Eduarda Sampaio" userId="f1767c5f4567867f" providerId="LiveId" clId="{594B446C-CE9C-4A58-9898-345FDD2594F5}" dt="2020-11-18T04:01:04.750" v="2081" actId="1076"/>
          <ac:spMkLst>
            <pc:docMk/>
            <pc:sldMk cId="2919653698" sldId="342"/>
            <ac:spMk id="92" creationId="{70958D3B-E38E-4C61-ABFC-69D6B771AFA6}"/>
          </ac:spMkLst>
        </pc:spChg>
      </pc:sldChg>
      <pc:sldChg chg="modSp mod">
        <pc:chgData name="Eduarda Sampaio" userId="f1767c5f4567867f" providerId="LiveId" clId="{594B446C-CE9C-4A58-9898-345FDD2594F5}" dt="2020-11-17T23:51:43.925" v="4" actId="113"/>
        <pc:sldMkLst>
          <pc:docMk/>
          <pc:sldMk cId="948876888" sldId="344"/>
        </pc:sldMkLst>
        <pc:spChg chg="mod">
          <ac:chgData name="Eduarda Sampaio" userId="f1767c5f4567867f" providerId="LiveId" clId="{594B446C-CE9C-4A58-9898-345FDD2594F5}" dt="2020-11-17T23:51:43.925" v="4" actId="113"/>
          <ac:spMkLst>
            <pc:docMk/>
            <pc:sldMk cId="948876888" sldId="344"/>
            <ac:spMk id="4" creationId="{C3037102-7C2A-48BA-B19A-E0AB7B0EF163}"/>
          </ac:spMkLst>
        </pc:spChg>
      </pc:sldChg>
      <pc:sldChg chg="addSp delSp modSp mod">
        <pc:chgData name="Eduarda Sampaio" userId="f1767c5f4567867f" providerId="LiveId" clId="{594B446C-CE9C-4A58-9898-345FDD2594F5}" dt="2020-11-18T03:54:32.911" v="1928" actId="20577"/>
        <pc:sldMkLst>
          <pc:docMk/>
          <pc:sldMk cId="2008643402" sldId="471"/>
        </pc:sldMkLst>
        <pc:spChg chg="add del mod">
          <ac:chgData name="Eduarda Sampaio" userId="f1767c5f4567867f" providerId="LiveId" clId="{594B446C-CE9C-4A58-9898-345FDD2594F5}" dt="2020-11-18T03:20:38.052" v="688" actId="478"/>
          <ac:spMkLst>
            <pc:docMk/>
            <pc:sldMk cId="2008643402" sldId="471"/>
            <ac:spMk id="4" creationId="{FF561CF9-BE2A-45AD-AD0A-5E52B483DE70}"/>
          </ac:spMkLst>
        </pc:spChg>
        <pc:spChg chg="mod">
          <ac:chgData name="Eduarda Sampaio" userId="f1767c5f4567867f" providerId="LiveId" clId="{594B446C-CE9C-4A58-9898-345FDD2594F5}" dt="2020-11-18T03:49:26.223" v="1843" actId="20577"/>
          <ac:spMkLst>
            <pc:docMk/>
            <pc:sldMk cId="2008643402" sldId="471"/>
            <ac:spMk id="5" creationId="{56EFC1FB-E78F-4F4F-B95C-62F2C8805F4C}"/>
          </ac:spMkLst>
        </pc:spChg>
        <pc:spChg chg="add mod">
          <ac:chgData name="Eduarda Sampaio" userId="f1767c5f4567867f" providerId="LiveId" clId="{594B446C-CE9C-4A58-9898-345FDD2594F5}" dt="2020-11-18T03:54:32.911" v="1928" actId="20577"/>
          <ac:spMkLst>
            <pc:docMk/>
            <pc:sldMk cId="2008643402" sldId="471"/>
            <ac:spMk id="6" creationId="{DD73EF2C-A4EF-4465-8BD4-CBB863FB16B9}"/>
          </ac:spMkLst>
        </pc:spChg>
        <pc:spChg chg="mod">
          <ac:chgData name="Eduarda Sampaio" userId="f1767c5f4567867f" providerId="LiveId" clId="{594B446C-CE9C-4A58-9898-345FDD2594F5}" dt="2020-11-18T00:02:28.074" v="568" actId="14100"/>
          <ac:spMkLst>
            <pc:docMk/>
            <pc:sldMk cId="2008643402" sldId="471"/>
            <ac:spMk id="43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3:20:41.968" v="690" actId="1076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0:11:14.527" v="570" actId="207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0:11:21.820" v="571" actId="207"/>
          <ac:spMkLst>
            <pc:docMk/>
            <pc:sldMk cId="2008643402" sldId="471"/>
            <ac:spMk id="89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3:50:07.322" v="1844" actId="207"/>
          <ac:spMkLst>
            <pc:docMk/>
            <pc:sldMk cId="2008643402" sldId="471"/>
            <ac:spMk id="104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3:50:15.467" v="1845" actId="207"/>
          <ac:spMkLst>
            <pc:docMk/>
            <pc:sldMk cId="2008643402" sldId="471"/>
            <ac:spMk id="105" creationId="{00000000-0000-0000-0000-000000000000}"/>
          </ac:spMkLst>
        </pc:spChg>
      </pc:sldChg>
      <pc:sldChg chg="addSp delSp modSp add del mod ord">
        <pc:chgData name="Eduarda Sampaio" userId="f1767c5f4567867f" providerId="LiveId" clId="{594B446C-CE9C-4A58-9898-345FDD2594F5}" dt="2020-11-18T01:33:29.523" v="656" actId="47"/>
        <pc:sldMkLst>
          <pc:docMk/>
          <pc:sldMk cId="2492075858" sldId="472"/>
        </pc:sldMkLst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2" creationId="{B15BA19F-C787-4E6A-ADAB-C0DFF09C66A8}"/>
          </ac:spMkLst>
        </pc:spChg>
        <pc:spChg chg="mod">
          <ac:chgData name="Eduarda Sampaio" userId="f1767c5f4567867f" providerId="LiveId" clId="{594B446C-CE9C-4A58-9898-345FDD2594F5}" dt="2020-11-18T01:33:24.390" v="654" actId="1076"/>
          <ac:spMkLst>
            <pc:docMk/>
            <pc:sldMk cId="2492075858" sldId="472"/>
            <ac:spMk id="3" creationId="{00000000-0000-0000-0000-000000000000}"/>
          </ac:spMkLst>
        </pc:spChg>
        <pc:spChg chg="add del mod">
          <ac:chgData name="Eduarda Sampaio" userId="f1767c5f4567867f" providerId="LiveId" clId="{594B446C-CE9C-4A58-9898-345FDD2594F5}" dt="2020-11-18T01:33:20.760" v="651" actId="478"/>
          <ac:spMkLst>
            <pc:docMk/>
            <pc:sldMk cId="2492075858" sldId="472"/>
            <ac:spMk id="4" creationId="{CB413BC9-96C3-4FAD-9B81-033AFEA8F3D1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5" creationId="{56EFC1FB-E78F-4F4F-B95C-62F2C8805F4C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7" creationId="{DD175998-7BC4-48E7-B48B-3AD3DB555BC2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" creationId="{5CE7D08C-795B-4BF1-97F6-F9773F4E9F4C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10" creationId="{2C0D7151-D7C4-4C3E-8608-61515AFD4BD7}"/>
          </ac:spMkLst>
        </pc:spChg>
        <pc:spChg chg="add del mod">
          <ac:chgData name="Eduarda Sampaio" userId="f1767c5f4567867f" providerId="LiveId" clId="{594B446C-CE9C-4A58-9898-345FDD2594F5}" dt="2020-11-18T01:33:21.899" v="652" actId="478"/>
          <ac:spMkLst>
            <pc:docMk/>
            <pc:sldMk cId="2492075858" sldId="472"/>
            <ac:spMk id="42" creationId="{69BD9CDE-2C8D-4432-9330-BA35278E0C65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43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63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64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65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66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73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78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0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2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4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6" creationId="{00000000-0000-0000-0000-000000000000}"/>
          </ac:spMkLst>
        </pc:s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77" creationId="{00000000-0000-0000-0000-000000000000}"/>
          </ac:grpSpMkLst>
        </pc:gr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79" creationId="{00000000-0000-0000-0000-000000000000}"/>
          </ac:grpSpMkLst>
        </pc:gr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81" creationId="{00000000-0000-0000-0000-000000000000}"/>
          </ac:grpSpMkLst>
        </pc:gr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83" creationId="{00000000-0000-0000-0000-000000000000}"/>
          </ac:grpSpMkLst>
        </pc:gr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85" creationId="{00000000-0000-0000-0000-000000000000}"/>
          </ac:grpSpMkLst>
        </pc:grpChg>
        <pc:picChg chg="add del mod">
          <ac:chgData name="Eduarda Sampaio" userId="f1767c5f4567867f" providerId="LiveId" clId="{594B446C-CE9C-4A58-9898-345FDD2594F5}" dt="2020-11-18T01:33:22.430" v="653" actId="478"/>
          <ac:picMkLst>
            <pc:docMk/>
            <pc:sldMk cId="2492075858" sldId="472"/>
            <ac:picMk id="1026" creationId="{18DEDF91-02A9-4873-8CA8-7876B6627233}"/>
          </ac:picMkLst>
        </pc:picChg>
      </pc:sldChg>
      <pc:sldChg chg="modSp add del mod">
        <pc:chgData name="Eduarda Sampaio" userId="f1767c5f4567867f" providerId="LiveId" clId="{594B446C-CE9C-4A58-9898-345FDD2594F5}" dt="2020-11-18T01:33:44.670" v="672" actId="47"/>
        <pc:sldMkLst>
          <pc:docMk/>
          <pc:sldMk cId="2534987488" sldId="473"/>
        </pc:sldMkLst>
        <pc:spChg chg="mod">
          <ac:chgData name="Eduarda Sampaio" userId="f1767c5f4567867f" providerId="LiveId" clId="{594B446C-CE9C-4A58-9898-345FDD2594F5}" dt="2020-11-18T01:33:38.221" v="671" actId="20577"/>
          <ac:spMkLst>
            <pc:docMk/>
            <pc:sldMk cId="2534987488" sldId="47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18/11/2020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18/11/2020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9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80369" y="1237457"/>
            <a:ext cx="10082213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0369" y="3971414"/>
            <a:ext cx="10082213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63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  <p:sldLayoutId id="2147483670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b="1" dirty="0" err="1"/>
              <a:t>MusicAll</a:t>
            </a:r>
            <a:r>
              <a:rPr lang="pt-BR" b="1" dirty="0"/>
              <a:t> </a:t>
            </a:r>
          </a:p>
          <a:p>
            <a:r>
              <a:rPr lang="pt-BR" b="1" dirty="0"/>
              <a:t>Grupo Cinco</a:t>
            </a:r>
          </a:p>
          <a:p>
            <a:r>
              <a:rPr lang="pt-BR" b="1" dirty="0"/>
              <a:t>Data: </a:t>
            </a:r>
            <a:r>
              <a:rPr lang="pt-BR" dirty="0"/>
              <a:t>18/11/2020</a:t>
            </a:r>
          </a:p>
          <a:p>
            <a:r>
              <a:rPr lang="pt-BR" b="1" dirty="0"/>
              <a:t>Professor: </a:t>
            </a:r>
            <a:r>
              <a:rPr lang="pt-BR" dirty="0"/>
              <a:t>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440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b="1" dirty="0">
                <a:solidFill>
                  <a:prstClr val="black"/>
                </a:solidFill>
                <a:latin typeface="Simplon Oi Headline"/>
                <a:cs typeface="Simplon Oi Headline"/>
              </a:rPr>
              <a:t>Status Geral</a:t>
            </a:r>
          </a:p>
        </p:txBody>
      </p:sp>
      <p:sp>
        <p:nvSpPr>
          <p:cNvPr id="73" name="Round Same Side Corner Rectangle 3"/>
          <p:cNvSpPr/>
          <p:nvPr/>
        </p:nvSpPr>
        <p:spPr>
          <a:xfrm rot="10800000">
            <a:off x="7873603" y="64321"/>
            <a:ext cx="5103602" cy="689698"/>
          </a:xfrm>
          <a:prstGeom prst="round2SameRect">
            <a:avLst>
              <a:gd name="adj1" fmla="val 10565"/>
              <a:gd name="adj2" fmla="val 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grpSp>
        <p:nvGrpSpPr>
          <p:cNvPr id="77" name="Group 9"/>
          <p:cNvGrpSpPr/>
          <p:nvPr/>
        </p:nvGrpSpPr>
        <p:grpSpPr>
          <a:xfrm>
            <a:off x="11822773" y="245656"/>
            <a:ext cx="899678" cy="316238"/>
            <a:chOff x="6694192" y="85799"/>
            <a:chExt cx="612000" cy="215119"/>
          </a:xfrm>
        </p:grpSpPr>
        <p:sp>
          <p:nvSpPr>
            <p:cNvPr id="111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3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8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Documentação</a:t>
            </a:r>
          </a:p>
        </p:txBody>
      </p:sp>
      <p:grpSp>
        <p:nvGrpSpPr>
          <p:cNvPr id="79" name="Group 8"/>
          <p:cNvGrpSpPr/>
          <p:nvPr/>
        </p:nvGrpSpPr>
        <p:grpSpPr>
          <a:xfrm>
            <a:off x="10852497" y="245656"/>
            <a:ext cx="899678" cy="316238"/>
            <a:chOff x="6034168" y="85799"/>
            <a:chExt cx="612000" cy="215119"/>
          </a:xfrm>
        </p:grpSpPr>
        <p:sp>
          <p:nvSpPr>
            <p:cNvPr id="107" name="Rounded Rectangle 122"/>
            <p:cNvSpPr/>
            <p:nvPr/>
          </p:nvSpPr>
          <p:spPr>
            <a:xfrm>
              <a:off x="603416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8" name="Oval 119"/>
            <p:cNvSpPr>
              <a:spLocks noChangeAspect="1"/>
            </p:cNvSpPr>
            <p:nvPr/>
          </p:nvSpPr>
          <p:spPr>
            <a:xfrm>
              <a:off x="6083150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9" name="Oval 120"/>
            <p:cNvSpPr>
              <a:spLocks noChangeAspect="1"/>
            </p:cNvSpPr>
            <p:nvPr/>
          </p:nvSpPr>
          <p:spPr>
            <a:xfrm>
              <a:off x="6266404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0" name="Oval 121"/>
            <p:cNvSpPr>
              <a:spLocks noChangeAspect="1"/>
            </p:cNvSpPr>
            <p:nvPr/>
          </p:nvSpPr>
          <p:spPr>
            <a:xfrm>
              <a:off x="644849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grpSp>
        <p:nvGrpSpPr>
          <p:cNvPr id="81" name="Group 7"/>
          <p:cNvGrpSpPr/>
          <p:nvPr/>
        </p:nvGrpSpPr>
        <p:grpSpPr>
          <a:xfrm>
            <a:off x="9891915" y="245656"/>
            <a:ext cx="899678" cy="316238"/>
            <a:chOff x="5380738" y="85799"/>
            <a:chExt cx="612000" cy="215119"/>
          </a:xfrm>
        </p:grpSpPr>
        <p:sp>
          <p:nvSpPr>
            <p:cNvPr id="103" name="Rounded Rectangle 127"/>
            <p:cNvSpPr/>
            <p:nvPr/>
          </p:nvSpPr>
          <p:spPr>
            <a:xfrm>
              <a:off x="538073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4" name="Oval 124"/>
            <p:cNvSpPr>
              <a:spLocks noChangeAspect="1"/>
            </p:cNvSpPr>
            <p:nvPr/>
          </p:nvSpPr>
          <p:spPr>
            <a:xfrm>
              <a:off x="542972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5" name="Oval 125"/>
            <p:cNvSpPr>
              <a:spLocks noChangeAspect="1"/>
            </p:cNvSpPr>
            <p:nvPr/>
          </p:nvSpPr>
          <p:spPr>
            <a:xfrm>
              <a:off x="5612974" y="121358"/>
              <a:ext cx="143806" cy="14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6" name="Oval 126"/>
            <p:cNvSpPr>
              <a:spLocks noChangeAspect="1"/>
            </p:cNvSpPr>
            <p:nvPr/>
          </p:nvSpPr>
          <p:spPr>
            <a:xfrm>
              <a:off x="579506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2" name="TextBox 128"/>
          <p:cNvSpPr txBox="1"/>
          <p:nvPr/>
        </p:nvSpPr>
        <p:spPr>
          <a:xfrm>
            <a:off x="989191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grpSp>
        <p:nvGrpSpPr>
          <p:cNvPr id="83" name="Group 6"/>
          <p:cNvGrpSpPr/>
          <p:nvPr/>
        </p:nvGrpSpPr>
        <p:grpSpPr>
          <a:xfrm>
            <a:off x="8934246" y="245656"/>
            <a:ext cx="899678" cy="316238"/>
            <a:chOff x="4729290" y="85799"/>
            <a:chExt cx="612000" cy="215119"/>
          </a:xfrm>
        </p:grpSpPr>
        <p:sp>
          <p:nvSpPr>
            <p:cNvPr id="91" name="Rounded Rectangle 132"/>
            <p:cNvSpPr/>
            <p:nvPr/>
          </p:nvSpPr>
          <p:spPr>
            <a:xfrm>
              <a:off x="4729290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0" name="Oval 129"/>
            <p:cNvSpPr>
              <a:spLocks noChangeAspect="1"/>
            </p:cNvSpPr>
            <p:nvPr/>
          </p:nvSpPr>
          <p:spPr>
            <a:xfrm>
              <a:off x="4778272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srgbClr val="00B050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2" name="Oval 131"/>
            <p:cNvSpPr>
              <a:spLocks noChangeAspect="1"/>
            </p:cNvSpPr>
            <p:nvPr/>
          </p:nvSpPr>
          <p:spPr>
            <a:xfrm>
              <a:off x="5143619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grpSp>
        <p:nvGrpSpPr>
          <p:cNvPr id="85" name="Group 5"/>
          <p:cNvGrpSpPr/>
          <p:nvPr/>
        </p:nvGrpSpPr>
        <p:grpSpPr>
          <a:xfrm>
            <a:off x="7970611" y="245656"/>
            <a:ext cx="899678" cy="316238"/>
            <a:chOff x="4073784" y="85799"/>
            <a:chExt cx="612000" cy="215119"/>
          </a:xfrm>
        </p:grpSpPr>
        <p:sp>
          <p:nvSpPr>
            <p:cNvPr id="87" name="Rounded Rectangle 137"/>
            <p:cNvSpPr/>
            <p:nvPr/>
          </p:nvSpPr>
          <p:spPr>
            <a:xfrm>
              <a:off x="4073784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8" name="Oval 134"/>
            <p:cNvSpPr>
              <a:spLocks noChangeAspect="1"/>
            </p:cNvSpPr>
            <p:nvPr/>
          </p:nvSpPr>
          <p:spPr>
            <a:xfrm>
              <a:off x="4122766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9" name="Oval 135"/>
            <p:cNvSpPr>
              <a:spLocks noChangeAspect="1"/>
            </p:cNvSpPr>
            <p:nvPr/>
          </p:nvSpPr>
          <p:spPr>
            <a:xfrm>
              <a:off x="4306020" y="121358"/>
              <a:ext cx="143806" cy="14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0" name="Oval 136"/>
            <p:cNvSpPr>
              <a:spLocks noChangeAspect="1"/>
            </p:cNvSpPr>
            <p:nvPr/>
          </p:nvSpPr>
          <p:spPr>
            <a:xfrm>
              <a:off x="4488113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6" name="TextBox 138"/>
          <p:cNvSpPr txBox="1"/>
          <p:nvPr/>
        </p:nvSpPr>
        <p:spPr>
          <a:xfrm>
            <a:off x="8015738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6" y="1106495"/>
            <a:ext cx="6186608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ctr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do microservices instrumentos, publicações, gênero e rede social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Adaptação dos controllers para a adequação do front-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das telas de login e cadastro com React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de parâmetros para o desenvolvimento da inovação 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/>
            <a:endParaRPr lang="pt-BR" sz="147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7" name="Oval 129">
            <a:extLst>
              <a:ext uri="{FF2B5EF4-FFF2-40B4-BE49-F238E27FC236}">
                <a16:creationId xmlns:a16="http://schemas.microsoft.com/office/drawing/2014/main" id="{DD175998-7BC4-48E7-B48B-3AD3DB555BC2}"/>
              </a:ext>
            </a:extLst>
          </p:cNvPr>
          <p:cNvSpPr>
            <a:spLocks noChangeAspect="1"/>
          </p:cNvSpPr>
          <p:nvPr/>
        </p:nvSpPr>
        <p:spPr>
          <a:xfrm>
            <a:off x="9301036" y="309722"/>
            <a:ext cx="211404" cy="2116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927214" y="8308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Farol do Projeto</a:t>
            </a:r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2C0D7151-D7C4-4C3E-8608-61515AFD4BD7}"/>
              </a:ext>
            </a:extLst>
          </p:cNvPr>
          <p:cNvSpPr>
            <a:spLocks noChangeAspect="1"/>
          </p:cNvSpPr>
          <p:nvPr/>
        </p:nvSpPr>
        <p:spPr>
          <a:xfrm>
            <a:off x="11878494" y="309722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EFC1FB-E78F-4F4F-B95C-62F2C8805F4C}"/>
              </a:ext>
            </a:extLst>
          </p:cNvPr>
          <p:cNvSpPr txBox="1"/>
          <p:nvPr/>
        </p:nvSpPr>
        <p:spPr>
          <a:xfrm>
            <a:off x="585551" y="3933463"/>
            <a:ext cx="6097823" cy="407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Back-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Implementação de pilha – </a:t>
            </a:r>
            <a:r>
              <a:rPr lang="pt-BR" sz="132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Rollback</a:t>
            </a: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de ação do usuário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Implementação de fila – Enfileiramento de convites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04/07 telas integradas</a:t>
            </a: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Front-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página inicial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I</a:t>
            </a: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niciar desenvolvimento da página de perfil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07/07 telas prontas</a:t>
            </a:r>
          </a:p>
          <a:p>
            <a:pPr marL="0" lvl="1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Nova versão da modelagem de dados, adaptada com a ideia da inovação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Adição da tabela medalhas e pequenas alterações na tabela de publicação</a:t>
            </a: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Documentação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Segunda versão do diagrama de solução, visando o detalhamento dos contêineres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Iniciar mapeamento de testes para a planilha UAT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Iniciar os wireframes das telas de medalhas (Inovação)</a:t>
            </a:r>
          </a:p>
          <a:p>
            <a:pPr marL="0" lvl="1"/>
            <a:endParaRPr lang="pt-BR" sz="1320" dirty="0"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320" dirty="0"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73EF2C-A4EF-4465-8BD4-CBB863FB16B9}"/>
              </a:ext>
            </a:extLst>
          </p:cNvPr>
          <p:cNvSpPr txBox="1"/>
          <p:nvPr/>
        </p:nvSpPr>
        <p:spPr>
          <a:xfrm>
            <a:off x="7059272" y="1510335"/>
            <a:ext cx="229883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20" dirty="0"/>
              <a:t>Progresso abaixo do esperado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63816EC4-FDD5-4AE5-8A4B-666753991AC8}"/>
              </a:ext>
            </a:extLst>
          </p:cNvPr>
          <p:cNvSpPr txBox="1"/>
          <p:nvPr/>
        </p:nvSpPr>
        <p:spPr>
          <a:xfrm>
            <a:off x="-79824" y="1989372"/>
            <a:ext cx="961802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Plataforma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0588100-D8CB-4AEB-BBED-5FC5558C4F46}"/>
              </a:ext>
            </a:extLst>
          </p:cNvPr>
          <p:cNvSpPr txBox="1"/>
          <p:nvPr/>
        </p:nvSpPr>
        <p:spPr>
          <a:xfrm>
            <a:off x="-87885" y="3385172"/>
            <a:ext cx="83388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88098"/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Back-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DC5EE64-D49C-44B6-8491-DB7403BDD36F}"/>
              </a:ext>
            </a:extLst>
          </p:cNvPr>
          <p:cNvSpPr txBox="1"/>
          <p:nvPr/>
        </p:nvSpPr>
        <p:spPr>
          <a:xfrm>
            <a:off x="-105401" y="4568338"/>
            <a:ext cx="88152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88098"/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Front-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DC0D2E6-6ACF-479C-A1E4-A5D5C35EF67C}"/>
              </a:ext>
            </a:extLst>
          </p:cNvPr>
          <p:cNvSpPr txBox="1"/>
          <p:nvPr/>
        </p:nvSpPr>
        <p:spPr>
          <a:xfrm>
            <a:off x="-105401" y="5700300"/>
            <a:ext cx="1243161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88098"/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Documentação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F653D862-79CD-40F7-BA44-581664D2326E}"/>
              </a:ext>
            </a:extLst>
          </p:cNvPr>
          <p:cNvCxnSpPr/>
          <p:nvPr/>
        </p:nvCxnSpPr>
        <p:spPr>
          <a:xfrm>
            <a:off x="353" y="6883465"/>
            <a:ext cx="13442244" cy="0"/>
          </a:xfrm>
          <a:prstGeom prst="line">
            <a:avLst/>
          </a:prstGeom>
          <a:ln>
            <a:solidFill>
              <a:srgbClr val="AC80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:a16="http://schemas.microsoft.com/office/drawing/2014/main" id="{A14B29A7-1E34-46F3-A7E1-2269C797E3B3}"/>
              </a:ext>
            </a:extLst>
          </p:cNvPr>
          <p:cNvSpPr/>
          <p:nvPr/>
        </p:nvSpPr>
        <p:spPr>
          <a:xfrm>
            <a:off x="860420" y="7071151"/>
            <a:ext cx="229246" cy="20518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0EF0B05-F76F-45A1-BEC9-83F52F0C51EF}"/>
              </a:ext>
            </a:extLst>
          </p:cNvPr>
          <p:cNvSpPr txBox="1"/>
          <p:nvPr/>
        </p:nvSpPr>
        <p:spPr>
          <a:xfrm>
            <a:off x="1089665" y="6997582"/>
            <a:ext cx="1881941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17" dirty="0"/>
              <a:t>Início Tarefa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6D3FFA8-34E8-4836-9832-BB270A393E09}"/>
              </a:ext>
            </a:extLst>
          </p:cNvPr>
          <p:cNvSpPr txBox="1"/>
          <p:nvPr/>
        </p:nvSpPr>
        <p:spPr>
          <a:xfrm>
            <a:off x="5118087" y="6997582"/>
            <a:ext cx="1881941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17" dirty="0"/>
              <a:t>Desenvolvimento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0AA0607-E701-486C-87D2-8FDCB399018C}"/>
              </a:ext>
            </a:extLst>
          </p:cNvPr>
          <p:cNvSpPr txBox="1"/>
          <p:nvPr/>
        </p:nvSpPr>
        <p:spPr>
          <a:xfrm>
            <a:off x="7667213" y="7001646"/>
            <a:ext cx="1881941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17" dirty="0"/>
              <a:t>Entrega</a:t>
            </a:r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12B3B337-2812-42CB-9D64-F264CE2F82E0}"/>
              </a:ext>
            </a:extLst>
          </p:cNvPr>
          <p:cNvSpPr txBox="1"/>
          <p:nvPr/>
        </p:nvSpPr>
        <p:spPr>
          <a:xfrm>
            <a:off x="12621962" y="5907903"/>
            <a:ext cx="1012564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70" dirty="0"/>
              <a:t>Entrega</a:t>
            </a:r>
          </a:p>
          <a:p>
            <a:r>
              <a:rPr lang="pt-BR" sz="1470" dirty="0"/>
              <a:t>3° Sprint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C374178-B030-42F1-B87C-6275BF69551C}"/>
              </a:ext>
            </a:extLst>
          </p:cNvPr>
          <p:cNvSpPr/>
          <p:nvPr/>
        </p:nvSpPr>
        <p:spPr>
          <a:xfrm>
            <a:off x="1196528" y="1223070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DA046C6-FDE4-45D0-A55A-6A2E47B4882C}"/>
              </a:ext>
            </a:extLst>
          </p:cNvPr>
          <p:cNvSpPr/>
          <p:nvPr/>
        </p:nvSpPr>
        <p:spPr>
          <a:xfrm>
            <a:off x="3625131" y="1245308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B8CE131-7A17-439F-89D7-8FE2D4A7F384}"/>
              </a:ext>
            </a:extLst>
          </p:cNvPr>
          <p:cNvSpPr/>
          <p:nvPr/>
        </p:nvSpPr>
        <p:spPr>
          <a:xfrm>
            <a:off x="2400995" y="1220891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7876640-F83A-42C2-8A38-33C55B471186}"/>
              </a:ext>
            </a:extLst>
          </p:cNvPr>
          <p:cNvSpPr/>
          <p:nvPr/>
        </p:nvSpPr>
        <p:spPr>
          <a:xfrm>
            <a:off x="4868889" y="1239200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3219873-2D63-47C6-B34A-410AA97D32EF}"/>
              </a:ext>
            </a:extLst>
          </p:cNvPr>
          <p:cNvSpPr/>
          <p:nvPr/>
        </p:nvSpPr>
        <p:spPr>
          <a:xfrm>
            <a:off x="6070830" y="1214469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3AE4F5-3DFB-4F96-8A5B-C3DAB482BB9A}"/>
              </a:ext>
            </a:extLst>
          </p:cNvPr>
          <p:cNvSpPr/>
          <p:nvPr/>
        </p:nvSpPr>
        <p:spPr>
          <a:xfrm>
            <a:off x="7295948" y="1218604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E95722-270D-41C6-BBA4-6B6D9A49ED7B}"/>
              </a:ext>
            </a:extLst>
          </p:cNvPr>
          <p:cNvSpPr/>
          <p:nvPr/>
        </p:nvSpPr>
        <p:spPr>
          <a:xfrm>
            <a:off x="8510804" y="1244395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ED400EC-8316-4CCA-9399-0E5D779630B5}"/>
              </a:ext>
            </a:extLst>
          </p:cNvPr>
          <p:cNvSpPr/>
          <p:nvPr/>
        </p:nvSpPr>
        <p:spPr>
          <a:xfrm>
            <a:off x="9742688" y="1239199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2C9"/>
                </a:solidFill>
              </a:rPr>
              <a:t>v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62CACAF-A531-4EDE-B88C-F5D2AEE2AAC9}"/>
              </a:ext>
            </a:extLst>
          </p:cNvPr>
          <p:cNvSpPr/>
          <p:nvPr/>
        </p:nvSpPr>
        <p:spPr>
          <a:xfrm>
            <a:off x="10975380" y="1223486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2C9"/>
                </a:solidFill>
              </a:rPr>
              <a:t>v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D9CF107-4C19-4F24-BE6C-2802D8D71CD6}"/>
              </a:ext>
            </a:extLst>
          </p:cNvPr>
          <p:cNvSpPr/>
          <p:nvPr/>
        </p:nvSpPr>
        <p:spPr>
          <a:xfrm>
            <a:off x="12199779" y="1227061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2C9"/>
                </a:solidFill>
              </a:rPr>
              <a:t>v</a:t>
            </a:r>
          </a:p>
        </p:txBody>
      </p:sp>
      <p:sp>
        <p:nvSpPr>
          <p:cNvPr id="14" name="AutoShape 54">
            <a:extLst>
              <a:ext uri="{FF2B5EF4-FFF2-40B4-BE49-F238E27FC236}">
                <a16:creationId xmlns:a16="http://schemas.microsoft.com/office/drawing/2014/main" id="{5BB6E029-95C0-49B3-8A73-4D0CE9D65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" y="0"/>
            <a:ext cx="13442244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3458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Timeline - Sprint 3</a:t>
            </a:r>
          </a:p>
        </p:txBody>
      </p:sp>
      <p:sp>
        <p:nvSpPr>
          <p:cNvPr id="16" name="AutoShape 54">
            <a:extLst>
              <a:ext uri="{FF2B5EF4-FFF2-40B4-BE49-F238E27FC236}">
                <a16:creationId xmlns:a16="http://schemas.microsoft.com/office/drawing/2014/main" id="{14889147-544A-4C71-B356-978CB353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6798" y="623368"/>
            <a:ext cx="2725799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5</a:t>
            </a:r>
          </a:p>
        </p:txBody>
      </p:sp>
      <p:sp>
        <p:nvSpPr>
          <p:cNvPr id="18" name="AutoShape 54">
            <a:extLst>
              <a:ext uri="{FF2B5EF4-FFF2-40B4-BE49-F238E27FC236}">
                <a16:creationId xmlns:a16="http://schemas.microsoft.com/office/drawing/2014/main" id="{AEE5C1B5-199E-4EDE-B895-62BEA7E2A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431" y="615835"/>
            <a:ext cx="2822032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4</a:t>
            </a:r>
          </a:p>
        </p:txBody>
      </p:sp>
      <p:sp>
        <p:nvSpPr>
          <p:cNvPr id="20" name="AutoShape 54">
            <a:extLst>
              <a:ext uri="{FF2B5EF4-FFF2-40B4-BE49-F238E27FC236}">
                <a16:creationId xmlns:a16="http://schemas.microsoft.com/office/drawing/2014/main" id="{1883200D-F7E9-41EE-835D-3C3A39088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9257" y="599704"/>
            <a:ext cx="2850852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3</a:t>
            </a:r>
          </a:p>
        </p:txBody>
      </p:sp>
      <p:sp>
        <p:nvSpPr>
          <p:cNvPr id="22" name="AutoShape 54">
            <a:extLst>
              <a:ext uri="{FF2B5EF4-FFF2-40B4-BE49-F238E27FC236}">
                <a16:creationId xmlns:a16="http://schemas.microsoft.com/office/drawing/2014/main" id="{CF0AC168-9F00-4EF4-8FB9-D712BA4FF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313" y="599704"/>
            <a:ext cx="2689169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2</a:t>
            </a:r>
          </a:p>
        </p:txBody>
      </p:sp>
      <p:sp>
        <p:nvSpPr>
          <p:cNvPr id="23" name="AutoShape 54">
            <a:extLst>
              <a:ext uri="{FF2B5EF4-FFF2-40B4-BE49-F238E27FC236}">
                <a16:creationId xmlns:a16="http://schemas.microsoft.com/office/drawing/2014/main" id="{C3F4058A-C458-4AC8-A525-CF6A109E0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19" y="599704"/>
            <a:ext cx="2548889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F3D2C5F-530E-4D14-8A1A-D8A57DF3FBE4}"/>
              </a:ext>
            </a:extLst>
          </p:cNvPr>
          <p:cNvSpPr txBox="1"/>
          <p:nvPr/>
        </p:nvSpPr>
        <p:spPr>
          <a:xfrm>
            <a:off x="797000" y="1179576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02/11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3661011-D629-4C0E-8615-A80E8242321B}"/>
              </a:ext>
            </a:extLst>
          </p:cNvPr>
          <p:cNvSpPr txBox="1"/>
          <p:nvPr/>
        </p:nvSpPr>
        <p:spPr>
          <a:xfrm>
            <a:off x="2000011" y="1186810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04/11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C15B73C-40AF-400A-81CF-C6279EEA2F9D}"/>
              </a:ext>
            </a:extLst>
          </p:cNvPr>
          <p:cNvSpPr txBox="1"/>
          <p:nvPr/>
        </p:nvSpPr>
        <p:spPr>
          <a:xfrm>
            <a:off x="3218742" y="1179576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09/11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8819B7E-F000-47D4-90C6-78E96AF35895}"/>
              </a:ext>
            </a:extLst>
          </p:cNvPr>
          <p:cNvSpPr txBox="1"/>
          <p:nvPr/>
        </p:nvSpPr>
        <p:spPr>
          <a:xfrm>
            <a:off x="4409740" y="1196519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11/11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F2D2A05-39DB-40EB-8A74-CA6BACC597C7}"/>
              </a:ext>
            </a:extLst>
          </p:cNvPr>
          <p:cNvSpPr txBox="1"/>
          <p:nvPr/>
        </p:nvSpPr>
        <p:spPr>
          <a:xfrm>
            <a:off x="5647322" y="1204343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16/11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218B848-F173-41E7-B6BE-C345047929E1}"/>
              </a:ext>
            </a:extLst>
          </p:cNvPr>
          <p:cNvSpPr txBox="1"/>
          <p:nvPr/>
        </p:nvSpPr>
        <p:spPr>
          <a:xfrm>
            <a:off x="6899488" y="1215538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18/11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D8A7E56-07A7-40C5-A122-DCAA17B10803}"/>
              </a:ext>
            </a:extLst>
          </p:cNvPr>
          <p:cNvSpPr txBox="1"/>
          <p:nvPr/>
        </p:nvSpPr>
        <p:spPr>
          <a:xfrm>
            <a:off x="8105121" y="1239929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23/11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1161793-5827-459F-A615-1D9DF2B47B4E}"/>
              </a:ext>
            </a:extLst>
          </p:cNvPr>
          <p:cNvSpPr txBox="1"/>
          <p:nvPr/>
        </p:nvSpPr>
        <p:spPr>
          <a:xfrm>
            <a:off x="9316417" y="1245308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25/11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D4ACE1A-1B1A-4CC3-B283-E36097B540BC}"/>
              </a:ext>
            </a:extLst>
          </p:cNvPr>
          <p:cNvSpPr txBox="1"/>
          <p:nvPr/>
        </p:nvSpPr>
        <p:spPr>
          <a:xfrm>
            <a:off x="10553406" y="1252835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30/11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7CEAF39-BFC2-432C-B273-A13BD24CC2CF}"/>
              </a:ext>
            </a:extLst>
          </p:cNvPr>
          <p:cNvSpPr txBox="1"/>
          <p:nvPr/>
        </p:nvSpPr>
        <p:spPr>
          <a:xfrm>
            <a:off x="11804354" y="1239200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02/12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6D1F4E6-61E9-4649-A23C-5E403B90B42F}"/>
              </a:ext>
            </a:extLst>
          </p:cNvPr>
          <p:cNvSpPr txBox="1"/>
          <p:nvPr/>
        </p:nvSpPr>
        <p:spPr>
          <a:xfrm>
            <a:off x="12791453" y="1252835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09/12</a:t>
            </a:r>
          </a:p>
        </p:txBody>
      </p:sp>
      <p:sp>
        <p:nvSpPr>
          <p:cNvPr id="35" name="Balão de Fala: Retângulo 34">
            <a:extLst>
              <a:ext uri="{FF2B5EF4-FFF2-40B4-BE49-F238E27FC236}">
                <a16:creationId xmlns:a16="http://schemas.microsoft.com/office/drawing/2014/main" id="{BD845C85-CAA6-4CA6-B0E2-F7C47B06A73E}"/>
              </a:ext>
            </a:extLst>
          </p:cNvPr>
          <p:cNvSpPr/>
          <p:nvPr/>
        </p:nvSpPr>
        <p:spPr>
          <a:xfrm>
            <a:off x="1496187" y="3339775"/>
            <a:ext cx="1770400" cy="1050181"/>
          </a:xfrm>
          <a:prstGeom prst="wedgeRect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70" dirty="0">
                <a:solidFill>
                  <a:schemeClr val="tx1"/>
                </a:solidFill>
              </a:rPr>
              <a:t>Temporada de estudos e entendimento dos entregáveis</a:t>
            </a:r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4C2F1669-FE97-4C31-A174-A247B2E8052C}"/>
              </a:ext>
            </a:extLst>
          </p:cNvPr>
          <p:cNvSpPr/>
          <p:nvPr/>
        </p:nvSpPr>
        <p:spPr>
          <a:xfrm>
            <a:off x="3232146" y="7071151"/>
            <a:ext cx="1881940" cy="23598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4A3C2AB9-3F70-4216-8244-B131CD36AF99}"/>
              </a:ext>
            </a:extLst>
          </p:cNvPr>
          <p:cNvSpPr/>
          <p:nvPr/>
        </p:nvSpPr>
        <p:spPr>
          <a:xfrm>
            <a:off x="3717018" y="3259994"/>
            <a:ext cx="3585695" cy="20002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7C1EE95-ED82-48B4-88A3-E6372735C420}"/>
              </a:ext>
            </a:extLst>
          </p:cNvPr>
          <p:cNvSpPr/>
          <p:nvPr/>
        </p:nvSpPr>
        <p:spPr>
          <a:xfrm>
            <a:off x="3531308" y="3227198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6670370-5CB9-4045-BEF7-F4C45E439B02}"/>
              </a:ext>
            </a:extLst>
          </p:cNvPr>
          <p:cNvSpPr txBox="1"/>
          <p:nvPr/>
        </p:nvSpPr>
        <p:spPr>
          <a:xfrm>
            <a:off x="7552493" y="3418914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Pilha/Fila</a:t>
            </a:r>
            <a:endParaRPr lang="pt-BR" sz="1100" dirty="0"/>
          </a:p>
        </p:txBody>
      </p:sp>
      <p:sp>
        <p:nvSpPr>
          <p:cNvPr id="44" name="Seta: para a Direita 43">
            <a:extLst>
              <a:ext uri="{FF2B5EF4-FFF2-40B4-BE49-F238E27FC236}">
                <a16:creationId xmlns:a16="http://schemas.microsoft.com/office/drawing/2014/main" id="{E0AE5EFB-18C6-432E-9BD7-FDEF787CB573}"/>
              </a:ext>
            </a:extLst>
          </p:cNvPr>
          <p:cNvSpPr/>
          <p:nvPr/>
        </p:nvSpPr>
        <p:spPr>
          <a:xfrm>
            <a:off x="3722862" y="4242143"/>
            <a:ext cx="4863240" cy="26956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4BAF20D5-5FF1-416F-9AB2-44BAF26A995D}"/>
              </a:ext>
            </a:extLst>
          </p:cNvPr>
          <p:cNvSpPr/>
          <p:nvPr/>
        </p:nvSpPr>
        <p:spPr>
          <a:xfrm>
            <a:off x="3524374" y="4233972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52" name="Estrela de 5 Pontas 6">
            <a:extLst>
              <a:ext uri="{FF2B5EF4-FFF2-40B4-BE49-F238E27FC236}">
                <a16:creationId xmlns:a16="http://schemas.microsoft.com/office/drawing/2014/main" id="{0072CA2A-9D13-4162-B52E-58605B49FFC6}"/>
              </a:ext>
            </a:extLst>
          </p:cNvPr>
          <p:cNvSpPr/>
          <p:nvPr/>
        </p:nvSpPr>
        <p:spPr>
          <a:xfrm>
            <a:off x="7508627" y="7047412"/>
            <a:ext cx="220960" cy="26161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54" name="Estrela de 5 Pontas 6">
            <a:extLst>
              <a:ext uri="{FF2B5EF4-FFF2-40B4-BE49-F238E27FC236}">
                <a16:creationId xmlns:a16="http://schemas.microsoft.com/office/drawing/2014/main" id="{B7D6362C-B0DA-4474-BADD-40AE3EFBE126}"/>
              </a:ext>
            </a:extLst>
          </p:cNvPr>
          <p:cNvSpPr/>
          <p:nvPr/>
        </p:nvSpPr>
        <p:spPr>
          <a:xfrm>
            <a:off x="7113668" y="3145897"/>
            <a:ext cx="285391" cy="33789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55" name="Estrela de 5 Pontas 6">
            <a:extLst>
              <a:ext uri="{FF2B5EF4-FFF2-40B4-BE49-F238E27FC236}">
                <a16:creationId xmlns:a16="http://schemas.microsoft.com/office/drawing/2014/main" id="{E473A3D0-D977-4E70-BEFC-6280F3B615FA}"/>
              </a:ext>
            </a:extLst>
          </p:cNvPr>
          <p:cNvSpPr/>
          <p:nvPr/>
        </p:nvSpPr>
        <p:spPr>
          <a:xfrm>
            <a:off x="8328025" y="4135627"/>
            <a:ext cx="343517" cy="40213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F1D9271-3354-46C8-8E2D-0B9EDF35B212}"/>
              </a:ext>
            </a:extLst>
          </p:cNvPr>
          <p:cNvSpPr txBox="1"/>
          <p:nvPr/>
        </p:nvSpPr>
        <p:spPr>
          <a:xfrm>
            <a:off x="5108238" y="3971388"/>
            <a:ext cx="2734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Desenvolvimento da aplicação</a:t>
            </a:r>
          </a:p>
        </p:txBody>
      </p:sp>
      <p:sp>
        <p:nvSpPr>
          <p:cNvPr id="58" name="Seta: para a Direita 57">
            <a:extLst>
              <a:ext uri="{FF2B5EF4-FFF2-40B4-BE49-F238E27FC236}">
                <a16:creationId xmlns:a16="http://schemas.microsoft.com/office/drawing/2014/main" id="{B3665406-7483-468E-BF91-3595CBDE1361}"/>
              </a:ext>
            </a:extLst>
          </p:cNvPr>
          <p:cNvSpPr/>
          <p:nvPr/>
        </p:nvSpPr>
        <p:spPr>
          <a:xfrm>
            <a:off x="3681353" y="5966350"/>
            <a:ext cx="6079171" cy="22931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C9E6E46A-E6B3-4D3F-A89C-70AA427ED020}"/>
              </a:ext>
            </a:extLst>
          </p:cNvPr>
          <p:cNvSpPr/>
          <p:nvPr/>
        </p:nvSpPr>
        <p:spPr>
          <a:xfrm>
            <a:off x="3502996" y="5940730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62" name="Estrela de 5 Pontas 6">
            <a:extLst>
              <a:ext uri="{FF2B5EF4-FFF2-40B4-BE49-F238E27FC236}">
                <a16:creationId xmlns:a16="http://schemas.microsoft.com/office/drawing/2014/main" id="{F3820894-B9F7-45CD-AAEE-CFE38F538585}"/>
              </a:ext>
            </a:extLst>
          </p:cNvPr>
          <p:cNvSpPr/>
          <p:nvPr/>
        </p:nvSpPr>
        <p:spPr>
          <a:xfrm>
            <a:off x="9555445" y="5911064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5ED361A-A481-4440-9CAE-9D5FD5509D10}"/>
              </a:ext>
            </a:extLst>
          </p:cNvPr>
          <p:cNvSpPr txBox="1"/>
          <p:nvPr/>
        </p:nvSpPr>
        <p:spPr>
          <a:xfrm>
            <a:off x="5865465" y="5689351"/>
            <a:ext cx="2938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Documentação do Projeto</a:t>
            </a:r>
          </a:p>
        </p:txBody>
      </p:sp>
      <p:sp>
        <p:nvSpPr>
          <p:cNvPr id="68" name="Seta: para a Direita 67">
            <a:extLst>
              <a:ext uri="{FF2B5EF4-FFF2-40B4-BE49-F238E27FC236}">
                <a16:creationId xmlns:a16="http://schemas.microsoft.com/office/drawing/2014/main" id="{D1B546E6-FE4C-4523-A3F3-62087F5E9730}"/>
              </a:ext>
            </a:extLst>
          </p:cNvPr>
          <p:cNvSpPr/>
          <p:nvPr/>
        </p:nvSpPr>
        <p:spPr>
          <a:xfrm>
            <a:off x="3682964" y="6569275"/>
            <a:ext cx="1261422" cy="23598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9E140F1A-F2D8-4A06-B549-107024AA1DB2}"/>
              </a:ext>
            </a:extLst>
          </p:cNvPr>
          <p:cNvSpPr/>
          <p:nvPr/>
        </p:nvSpPr>
        <p:spPr>
          <a:xfrm>
            <a:off x="3506211" y="6555565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80" name="Estrela de 5 Pontas 6">
            <a:extLst>
              <a:ext uri="{FF2B5EF4-FFF2-40B4-BE49-F238E27FC236}">
                <a16:creationId xmlns:a16="http://schemas.microsoft.com/office/drawing/2014/main" id="{EA128658-DC24-47D8-8F7D-2C009B3CFBF8}"/>
              </a:ext>
            </a:extLst>
          </p:cNvPr>
          <p:cNvSpPr/>
          <p:nvPr/>
        </p:nvSpPr>
        <p:spPr>
          <a:xfrm>
            <a:off x="4728618" y="6526820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0C22353-F46B-4BF5-B572-D08882C98BF8}"/>
              </a:ext>
            </a:extLst>
          </p:cNvPr>
          <p:cNvSpPr txBox="1"/>
          <p:nvPr/>
        </p:nvSpPr>
        <p:spPr>
          <a:xfrm>
            <a:off x="3593130" y="6285244"/>
            <a:ext cx="136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Definição Inovação</a:t>
            </a:r>
          </a:p>
        </p:txBody>
      </p:sp>
      <p:sp>
        <p:nvSpPr>
          <p:cNvPr id="84" name="Estrela de 5 Pontas 6">
            <a:extLst>
              <a:ext uri="{FF2B5EF4-FFF2-40B4-BE49-F238E27FC236}">
                <a16:creationId xmlns:a16="http://schemas.microsoft.com/office/drawing/2014/main" id="{E0207434-2871-4458-9C5B-E93085168F81}"/>
              </a:ext>
            </a:extLst>
          </p:cNvPr>
          <p:cNvSpPr/>
          <p:nvPr/>
        </p:nvSpPr>
        <p:spPr>
          <a:xfrm>
            <a:off x="13137236" y="6410389"/>
            <a:ext cx="385941" cy="45694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122" name="Seta: para a Direita 121">
            <a:extLst>
              <a:ext uri="{FF2B5EF4-FFF2-40B4-BE49-F238E27FC236}">
                <a16:creationId xmlns:a16="http://schemas.microsoft.com/office/drawing/2014/main" id="{05E44F1E-B590-4236-989C-D074F8B670BB}"/>
              </a:ext>
            </a:extLst>
          </p:cNvPr>
          <p:cNvSpPr/>
          <p:nvPr/>
        </p:nvSpPr>
        <p:spPr>
          <a:xfrm>
            <a:off x="11049703" y="5940871"/>
            <a:ext cx="1261422" cy="23598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4F04A54C-98D9-48F9-B364-F731B6002695}"/>
              </a:ext>
            </a:extLst>
          </p:cNvPr>
          <p:cNvSpPr/>
          <p:nvPr/>
        </p:nvSpPr>
        <p:spPr>
          <a:xfrm>
            <a:off x="10876124" y="5940871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28" name="Estrela de 5 Pontas 6">
            <a:extLst>
              <a:ext uri="{FF2B5EF4-FFF2-40B4-BE49-F238E27FC236}">
                <a16:creationId xmlns:a16="http://schemas.microsoft.com/office/drawing/2014/main" id="{71D6CF96-278D-48CE-8332-30E3C2BFB892}"/>
              </a:ext>
            </a:extLst>
          </p:cNvPr>
          <p:cNvSpPr/>
          <p:nvPr/>
        </p:nvSpPr>
        <p:spPr>
          <a:xfrm>
            <a:off x="11978059" y="5796855"/>
            <a:ext cx="385941" cy="45694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A82326C8-3E35-4DFB-9600-5AAD8D595537}"/>
              </a:ext>
            </a:extLst>
          </p:cNvPr>
          <p:cNvSpPr txBox="1"/>
          <p:nvPr/>
        </p:nvSpPr>
        <p:spPr>
          <a:xfrm>
            <a:off x="11344849" y="5727609"/>
            <a:ext cx="609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Slides</a:t>
            </a:r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F3A17877-63CF-44BC-B6BB-22996C4CDF0A}"/>
              </a:ext>
            </a:extLst>
          </p:cNvPr>
          <p:cNvSpPr/>
          <p:nvPr/>
        </p:nvSpPr>
        <p:spPr>
          <a:xfrm>
            <a:off x="7315630" y="3627864"/>
            <a:ext cx="1283172" cy="21246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0CA7493C-0CD3-417F-82C7-7CE820D289AF}"/>
              </a:ext>
            </a:extLst>
          </p:cNvPr>
          <p:cNvSpPr/>
          <p:nvPr/>
        </p:nvSpPr>
        <p:spPr>
          <a:xfrm>
            <a:off x="7170193" y="3590367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BDB69CB-A11B-4395-99C6-3D075964AD73}"/>
              </a:ext>
            </a:extLst>
          </p:cNvPr>
          <p:cNvSpPr txBox="1"/>
          <p:nvPr/>
        </p:nvSpPr>
        <p:spPr>
          <a:xfrm>
            <a:off x="4936924" y="3058645"/>
            <a:ext cx="1087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Microservices</a:t>
            </a:r>
            <a:endParaRPr lang="pt-BR" sz="1100" dirty="0"/>
          </a:p>
        </p:txBody>
      </p:sp>
      <p:sp>
        <p:nvSpPr>
          <p:cNvPr id="43" name="Estrela de 5 Pontas 6">
            <a:extLst>
              <a:ext uri="{FF2B5EF4-FFF2-40B4-BE49-F238E27FC236}">
                <a16:creationId xmlns:a16="http://schemas.microsoft.com/office/drawing/2014/main" id="{B5730978-2155-47EB-86F5-445540799116}"/>
              </a:ext>
            </a:extLst>
          </p:cNvPr>
          <p:cNvSpPr/>
          <p:nvPr/>
        </p:nvSpPr>
        <p:spPr>
          <a:xfrm>
            <a:off x="8405625" y="3494555"/>
            <a:ext cx="285391" cy="33789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47" name="Estrela de 5 Pontas 6">
            <a:extLst>
              <a:ext uri="{FF2B5EF4-FFF2-40B4-BE49-F238E27FC236}">
                <a16:creationId xmlns:a16="http://schemas.microsoft.com/office/drawing/2014/main" id="{7B724768-C561-4C89-AD1D-DCD2FDB06138}"/>
              </a:ext>
            </a:extLst>
          </p:cNvPr>
          <p:cNvSpPr/>
          <p:nvPr/>
        </p:nvSpPr>
        <p:spPr>
          <a:xfrm>
            <a:off x="7162444" y="1766039"/>
            <a:ext cx="285391" cy="33789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0AF646D-78A4-43AC-9056-242A152226D5}"/>
              </a:ext>
            </a:extLst>
          </p:cNvPr>
          <p:cNvSpPr txBox="1"/>
          <p:nvPr/>
        </p:nvSpPr>
        <p:spPr>
          <a:xfrm>
            <a:off x="6247454" y="1534634"/>
            <a:ext cx="2161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Alteração modelagem de dados</a:t>
            </a:r>
            <a:endParaRPr lang="pt-BR" sz="1100" dirty="0"/>
          </a:p>
        </p:txBody>
      </p:sp>
      <p:sp>
        <p:nvSpPr>
          <p:cNvPr id="50" name="Seta: para a Direita 49">
            <a:extLst>
              <a:ext uri="{FF2B5EF4-FFF2-40B4-BE49-F238E27FC236}">
                <a16:creationId xmlns:a16="http://schemas.microsoft.com/office/drawing/2014/main" id="{08A092DA-F126-413A-BC7A-08B75D3566F4}"/>
              </a:ext>
            </a:extLst>
          </p:cNvPr>
          <p:cNvSpPr/>
          <p:nvPr/>
        </p:nvSpPr>
        <p:spPr>
          <a:xfrm>
            <a:off x="7325524" y="6364824"/>
            <a:ext cx="1254751" cy="20445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B0954FDB-CB84-414F-9CE7-D1F7747D0FE1}"/>
              </a:ext>
            </a:extLst>
          </p:cNvPr>
          <p:cNvSpPr/>
          <p:nvPr/>
        </p:nvSpPr>
        <p:spPr>
          <a:xfrm>
            <a:off x="7166926" y="6341856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FB7D68E4-AB1A-440C-B19F-D7748E554AA8}"/>
              </a:ext>
            </a:extLst>
          </p:cNvPr>
          <p:cNvSpPr txBox="1"/>
          <p:nvPr/>
        </p:nvSpPr>
        <p:spPr>
          <a:xfrm>
            <a:off x="7483784" y="6171752"/>
            <a:ext cx="136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Arquitetura</a:t>
            </a:r>
          </a:p>
        </p:txBody>
      </p:sp>
      <p:sp>
        <p:nvSpPr>
          <p:cNvPr id="57" name="Estrela de 5 Pontas 6">
            <a:extLst>
              <a:ext uri="{FF2B5EF4-FFF2-40B4-BE49-F238E27FC236}">
                <a16:creationId xmlns:a16="http://schemas.microsoft.com/office/drawing/2014/main" id="{A82CB9CA-3DB9-4496-9DFB-A85D88874CB7}"/>
              </a:ext>
            </a:extLst>
          </p:cNvPr>
          <p:cNvSpPr/>
          <p:nvPr/>
        </p:nvSpPr>
        <p:spPr>
          <a:xfrm>
            <a:off x="8359626" y="6280469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93E25EB-274D-4122-A9DA-B69CD3C4BD54}"/>
              </a:ext>
            </a:extLst>
          </p:cNvPr>
          <p:cNvSpPr/>
          <p:nvPr/>
        </p:nvSpPr>
        <p:spPr>
          <a:xfrm>
            <a:off x="8580276" y="5230864"/>
            <a:ext cx="2461680" cy="24138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E7B2BC95-9278-4539-BE6D-03363D9AC3B8}"/>
              </a:ext>
            </a:extLst>
          </p:cNvPr>
          <p:cNvSpPr/>
          <p:nvPr/>
        </p:nvSpPr>
        <p:spPr>
          <a:xfrm>
            <a:off x="8415396" y="5237846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72" name="Estrela de 5 Pontas 6">
            <a:extLst>
              <a:ext uri="{FF2B5EF4-FFF2-40B4-BE49-F238E27FC236}">
                <a16:creationId xmlns:a16="http://schemas.microsoft.com/office/drawing/2014/main" id="{B02E6BBC-2D3B-4EBC-AC20-F6D9F2B9EF95}"/>
              </a:ext>
            </a:extLst>
          </p:cNvPr>
          <p:cNvSpPr/>
          <p:nvPr/>
        </p:nvSpPr>
        <p:spPr>
          <a:xfrm>
            <a:off x="10774145" y="5088738"/>
            <a:ext cx="385941" cy="45694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5B9BF7B-219F-493E-AC43-EF96AE0A6FAB}"/>
              </a:ext>
            </a:extLst>
          </p:cNvPr>
          <p:cNvSpPr txBox="1"/>
          <p:nvPr/>
        </p:nvSpPr>
        <p:spPr>
          <a:xfrm>
            <a:off x="9282357" y="5046625"/>
            <a:ext cx="2144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Planilha UAT</a:t>
            </a:r>
          </a:p>
        </p:txBody>
      </p:sp>
      <p:sp>
        <p:nvSpPr>
          <p:cNvPr id="76" name="Estrela de 5 Pontas 6">
            <a:extLst>
              <a:ext uri="{FF2B5EF4-FFF2-40B4-BE49-F238E27FC236}">
                <a16:creationId xmlns:a16="http://schemas.microsoft.com/office/drawing/2014/main" id="{6377E63A-2C5D-4867-9F60-3785DCDD029E}"/>
              </a:ext>
            </a:extLst>
          </p:cNvPr>
          <p:cNvSpPr/>
          <p:nvPr/>
        </p:nvSpPr>
        <p:spPr>
          <a:xfrm>
            <a:off x="7107429" y="4946454"/>
            <a:ext cx="343517" cy="40213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70958D3B-E38E-4C61-ABFC-69D6B771AFA6}"/>
              </a:ext>
            </a:extLst>
          </p:cNvPr>
          <p:cNvSpPr txBox="1"/>
          <p:nvPr/>
        </p:nvSpPr>
        <p:spPr>
          <a:xfrm>
            <a:off x="6611999" y="4704108"/>
            <a:ext cx="2734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Wireframes Inovação</a:t>
            </a:r>
          </a:p>
        </p:txBody>
      </p:sp>
    </p:spTree>
    <p:extLst>
      <p:ext uri="{BB962C8B-B14F-4D97-AF65-F5344CB8AC3E}">
        <p14:creationId xmlns:p14="http://schemas.microsoft.com/office/powerpoint/2010/main" val="291965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381" y="252424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b="1" dirty="0">
                <a:solidFill>
                  <a:prstClr val="black"/>
                </a:solidFill>
                <a:latin typeface="Simplon Oi Headline"/>
                <a:cs typeface="Simplon Oi Headline"/>
              </a:rPr>
              <a:t>Inovação - Gameficação</a:t>
            </a:r>
          </a:p>
        </p:txBody>
      </p:sp>
      <p:pic>
        <p:nvPicPr>
          <p:cNvPr id="1026" name="Picture 2" descr="ícone Meta, objetivo, win Livre de Roundies Solid Icons">
            <a:extLst>
              <a:ext uri="{FF2B5EF4-FFF2-40B4-BE49-F238E27FC236}">
                <a16:creationId xmlns:a16="http://schemas.microsoft.com/office/drawing/2014/main" id="{94A54486-5158-484E-9145-3C7FE8D56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2000" l="9778" r="92444">
                        <a14:foregroundMark x1="12444" y1="40444" x2="10667" y2="40444"/>
                        <a14:foregroundMark x1="22667" y1="22667" x2="19556" y2="19111"/>
                        <a14:foregroundMark x1="35111" y1="52889" x2="33778" y2="52000"/>
                        <a14:foregroundMark x1="54667" y1="91111" x2="48444" y2="92444"/>
                        <a14:foregroundMark x1="92444" y1="54667" x2="92444" y2="5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42" y="985584"/>
            <a:ext cx="567506" cy="56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F223188-545C-42D1-BC93-BBEBE16EF061}"/>
              </a:ext>
            </a:extLst>
          </p:cNvPr>
          <p:cNvSpPr txBox="1"/>
          <p:nvPr/>
        </p:nvSpPr>
        <p:spPr>
          <a:xfrm>
            <a:off x="974769" y="1066632"/>
            <a:ext cx="11784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Objetivo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98ABB8C-4771-448A-BED1-E36E915A30C4}"/>
              </a:ext>
            </a:extLst>
          </p:cNvPr>
          <p:cNvSpPr txBox="1"/>
          <p:nvPr/>
        </p:nvSpPr>
        <p:spPr>
          <a:xfrm>
            <a:off x="888827" y="1563178"/>
            <a:ext cx="67687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Criar badges/conquistas para os usuários mais fiéis a página. Isso é um requisito visual e interativo, e não com fins de gerar competição e disputa entre usuários.</a:t>
            </a:r>
          </a:p>
        </p:txBody>
      </p:sp>
      <p:pic>
        <p:nvPicPr>
          <p:cNvPr id="1030" name="Picture 6" descr="Página Principal | Catarina Ganzeli">
            <a:extLst>
              <a:ext uri="{FF2B5EF4-FFF2-40B4-BE49-F238E27FC236}">
                <a16:creationId xmlns:a16="http://schemas.microsoft.com/office/drawing/2014/main" id="{8A50A51E-AB83-421D-9DF9-EF35F0DF0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27" b="97927" l="3627" r="97409">
                        <a14:foregroundMark x1="4663" y1="33161" x2="4663" y2="33161"/>
                        <a14:foregroundMark x1="30570" y1="4663" x2="30570" y2="4663"/>
                        <a14:foregroundMark x1="79793" y1="11399" x2="79793" y2="11399"/>
                        <a14:foregroundMark x1="97927" y1="46114" x2="97927" y2="46114"/>
                        <a14:foregroundMark x1="61658" y1="97927" x2="61658" y2="97927"/>
                        <a14:foregroundMark x1="76684" y1="37824" x2="76684" y2="37824"/>
                        <a14:foregroundMark x1="51295" y1="80311" x2="51295" y2="80311"/>
                        <a14:foregroundMark x1="48187" y1="75130" x2="48187" y2="75130"/>
                        <a14:foregroundMark x1="23316" y1="38860" x2="23316" y2="38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95" y="3359052"/>
            <a:ext cx="649974" cy="64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1492B54-C978-49D4-AE28-04E537DA08D2}"/>
              </a:ext>
            </a:extLst>
          </p:cNvPr>
          <p:cNvSpPr txBox="1"/>
          <p:nvPr/>
        </p:nvSpPr>
        <p:spPr>
          <a:xfrm>
            <a:off x="974769" y="3461725"/>
            <a:ext cx="15841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Conquistas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8802E3-4492-413F-A50B-BF05A3DE2F39}"/>
              </a:ext>
            </a:extLst>
          </p:cNvPr>
          <p:cNvSpPr txBox="1"/>
          <p:nvPr/>
        </p:nvSpPr>
        <p:spPr>
          <a:xfrm>
            <a:off x="974769" y="3877223"/>
            <a:ext cx="954088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Conquistas Iniciais: </a:t>
            </a:r>
            <a:r>
              <a:rPr lang="pt-BR" dirty="0"/>
              <a:t>Relacionado ao uso inicial do usuário com a plataforma</a:t>
            </a:r>
          </a:p>
          <a:p>
            <a:r>
              <a:rPr lang="pt-BR" b="1" dirty="0"/>
              <a:t>Conquistas Intermediárias: </a:t>
            </a:r>
            <a:r>
              <a:rPr lang="pt-BR" dirty="0"/>
              <a:t>Conquistas adquiridas ao longo da jornada na plataforma</a:t>
            </a:r>
          </a:p>
          <a:p>
            <a:r>
              <a:rPr lang="pt-BR" b="1" dirty="0"/>
              <a:t>Conquistas Avançadas: </a:t>
            </a:r>
            <a:r>
              <a:rPr lang="pt-BR" dirty="0"/>
              <a:t>Relacionadas ao uso de quem é um rockstar da plataforma!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A00A822-0A8D-4803-9D45-502C2A33F299}"/>
              </a:ext>
            </a:extLst>
          </p:cNvPr>
          <p:cNvSpPr txBox="1"/>
          <p:nvPr/>
        </p:nvSpPr>
        <p:spPr>
          <a:xfrm>
            <a:off x="974769" y="5418884"/>
            <a:ext cx="631871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Exemplos:</a:t>
            </a:r>
          </a:p>
          <a:p>
            <a:r>
              <a:rPr lang="pt-BR" dirty="0"/>
              <a:t>Tempo determinado na plataforma</a:t>
            </a:r>
          </a:p>
          <a:p>
            <a:r>
              <a:rPr lang="pt-BR" dirty="0"/>
              <a:t>Preenchimento de todas as informações para o cadastro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F9716DAB-64D4-433D-8077-F9A6A6877B40}"/>
              </a:ext>
            </a:extLst>
          </p:cNvPr>
          <p:cNvSpPr/>
          <p:nvPr/>
        </p:nvSpPr>
        <p:spPr>
          <a:xfrm>
            <a:off x="-1" y="-4224"/>
            <a:ext cx="4777259" cy="904535"/>
          </a:xfrm>
          <a:prstGeom prst="right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66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 rot="5400000">
            <a:off x="6771165" y="2666009"/>
            <a:ext cx="6304758" cy="2699211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1" name="Retângulo 70"/>
          <p:cNvSpPr/>
          <p:nvPr/>
        </p:nvSpPr>
        <p:spPr>
          <a:xfrm rot="5400000">
            <a:off x="2010570" y="850037"/>
            <a:ext cx="6304758" cy="6331154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2" name="Retângulo 11"/>
          <p:cNvSpPr/>
          <p:nvPr/>
        </p:nvSpPr>
        <p:spPr>
          <a:xfrm rot="5400000">
            <a:off x="1081013" y="2708626"/>
            <a:ext cx="5019539" cy="2733413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3" name="Retângulo 12"/>
          <p:cNvSpPr/>
          <p:nvPr/>
        </p:nvSpPr>
        <p:spPr>
          <a:xfrm rot="5400000">
            <a:off x="4190781" y="2700709"/>
            <a:ext cx="5003701" cy="2733413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31" name="CaixaDeTexto 30"/>
          <p:cNvSpPr txBox="1"/>
          <p:nvPr/>
        </p:nvSpPr>
        <p:spPr>
          <a:xfrm>
            <a:off x="11770393" y="6455383"/>
            <a:ext cx="1289134" cy="804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315" dirty="0" err="1"/>
              <a:t>End-User</a:t>
            </a:r>
            <a:endParaRPr lang="pt-BR" sz="2315" dirty="0"/>
          </a:p>
          <a:p>
            <a:pPr algn="ctr"/>
            <a:r>
              <a:rPr lang="pt-BR" sz="2315" dirty="0"/>
              <a:t>Browser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6" r="29589"/>
          <a:stretch/>
        </p:blipFill>
        <p:spPr>
          <a:xfrm>
            <a:off x="2322269" y="1816296"/>
            <a:ext cx="471189" cy="60922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0" t="9618" r="19503" b="9471"/>
          <a:stretch/>
        </p:blipFill>
        <p:spPr>
          <a:xfrm>
            <a:off x="3204081" y="5373100"/>
            <a:ext cx="806003" cy="762435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21" y="1741575"/>
            <a:ext cx="798618" cy="1078872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2" r="40122"/>
          <a:stretch/>
        </p:blipFill>
        <p:spPr>
          <a:xfrm>
            <a:off x="6945610" y="3999883"/>
            <a:ext cx="695632" cy="658873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662" y="1792156"/>
            <a:ext cx="1427445" cy="986234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0" t="6835" r="16934" b="9478"/>
          <a:stretch/>
        </p:blipFill>
        <p:spPr>
          <a:xfrm>
            <a:off x="3278801" y="3407885"/>
            <a:ext cx="636890" cy="813172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07" y="4184491"/>
            <a:ext cx="948144" cy="289657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95" y="1782848"/>
            <a:ext cx="1154011" cy="676123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2966804" y="2087054"/>
            <a:ext cx="5282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607083" y="2889293"/>
            <a:ext cx="0" cy="48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H="1">
            <a:off x="3585025" y="4790209"/>
            <a:ext cx="5755" cy="550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4629571" y="4075333"/>
            <a:ext cx="991366" cy="27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7910898" y="1374445"/>
            <a:ext cx="1158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m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0" y="354486"/>
            <a:ext cx="1101091" cy="1514647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498" y="5576454"/>
            <a:ext cx="1132756" cy="809743"/>
          </a:xfrm>
          <a:prstGeom prst="rect">
            <a:avLst/>
          </a:prstGeom>
        </p:spPr>
      </p:pic>
      <p:sp>
        <p:nvSpPr>
          <p:cNvPr id="64" name="CaixaDeTexto 63"/>
          <p:cNvSpPr txBox="1"/>
          <p:nvPr/>
        </p:nvSpPr>
        <p:spPr>
          <a:xfrm>
            <a:off x="6121179" y="1137760"/>
            <a:ext cx="1298753" cy="448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15" dirty="0"/>
              <a:t>Back-</a:t>
            </a:r>
            <a:r>
              <a:rPr lang="pt-BR" sz="2315" dirty="0" err="1"/>
              <a:t>end</a:t>
            </a:r>
            <a:endParaRPr lang="pt-BR" sz="2315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2982585" y="1143802"/>
            <a:ext cx="1379352" cy="448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15" dirty="0"/>
              <a:t>Front-</a:t>
            </a:r>
            <a:r>
              <a:rPr lang="pt-BR" sz="2315" dirty="0" err="1"/>
              <a:t>end</a:t>
            </a:r>
            <a:endParaRPr lang="pt-BR" sz="2315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3019273" y="2434443"/>
            <a:ext cx="1143017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Idealization</a:t>
            </a:r>
            <a:endParaRPr lang="pt-BR" sz="1544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2945082" y="6167996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/>
              <a:t>UI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6039854" y="2902906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Development</a:t>
            </a:r>
            <a:endParaRPr lang="pt-BR" sz="1544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6044965" y="4552468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/>
              <a:t>Test</a:t>
            </a: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10012779" y="3371499"/>
            <a:ext cx="843" cy="1592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agem 7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266" y="1088798"/>
            <a:ext cx="1305554" cy="1305554"/>
          </a:xfrm>
          <a:prstGeom prst="rect">
            <a:avLst/>
          </a:prstGeom>
        </p:spPr>
      </p:pic>
      <p:sp>
        <p:nvSpPr>
          <p:cNvPr id="76" name="CaixaDeTexto 75"/>
          <p:cNvSpPr txBox="1"/>
          <p:nvPr/>
        </p:nvSpPr>
        <p:spPr>
          <a:xfrm>
            <a:off x="9362110" y="6214870"/>
            <a:ext cx="1305554" cy="567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/>
              <a:t>Service Web </a:t>
            </a:r>
            <a:r>
              <a:rPr lang="pt-BR" sz="1544" dirty="0" err="1"/>
              <a:t>app</a:t>
            </a:r>
            <a:endParaRPr lang="pt-BR" sz="1544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9361266" y="2483370"/>
            <a:ext cx="1305554" cy="567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Azure</a:t>
            </a:r>
            <a:r>
              <a:rPr lang="pt-BR" sz="1544" dirty="0"/>
              <a:t> </a:t>
            </a:r>
            <a:r>
              <a:rPr lang="pt-BR" sz="1544" dirty="0" err="1"/>
              <a:t>Database</a:t>
            </a:r>
            <a:r>
              <a:rPr lang="pt-BR" sz="1544" dirty="0"/>
              <a:t> SQL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398814" y="1859573"/>
            <a:ext cx="1425840" cy="448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15" dirty="0" err="1"/>
              <a:t>Developer</a:t>
            </a:r>
            <a:endParaRPr lang="pt-BR" sz="2315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1771648" y="1366678"/>
            <a:ext cx="4168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720" y="5546084"/>
            <a:ext cx="1243822" cy="621911"/>
          </a:xfrm>
          <a:prstGeom prst="rect">
            <a:avLst/>
          </a:prstGeom>
        </p:spPr>
      </p:pic>
      <p:sp>
        <p:nvSpPr>
          <p:cNvPr id="88" name="CaixaDeTexto 87"/>
          <p:cNvSpPr txBox="1"/>
          <p:nvPr/>
        </p:nvSpPr>
        <p:spPr>
          <a:xfrm>
            <a:off x="5952346" y="6135536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Execution</a:t>
            </a:r>
            <a:endParaRPr lang="pt-BR" sz="1544" dirty="0"/>
          </a:p>
        </p:txBody>
      </p:sp>
      <p:cxnSp>
        <p:nvCxnSpPr>
          <p:cNvPr id="89" name="Conector de seta reta 88"/>
          <p:cNvCxnSpPr/>
          <p:nvPr/>
        </p:nvCxnSpPr>
        <p:spPr>
          <a:xfrm>
            <a:off x="6679089" y="3322115"/>
            <a:ext cx="0" cy="700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6679089" y="4897638"/>
            <a:ext cx="0" cy="700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/>
          <p:cNvSpPr txBox="1"/>
          <p:nvPr/>
        </p:nvSpPr>
        <p:spPr>
          <a:xfrm>
            <a:off x="1997371" y="456030"/>
            <a:ext cx="2651175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64" dirty="0" err="1"/>
              <a:t>Development</a:t>
            </a:r>
            <a:r>
              <a:rPr lang="pt-BR" sz="1764" dirty="0"/>
              <a:t> </a:t>
            </a:r>
            <a:r>
              <a:rPr lang="pt-BR" sz="1764" dirty="0" err="1"/>
              <a:t>environment</a:t>
            </a:r>
            <a:endParaRPr lang="pt-BR" sz="1764" dirty="0"/>
          </a:p>
        </p:txBody>
      </p:sp>
      <p:cxnSp>
        <p:nvCxnSpPr>
          <p:cNvPr id="101" name="Conector de seta reta 100"/>
          <p:cNvCxnSpPr/>
          <p:nvPr/>
        </p:nvCxnSpPr>
        <p:spPr>
          <a:xfrm>
            <a:off x="11106037" y="5971289"/>
            <a:ext cx="4168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Imagem 10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734" y="5275229"/>
            <a:ext cx="860306" cy="860306"/>
          </a:xfrm>
          <a:prstGeom prst="rect">
            <a:avLst/>
          </a:prstGeom>
        </p:spPr>
      </p:pic>
      <p:sp>
        <p:nvSpPr>
          <p:cNvPr id="104" name="CaixaDeTexto 103"/>
          <p:cNvSpPr txBox="1"/>
          <p:nvPr/>
        </p:nvSpPr>
        <p:spPr>
          <a:xfrm>
            <a:off x="8573938" y="456030"/>
            <a:ext cx="1289840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64" dirty="0" err="1"/>
              <a:t>Azure</a:t>
            </a:r>
            <a:r>
              <a:rPr lang="pt-BR" sz="1764" dirty="0"/>
              <a:t> </a:t>
            </a:r>
            <a:r>
              <a:rPr lang="pt-BR" sz="1764" dirty="0" err="1"/>
              <a:t>Cloud</a:t>
            </a:r>
            <a:endParaRPr lang="pt-BR" sz="1764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954306" y="4331811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Building</a:t>
            </a:r>
            <a:endParaRPr lang="pt-BR" sz="1544" dirty="0"/>
          </a:p>
        </p:txBody>
      </p:sp>
      <p:pic>
        <p:nvPicPr>
          <p:cNvPr id="111" name="Imagem 1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820" y="586314"/>
            <a:ext cx="862171" cy="6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04291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16904</TotalTime>
  <Words>352</Words>
  <Application>Microsoft Office PowerPoint</Application>
  <PresentationFormat>Personalizar</PresentationFormat>
  <Paragraphs>107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15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Status Geral</vt:lpstr>
      <vt:lpstr>Apresentação do PowerPoint</vt:lpstr>
      <vt:lpstr>Inovação - Gameficação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Eduarda Sampaio</cp:lastModifiedBy>
  <cp:revision>387</cp:revision>
  <cp:lastPrinted>2018-08-30T22:45:44Z</cp:lastPrinted>
  <dcterms:created xsi:type="dcterms:W3CDTF">2016-12-01T16:19:35Z</dcterms:created>
  <dcterms:modified xsi:type="dcterms:W3CDTF">2020-11-18T23:19:03Z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