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4"/>
    <p:sldMasterId id="2147483666" r:id="rId5"/>
    <p:sldMasterId id="2147483665" r:id="rId6"/>
  </p:sldMasterIdLst>
  <p:notesMasterIdLst>
    <p:notesMasterId r:id="rId11"/>
  </p:notesMasterIdLst>
  <p:handoutMasterIdLst>
    <p:handoutMasterId r:id="rId12"/>
  </p:handoutMasterIdLst>
  <p:sldIdLst>
    <p:sldId id="344" r:id="rId7"/>
    <p:sldId id="471" r:id="rId8"/>
    <p:sldId id="483" r:id="rId9"/>
    <p:sldId id="256" r:id="rId10"/>
  </p:sldIdLst>
  <p:sldSz cx="13442950" cy="7561263"/>
  <p:notesSz cx="7104063" cy="10234613"/>
  <p:defaultTextStyle>
    <a:defPPr>
      <a:defRPr lang="pt-BR"/>
    </a:defPPr>
    <a:lvl1pPr marL="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518A6DE0-5A07-4B92-AB0B-CBE40F1E12B0}">
          <p14:sldIdLst/>
        </p14:section>
        <p14:section name="Seção sem Título" id="{B25D74AB-31B5-4A84-9E5B-036A4CD24A72}">
          <p14:sldIdLst>
            <p14:sldId id="344"/>
            <p14:sldId id="471"/>
            <p14:sldId id="483"/>
            <p14:sldId id="25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382" userDrawn="1">
          <p15:clr>
            <a:srgbClr val="A4A3A4"/>
          </p15:clr>
        </p15:guide>
        <p15:guide id="2" pos="423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3746"/>
    <a:srgbClr val="32B9CD"/>
    <a:srgbClr val="292C34"/>
    <a:srgbClr val="272A30"/>
    <a:srgbClr val="131E29"/>
    <a:srgbClr val="3437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380E7DD-233A-4E14-980A-7529D4A389FA}" v="3" dt="2020-10-21T19:34:18.9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053" autoAdjust="0"/>
    <p:restoredTop sz="94660"/>
  </p:normalViewPr>
  <p:slideViewPr>
    <p:cSldViewPr showGuides="1">
      <p:cViewPr varScale="1">
        <p:scale>
          <a:sx n="78" d="100"/>
          <a:sy n="78" d="100"/>
        </p:scale>
        <p:origin x="941" y="67"/>
      </p:cViewPr>
      <p:guideLst>
        <p:guide orient="horz" pos="2382"/>
        <p:guide pos="423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theme" Target="theme/theme1.xml"/><Relationship Id="rId10" Type="http://schemas.openxmlformats.org/officeDocument/2006/relationships/slide" Target="slides/slide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duarda Sampaio" userId="f1767c5f4567867f" providerId="LiveId" clId="{F0D682F6-6834-42B1-868B-6F0BB9CDC470}"/>
    <pc:docChg chg="modSld">
      <pc:chgData name="Eduarda Sampaio" userId="f1767c5f4567867f" providerId="LiveId" clId="{F0D682F6-6834-42B1-868B-6F0BB9CDC470}" dt="2020-10-14T19:53:16.290" v="12" actId="20577"/>
      <pc:docMkLst>
        <pc:docMk/>
      </pc:docMkLst>
      <pc:sldChg chg="modSp mod">
        <pc:chgData name="Eduarda Sampaio" userId="f1767c5f4567867f" providerId="LiveId" clId="{F0D682F6-6834-42B1-868B-6F0BB9CDC470}" dt="2020-10-14T19:51:32.221" v="2" actId="113"/>
        <pc:sldMkLst>
          <pc:docMk/>
          <pc:sldMk cId="948876888" sldId="344"/>
        </pc:sldMkLst>
        <pc:spChg chg="mod">
          <ac:chgData name="Eduarda Sampaio" userId="f1767c5f4567867f" providerId="LiveId" clId="{F0D682F6-6834-42B1-868B-6F0BB9CDC470}" dt="2020-10-14T19:51:32.221" v="2" actId="113"/>
          <ac:spMkLst>
            <pc:docMk/>
            <pc:sldMk cId="948876888" sldId="344"/>
            <ac:spMk id="4" creationId="{C3037102-7C2A-48BA-B19A-E0AB7B0EF163}"/>
          </ac:spMkLst>
        </pc:spChg>
      </pc:sldChg>
      <pc:sldChg chg="modSp mod">
        <pc:chgData name="Eduarda Sampaio" userId="f1767c5f4567867f" providerId="LiveId" clId="{F0D682F6-6834-42B1-868B-6F0BB9CDC470}" dt="2020-10-14T19:53:16.290" v="12" actId="20577"/>
        <pc:sldMkLst>
          <pc:docMk/>
          <pc:sldMk cId="2008643402" sldId="471"/>
        </pc:sldMkLst>
        <pc:spChg chg="mod">
          <ac:chgData name="Eduarda Sampaio" userId="f1767c5f4567867f" providerId="LiveId" clId="{F0D682F6-6834-42B1-868B-6F0BB9CDC470}" dt="2020-10-14T19:53:16.290" v="12" actId="20577"/>
          <ac:spMkLst>
            <pc:docMk/>
            <pc:sldMk cId="2008643402" sldId="471"/>
            <ac:spMk id="5" creationId="{56EFC1FB-E78F-4F4F-B95C-62F2C8805F4C}"/>
          </ac:spMkLst>
        </pc:spChg>
        <pc:spChg chg="mod">
          <ac:chgData name="Eduarda Sampaio" userId="f1767c5f4567867f" providerId="LiveId" clId="{F0D682F6-6834-42B1-868B-6F0BB9CDC470}" dt="2020-10-14T19:52:25.082" v="11" actId="20577"/>
          <ac:spMkLst>
            <pc:docMk/>
            <pc:sldMk cId="2008643402" sldId="471"/>
            <ac:spMk id="6" creationId="{E6855EFF-D1A5-4B0A-9CD8-E7737D3366A8}"/>
          </ac:spMkLst>
        </pc:spChg>
      </pc:sldChg>
    </pc:docChg>
  </pc:docChgLst>
  <pc:docChgLst>
    <pc:chgData name="Eduarda Sampaio" userId="f1767c5f4567867f" providerId="LiveId" clId="{9380E7DD-233A-4E14-980A-7529D4A389FA}"/>
    <pc:docChg chg="undo custSel modSld">
      <pc:chgData name="Eduarda Sampaio" userId="f1767c5f4567867f" providerId="LiveId" clId="{9380E7DD-233A-4E14-980A-7529D4A389FA}" dt="2020-10-21T19:44:50.141" v="984" actId="1076"/>
      <pc:docMkLst>
        <pc:docMk/>
      </pc:docMkLst>
      <pc:sldChg chg="modSp mod">
        <pc:chgData name="Eduarda Sampaio" userId="f1767c5f4567867f" providerId="LiveId" clId="{9380E7DD-233A-4E14-980A-7529D4A389FA}" dt="2020-10-21T19:12:19.969" v="6" actId="113"/>
        <pc:sldMkLst>
          <pc:docMk/>
          <pc:sldMk cId="948876888" sldId="344"/>
        </pc:sldMkLst>
        <pc:spChg chg="mod">
          <ac:chgData name="Eduarda Sampaio" userId="f1767c5f4567867f" providerId="LiveId" clId="{9380E7DD-233A-4E14-980A-7529D4A389FA}" dt="2020-10-21T19:12:19.969" v="6" actId="113"/>
          <ac:spMkLst>
            <pc:docMk/>
            <pc:sldMk cId="948876888" sldId="344"/>
            <ac:spMk id="4" creationId="{C3037102-7C2A-48BA-B19A-E0AB7B0EF163}"/>
          </ac:spMkLst>
        </pc:spChg>
      </pc:sldChg>
      <pc:sldChg chg="addSp delSp modSp mod">
        <pc:chgData name="Eduarda Sampaio" userId="f1767c5f4567867f" providerId="LiveId" clId="{9380E7DD-233A-4E14-980A-7529D4A389FA}" dt="2020-10-21T19:44:50.141" v="984" actId="1076"/>
        <pc:sldMkLst>
          <pc:docMk/>
          <pc:sldMk cId="2008643402" sldId="471"/>
        </pc:sldMkLst>
        <pc:spChg chg="mod">
          <ac:chgData name="Eduarda Sampaio" userId="f1767c5f4567867f" providerId="LiveId" clId="{9380E7DD-233A-4E14-980A-7529D4A389FA}" dt="2020-10-21T19:34:08.107" v="979" actId="1076"/>
          <ac:spMkLst>
            <pc:docMk/>
            <pc:sldMk cId="2008643402" sldId="471"/>
            <ac:spMk id="2" creationId="{B15BA19F-C787-4E6A-ADAB-C0DFF09C66A8}"/>
          </ac:spMkLst>
        </pc:spChg>
        <pc:spChg chg="add del mod">
          <ac:chgData name="Eduarda Sampaio" userId="f1767c5f4567867f" providerId="LiveId" clId="{9380E7DD-233A-4E14-980A-7529D4A389FA}" dt="2020-10-21T19:27:14.513" v="658" actId="478"/>
          <ac:spMkLst>
            <pc:docMk/>
            <pc:sldMk cId="2008643402" sldId="471"/>
            <ac:spMk id="4" creationId="{00000000-0000-0000-0000-000000000000}"/>
          </ac:spMkLst>
        </pc:spChg>
        <pc:spChg chg="mod">
          <ac:chgData name="Eduarda Sampaio" userId="f1767c5f4567867f" providerId="LiveId" clId="{9380E7DD-233A-4E14-980A-7529D4A389FA}" dt="2020-10-21T19:34:10.300" v="980" actId="1076"/>
          <ac:spMkLst>
            <pc:docMk/>
            <pc:sldMk cId="2008643402" sldId="471"/>
            <ac:spMk id="5" creationId="{56EFC1FB-E78F-4F4F-B95C-62F2C8805F4C}"/>
          </ac:spMkLst>
        </pc:spChg>
        <pc:spChg chg="mod">
          <ac:chgData name="Eduarda Sampaio" userId="f1767c5f4567867f" providerId="LiveId" clId="{9380E7DD-233A-4E14-980A-7529D4A389FA}" dt="2020-10-21T19:44:44.861" v="983" actId="1076"/>
          <ac:spMkLst>
            <pc:docMk/>
            <pc:sldMk cId="2008643402" sldId="471"/>
            <ac:spMk id="6" creationId="{E6855EFF-D1A5-4B0A-9CD8-E7737D3366A8}"/>
          </ac:spMkLst>
        </pc:spChg>
        <pc:spChg chg="add del mod">
          <ac:chgData name="Eduarda Sampaio" userId="f1767c5f4567867f" providerId="LiveId" clId="{9380E7DD-233A-4E14-980A-7529D4A389FA}" dt="2020-10-21T19:26:27.182" v="551" actId="478"/>
          <ac:spMkLst>
            <pc:docMk/>
            <pc:sldMk cId="2008643402" sldId="471"/>
            <ac:spMk id="9" creationId="{308C6390-9917-49E8-BC15-E659A4AF331B}"/>
          </ac:spMkLst>
        </pc:spChg>
        <pc:spChg chg="add del mod">
          <ac:chgData name="Eduarda Sampaio" userId="f1767c5f4567867f" providerId="LiveId" clId="{9380E7DD-233A-4E14-980A-7529D4A389FA}" dt="2020-10-21T19:27:39.607" v="659" actId="478"/>
          <ac:spMkLst>
            <pc:docMk/>
            <pc:sldMk cId="2008643402" sldId="471"/>
            <ac:spMk id="11" creationId="{F5956EE3-F601-4B71-A402-7EEE8B1A2F0B}"/>
          </ac:spMkLst>
        </pc:spChg>
        <pc:spChg chg="add mod">
          <ac:chgData name="Eduarda Sampaio" userId="f1767c5f4567867f" providerId="LiveId" clId="{9380E7DD-233A-4E14-980A-7529D4A389FA}" dt="2020-10-21T19:44:50.141" v="984" actId="1076"/>
          <ac:spMkLst>
            <pc:docMk/>
            <pc:sldMk cId="2008643402" sldId="471"/>
            <ac:spMk id="12" creationId="{632E9DB7-1F21-4A79-9511-5C1C35136F5C}"/>
          </ac:spMkLst>
        </pc:spChg>
        <pc:spChg chg="mod">
          <ac:chgData name="Eduarda Sampaio" userId="f1767c5f4567867f" providerId="LiveId" clId="{9380E7DD-233A-4E14-980A-7529D4A389FA}" dt="2020-10-21T19:34:03.061" v="977" actId="14100"/>
          <ac:spMkLst>
            <pc:docMk/>
            <pc:sldMk cId="2008643402" sldId="471"/>
            <ac:spMk id="43" creationId="{00000000-0000-0000-0000-000000000000}"/>
          </ac:spMkLst>
        </pc:spChg>
        <pc:spChg chg="mod">
          <ac:chgData name="Eduarda Sampaio" userId="f1767c5f4567867f" providerId="LiveId" clId="{9380E7DD-233A-4E14-980A-7529D4A389FA}" dt="2020-10-21T19:33:59.990" v="976" actId="14100"/>
          <ac:spMkLst>
            <pc:docMk/>
            <pc:sldMk cId="2008643402" sldId="471"/>
            <ac:spMk id="63" creationId="{00000000-0000-0000-0000-000000000000}"/>
          </ac:spMkLst>
        </pc:spChg>
        <pc:spChg chg="mod">
          <ac:chgData name="Eduarda Sampaio" userId="f1767c5f4567867f" providerId="LiveId" clId="{9380E7DD-233A-4E14-980A-7529D4A389FA}" dt="2020-10-21T19:34:05.372" v="978" actId="1076"/>
          <ac:spMkLst>
            <pc:docMk/>
            <pc:sldMk cId="2008643402" sldId="471"/>
            <ac:spMk id="66" creationId="{00000000-0000-0000-0000-000000000000}"/>
          </ac:spMkLst>
        </pc:spChg>
        <pc:spChg chg="mod">
          <ac:chgData name="Eduarda Sampaio" userId="f1767c5f4567867f" providerId="LiveId" clId="{9380E7DD-233A-4E14-980A-7529D4A389FA}" dt="2020-10-21T19:29:12.370" v="660" actId="207"/>
          <ac:spMkLst>
            <pc:docMk/>
            <pc:sldMk cId="2008643402" sldId="471"/>
            <ac:spMk id="104" creationId="{00000000-0000-0000-0000-000000000000}"/>
          </ac:spMkLst>
        </pc:spChg>
        <pc:spChg chg="mod">
          <ac:chgData name="Eduarda Sampaio" userId="f1767c5f4567867f" providerId="LiveId" clId="{9380E7DD-233A-4E14-980A-7529D4A389FA}" dt="2020-10-21T19:29:21.164" v="661" actId="207"/>
          <ac:spMkLst>
            <pc:docMk/>
            <pc:sldMk cId="2008643402" sldId="471"/>
            <ac:spMk id="105" creationId="{00000000-0000-0000-0000-000000000000}"/>
          </ac:spMkLst>
        </pc:spChg>
      </pc:sldChg>
      <pc:sldChg chg="addSp delSp modSp mod">
        <pc:chgData name="Eduarda Sampaio" userId="f1767c5f4567867f" providerId="LiveId" clId="{9380E7DD-233A-4E14-980A-7529D4A389FA}" dt="2020-10-21T19:32:13.927" v="797" actId="20577"/>
        <pc:sldMkLst>
          <pc:docMk/>
          <pc:sldMk cId="3465935313" sldId="483"/>
        </pc:sldMkLst>
        <pc:spChg chg="add del mod">
          <ac:chgData name="Eduarda Sampaio" userId="f1767c5f4567867f" providerId="LiveId" clId="{9380E7DD-233A-4E14-980A-7529D4A389FA}" dt="2020-10-21T19:30:23.091" v="667" actId="21"/>
          <ac:spMkLst>
            <pc:docMk/>
            <pc:sldMk cId="3465935313" sldId="483"/>
            <ac:spMk id="6" creationId="{944CED6B-3E36-44F6-A9B1-08B48D374ED9}"/>
          </ac:spMkLst>
        </pc:spChg>
        <pc:spChg chg="add mod">
          <ac:chgData name="Eduarda Sampaio" userId="f1767c5f4567867f" providerId="LiveId" clId="{9380E7DD-233A-4E14-980A-7529D4A389FA}" dt="2020-10-21T19:30:20.557" v="666" actId="14100"/>
          <ac:spMkLst>
            <pc:docMk/>
            <pc:sldMk cId="3465935313" sldId="483"/>
            <ac:spMk id="11" creationId="{3EE5CD3F-9C75-41E3-B64E-ADD9ABDD69E9}"/>
          </ac:spMkLst>
        </pc:spChg>
        <pc:spChg chg="add">
          <ac:chgData name="Eduarda Sampaio" userId="f1767c5f4567867f" providerId="LiveId" clId="{9380E7DD-233A-4E14-980A-7529D4A389FA}" dt="2020-10-21T19:30:23.469" v="668" actId="22"/>
          <ac:spMkLst>
            <pc:docMk/>
            <pc:sldMk cId="3465935313" sldId="483"/>
            <ac:spMk id="13" creationId="{44317B0A-E2AF-455B-ABE8-A496EF43C650}"/>
          </ac:spMkLst>
        </pc:spChg>
        <pc:spChg chg="add mod">
          <ac:chgData name="Eduarda Sampaio" userId="f1767c5f4567867f" providerId="LiveId" clId="{9380E7DD-233A-4E14-980A-7529D4A389FA}" dt="2020-10-21T19:30:28.405" v="670" actId="1076"/>
          <ac:spMkLst>
            <pc:docMk/>
            <pc:sldMk cId="3465935313" sldId="483"/>
            <ac:spMk id="22" creationId="{EF2A49DE-1B94-4F23-BFDF-A562931BF38E}"/>
          </ac:spMkLst>
        </pc:spChg>
        <pc:spChg chg="add mod">
          <ac:chgData name="Eduarda Sampaio" userId="f1767c5f4567867f" providerId="LiveId" clId="{9380E7DD-233A-4E14-980A-7529D4A389FA}" dt="2020-10-21T19:30:48.629" v="712" actId="1076"/>
          <ac:spMkLst>
            <pc:docMk/>
            <pc:sldMk cId="3465935313" sldId="483"/>
            <ac:spMk id="23" creationId="{D1A2FDDB-13EC-4FAC-84DD-3BB08B090F04}"/>
          </ac:spMkLst>
        </pc:spChg>
        <pc:spChg chg="add del mod">
          <ac:chgData name="Eduarda Sampaio" userId="f1767c5f4567867f" providerId="LiveId" clId="{9380E7DD-233A-4E14-980A-7529D4A389FA}" dt="2020-10-21T19:31:20.288" v="721" actId="21"/>
          <ac:spMkLst>
            <pc:docMk/>
            <pc:sldMk cId="3465935313" sldId="483"/>
            <ac:spMk id="24" creationId="{E41F8E68-B1C0-4965-AD96-0C56E1733C57}"/>
          </ac:spMkLst>
        </pc:spChg>
        <pc:spChg chg="add mod">
          <ac:chgData name="Eduarda Sampaio" userId="f1767c5f4567867f" providerId="LiveId" clId="{9380E7DD-233A-4E14-980A-7529D4A389FA}" dt="2020-10-21T19:31:18.542" v="720" actId="14100"/>
          <ac:spMkLst>
            <pc:docMk/>
            <pc:sldMk cId="3465935313" sldId="483"/>
            <ac:spMk id="25" creationId="{0E87B1A1-22BA-4172-9700-4FBA28D231FE}"/>
          </ac:spMkLst>
        </pc:spChg>
        <pc:spChg chg="add mod">
          <ac:chgData name="Eduarda Sampaio" userId="f1767c5f4567867f" providerId="LiveId" clId="{9380E7DD-233A-4E14-980A-7529D4A389FA}" dt="2020-10-21T19:31:22.417" v="723" actId="1076"/>
          <ac:spMkLst>
            <pc:docMk/>
            <pc:sldMk cId="3465935313" sldId="483"/>
            <ac:spMk id="26" creationId="{06629FA5-9DEA-40A5-BCC9-B3DC5AF19629}"/>
          </ac:spMkLst>
        </pc:spChg>
        <pc:spChg chg="add mod">
          <ac:chgData name="Eduarda Sampaio" userId="f1767c5f4567867f" providerId="LiveId" clId="{9380E7DD-233A-4E14-980A-7529D4A389FA}" dt="2020-10-21T19:31:25.935" v="725" actId="1076"/>
          <ac:spMkLst>
            <pc:docMk/>
            <pc:sldMk cId="3465935313" sldId="483"/>
            <ac:spMk id="27" creationId="{EE0F2617-D50D-4BB7-8FD2-6EFD34158F3D}"/>
          </ac:spMkLst>
        </pc:spChg>
        <pc:spChg chg="add mod">
          <ac:chgData name="Eduarda Sampaio" userId="f1767c5f4567867f" providerId="LiveId" clId="{9380E7DD-233A-4E14-980A-7529D4A389FA}" dt="2020-10-21T19:31:36.398" v="748" actId="20577"/>
          <ac:spMkLst>
            <pc:docMk/>
            <pc:sldMk cId="3465935313" sldId="483"/>
            <ac:spMk id="32" creationId="{0B555D12-368A-4807-96FA-0AF1B9F9D6D3}"/>
          </ac:spMkLst>
        </pc:spChg>
        <pc:spChg chg="add del mod">
          <ac:chgData name="Eduarda Sampaio" userId="f1767c5f4567867f" providerId="LiveId" clId="{9380E7DD-233A-4E14-980A-7529D4A389FA}" dt="2020-10-21T19:31:51.850" v="755" actId="21"/>
          <ac:spMkLst>
            <pc:docMk/>
            <pc:sldMk cId="3465935313" sldId="483"/>
            <ac:spMk id="40" creationId="{69904CC5-871D-4F51-9BF4-EDF5F06B5E95}"/>
          </ac:spMkLst>
        </pc:spChg>
        <pc:spChg chg="add mod">
          <ac:chgData name="Eduarda Sampaio" userId="f1767c5f4567867f" providerId="LiveId" clId="{9380E7DD-233A-4E14-980A-7529D4A389FA}" dt="2020-10-21T19:31:49.909" v="754" actId="14100"/>
          <ac:spMkLst>
            <pc:docMk/>
            <pc:sldMk cId="3465935313" sldId="483"/>
            <ac:spMk id="46" creationId="{904E36FC-3C4C-429D-A38B-449C1D78CDC6}"/>
          </ac:spMkLst>
        </pc:spChg>
        <pc:spChg chg="add">
          <ac:chgData name="Eduarda Sampaio" userId="f1767c5f4567867f" providerId="LiveId" clId="{9380E7DD-233A-4E14-980A-7529D4A389FA}" dt="2020-10-21T19:31:52.201" v="756" actId="22"/>
          <ac:spMkLst>
            <pc:docMk/>
            <pc:sldMk cId="3465935313" sldId="483"/>
            <ac:spMk id="47" creationId="{C9A228BC-6AE5-4AF7-BA65-E47E90628326}"/>
          </ac:spMkLst>
        </pc:spChg>
        <pc:spChg chg="add mod">
          <ac:chgData name="Eduarda Sampaio" userId="f1767c5f4567867f" providerId="LiveId" clId="{9380E7DD-233A-4E14-980A-7529D4A389FA}" dt="2020-10-21T19:31:56.022" v="758" actId="1076"/>
          <ac:spMkLst>
            <pc:docMk/>
            <pc:sldMk cId="3465935313" sldId="483"/>
            <ac:spMk id="48" creationId="{64F6635B-0E0A-4E87-94F0-B858A82CF3B4}"/>
          </ac:spMkLst>
        </pc:spChg>
        <pc:spChg chg="add mod">
          <ac:chgData name="Eduarda Sampaio" userId="f1767c5f4567867f" providerId="LiveId" clId="{9380E7DD-233A-4E14-980A-7529D4A389FA}" dt="2020-10-21T19:32:13.927" v="797" actId="20577"/>
          <ac:spMkLst>
            <pc:docMk/>
            <pc:sldMk cId="3465935313" sldId="483"/>
            <ac:spMk id="49" creationId="{07EBC61A-FE00-4701-A496-74FE2A347DDD}"/>
          </ac:spMkLst>
        </pc:spChg>
      </pc:sldChg>
    </pc:docChg>
  </pc:docChgLst>
  <pc:docChgLst>
    <pc:chgData name="Eduarda Sampaio" userId="f1767c5f4567867f" providerId="LiveId" clId="{82A54BD8-E438-4AE7-9A0A-DE697E67CF91}"/>
    <pc:docChg chg="undo custSel modSld">
      <pc:chgData name="Eduarda Sampaio" userId="f1767c5f4567867f" providerId="LiveId" clId="{82A54BD8-E438-4AE7-9A0A-DE697E67CF91}" dt="2020-10-14T19:45:59.905" v="2591" actId="1076"/>
      <pc:docMkLst>
        <pc:docMk/>
      </pc:docMkLst>
      <pc:sldChg chg="modSp mod">
        <pc:chgData name="Eduarda Sampaio" userId="f1767c5f4567867f" providerId="LiveId" clId="{82A54BD8-E438-4AE7-9A0A-DE697E67CF91}" dt="2020-10-14T19:20:47.966" v="1141" actId="20577"/>
        <pc:sldMkLst>
          <pc:docMk/>
          <pc:sldMk cId="948876888" sldId="344"/>
        </pc:sldMkLst>
        <pc:spChg chg="mod">
          <ac:chgData name="Eduarda Sampaio" userId="f1767c5f4567867f" providerId="LiveId" clId="{82A54BD8-E438-4AE7-9A0A-DE697E67CF91}" dt="2020-10-14T19:20:47.966" v="1141" actId="20577"/>
          <ac:spMkLst>
            <pc:docMk/>
            <pc:sldMk cId="948876888" sldId="344"/>
            <ac:spMk id="4" creationId="{C3037102-7C2A-48BA-B19A-E0AB7B0EF163}"/>
          </ac:spMkLst>
        </pc:spChg>
      </pc:sldChg>
      <pc:sldChg chg="addSp delSp modSp mod">
        <pc:chgData name="Eduarda Sampaio" userId="f1767c5f4567867f" providerId="LiveId" clId="{82A54BD8-E438-4AE7-9A0A-DE697E67CF91}" dt="2020-10-14T19:36:24.992" v="2323" actId="20577"/>
        <pc:sldMkLst>
          <pc:docMk/>
          <pc:sldMk cId="2008643402" sldId="471"/>
        </pc:sldMkLst>
        <pc:spChg chg="mod">
          <ac:chgData name="Eduarda Sampaio" userId="f1767c5f4567867f" providerId="LiveId" clId="{82A54BD8-E438-4AE7-9A0A-DE697E67CF91}" dt="2020-10-14T19:29:14.148" v="1738" actId="14100"/>
          <ac:spMkLst>
            <pc:docMk/>
            <pc:sldMk cId="2008643402" sldId="471"/>
            <ac:spMk id="2" creationId="{B15BA19F-C787-4E6A-ADAB-C0DFF09C66A8}"/>
          </ac:spMkLst>
        </pc:spChg>
        <pc:spChg chg="mod">
          <ac:chgData name="Eduarda Sampaio" userId="f1767c5f4567867f" providerId="LiveId" clId="{82A54BD8-E438-4AE7-9A0A-DE697E67CF91}" dt="2020-10-14T19:30:30.455" v="1842" actId="20577"/>
          <ac:spMkLst>
            <pc:docMk/>
            <pc:sldMk cId="2008643402" sldId="471"/>
            <ac:spMk id="4" creationId="{00000000-0000-0000-0000-000000000000}"/>
          </ac:spMkLst>
        </pc:spChg>
        <pc:spChg chg="mod">
          <ac:chgData name="Eduarda Sampaio" userId="f1767c5f4567867f" providerId="LiveId" clId="{82A54BD8-E438-4AE7-9A0A-DE697E67CF91}" dt="2020-10-14T19:36:24.992" v="2323" actId="20577"/>
          <ac:spMkLst>
            <pc:docMk/>
            <pc:sldMk cId="2008643402" sldId="471"/>
            <ac:spMk id="5" creationId="{56EFC1FB-E78F-4F4F-B95C-62F2C8805F4C}"/>
          </ac:spMkLst>
        </pc:spChg>
        <pc:spChg chg="add mod">
          <ac:chgData name="Eduarda Sampaio" userId="f1767c5f4567867f" providerId="LiveId" clId="{82A54BD8-E438-4AE7-9A0A-DE697E67CF91}" dt="2020-10-14T19:35:30.550" v="2241" actId="20577"/>
          <ac:spMkLst>
            <pc:docMk/>
            <pc:sldMk cId="2008643402" sldId="471"/>
            <ac:spMk id="6" creationId="{E6855EFF-D1A5-4B0A-9CD8-E7737D3366A8}"/>
          </ac:spMkLst>
        </pc:spChg>
        <pc:spChg chg="mod">
          <ac:chgData name="Eduarda Sampaio" userId="f1767c5f4567867f" providerId="LiveId" clId="{82A54BD8-E438-4AE7-9A0A-DE697E67CF91}" dt="2020-10-14T19:31:25.677" v="1852" actId="207"/>
          <ac:spMkLst>
            <pc:docMk/>
            <pc:sldMk cId="2008643402" sldId="471"/>
            <ac:spMk id="7" creationId="{DD175998-7BC4-48E7-B48B-3AD3DB555BC2}"/>
          </ac:spMkLst>
        </pc:spChg>
        <pc:spChg chg="mod">
          <ac:chgData name="Eduarda Sampaio" userId="f1767c5f4567867f" providerId="LiveId" clId="{82A54BD8-E438-4AE7-9A0A-DE697E67CF91}" dt="2020-10-05T20:40:09.406" v="1102" actId="207"/>
          <ac:spMkLst>
            <pc:docMk/>
            <pc:sldMk cId="2008643402" sldId="471"/>
            <ac:spMk id="10" creationId="{2C0D7151-D7C4-4C3E-8608-61515AFD4BD7}"/>
          </ac:spMkLst>
        </pc:spChg>
        <pc:spChg chg="mod">
          <ac:chgData name="Eduarda Sampaio" userId="f1767c5f4567867f" providerId="LiveId" clId="{82A54BD8-E438-4AE7-9A0A-DE697E67CF91}" dt="2020-10-14T19:29:37.379" v="1742" actId="14100"/>
          <ac:spMkLst>
            <pc:docMk/>
            <pc:sldMk cId="2008643402" sldId="471"/>
            <ac:spMk id="43" creationId="{00000000-0000-0000-0000-000000000000}"/>
          </ac:spMkLst>
        </pc:spChg>
        <pc:spChg chg="mod">
          <ac:chgData name="Eduarda Sampaio" userId="f1767c5f4567867f" providerId="LiveId" clId="{82A54BD8-E438-4AE7-9A0A-DE697E67CF91}" dt="2020-10-14T19:29:23.916" v="1740" actId="14100"/>
          <ac:spMkLst>
            <pc:docMk/>
            <pc:sldMk cId="2008643402" sldId="471"/>
            <ac:spMk id="63" creationId="{00000000-0000-0000-0000-000000000000}"/>
          </ac:spMkLst>
        </pc:spChg>
        <pc:spChg chg="mod">
          <ac:chgData name="Eduarda Sampaio" userId="f1767c5f4567867f" providerId="LiveId" clId="{82A54BD8-E438-4AE7-9A0A-DE697E67CF91}" dt="2020-10-14T19:29:17.907" v="1739" actId="1076"/>
          <ac:spMkLst>
            <pc:docMk/>
            <pc:sldMk cId="2008643402" sldId="471"/>
            <ac:spMk id="66" creationId="{00000000-0000-0000-0000-000000000000}"/>
          </ac:spMkLst>
        </pc:spChg>
        <pc:spChg chg="mod">
          <ac:chgData name="Eduarda Sampaio" userId="f1767c5f4567867f" providerId="LiveId" clId="{82A54BD8-E438-4AE7-9A0A-DE697E67CF91}" dt="2020-10-14T19:31:48.765" v="1853" actId="207"/>
          <ac:spMkLst>
            <pc:docMk/>
            <pc:sldMk cId="2008643402" sldId="471"/>
            <ac:spMk id="88" creationId="{00000000-0000-0000-0000-000000000000}"/>
          </ac:spMkLst>
        </pc:spChg>
        <pc:spChg chg="mod">
          <ac:chgData name="Eduarda Sampaio" userId="f1767c5f4567867f" providerId="LiveId" clId="{82A54BD8-E438-4AE7-9A0A-DE697E67CF91}" dt="2020-10-14T19:31:19.992" v="1851" actId="207"/>
          <ac:spMkLst>
            <pc:docMk/>
            <pc:sldMk cId="2008643402" sldId="471"/>
            <ac:spMk id="100" creationId="{00000000-0000-0000-0000-000000000000}"/>
          </ac:spMkLst>
        </pc:spChg>
        <pc:spChg chg="mod">
          <ac:chgData name="Eduarda Sampaio" userId="f1767c5f4567867f" providerId="LiveId" clId="{82A54BD8-E438-4AE7-9A0A-DE697E67CF91}" dt="2020-10-14T19:30:55.905" v="1848" actId="207"/>
          <ac:spMkLst>
            <pc:docMk/>
            <pc:sldMk cId="2008643402" sldId="471"/>
            <ac:spMk id="104" creationId="{00000000-0000-0000-0000-000000000000}"/>
          </ac:spMkLst>
        </pc:spChg>
        <pc:spChg chg="mod">
          <ac:chgData name="Eduarda Sampaio" userId="f1767c5f4567867f" providerId="LiveId" clId="{82A54BD8-E438-4AE7-9A0A-DE697E67CF91}" dt="2020-10-14T19:30:50.909" v="1847" actId="207"/>
          <ac:spMkLst>
            <pc:docMk/>
            <pc:sldMk cId="2008643402" sldId="471"/>
            <ac:spMk id="105" creationId="{00000000-0000-0000-0000-000000000000}"/>
          </ac:spMkLst>
        </pc:spChg>
        <pc:spChg chg="mod">
          <ac:chgData name="Eduarda Sampaio" userId="f1767c5f4567867f" providerId="LiveId" clId="{82A54BD8-E438-4AE7-9A0A-DE697E67CF91}" dt="2020-10-14T19:31:04.183" v="1849" actId="207"/>
          <ac:spMkLst>
            <pc:docMk/>
            <pc:sldMk cId="2008643402" sldId="471"/>
            <ac:spMk id="108" creationId="{00000000-0000-0000-0000-000000000000}"/>
          </ac:spMkLst>
        </pc:spChg>
        <pc:spChg chg="mod">
          <ac:chgData name="Eduarda Sampaio" userId="f1767c5f4567867f" providerId="LiveId" clId="{82A54BD8-E438-4AE7-9A0A-DE697E67CF91}" dt="2020-10-14T19:31:12.588" v="1850" actId="207"/>
          <ac:spMkLst>
            <pc:docMk/>
            <pc:sldMk cId="2008643402" sldId="471"/>
            <ac:spMk id="109" creationId="{00000000-0000-0000-0000-000000000000}"/>
          </ac:spMkLst>
        </pc:spChg>
        <pc:spChg chg="add del mod">
          <ac:chgData name="Eduarda Sampaio" userId="f1767c5f4567867f" providerId="LiveId" clId="{82A54BD8-E438-4AE7-9A0A-DE697E67CF91}" dt="2020-10-05T20:39:54.172" v="1101" actId="1076"/>
          <ac:spMkLst>
            <pc:docMk/>
            <pc:sldMk cId="2008643402" sldId="471"/>
            <ac:spMk id="113" creationId="{00000000-0000-0000-0000-000000000000}"/>
          </ac:spMkLst>
        </pc:spChg>
        <pc:grpChg chg="mod">
          <ac:chgData name="Eduarda Sampaio" userId="f1767c5f4567867f" providerId="LiveId" clId="{82A54BD8-E438-4AE7-9A0A-DE697E67CF91}" dt="2020-10-14T19:30:46.457" v="1845" actId="1076"/>
          <ac:grpSpMkLst>
            <pc:docMk/>
            <pc:sldMk cId="2008643402" sldId="471"/>
            <ac:grpSpMk id="81" creationId="{00000000-0000-0000-0000-000000000000}"/>
          </ac:grpSpMkLst>
        </pc:grpChg>
      </pc:sldChg>
      <pc:sldChg chg="addSp delSp modSp mod">
        <pc:chgData name="Eduarda Sampaio" userId="f1767c5f4567867f" providerId="LiveId" clId="{82A54BD8-E438-4AE7-9A0A-DE697E67CF91}" dt="2020-10-14T19:45:59.905" v="2591" actId="1076"/>
        <pc:sldMkLst>
          <pc:docMk/>
          <pc:sldMk cId="3465935313" sldId="483"/>
        </pc:sldMkLst>
        <pc:spChg chg="add mod">
          <ac:chgData name="Eduarda Sampaio" userId="f1767c5f4567867f" providerId="LiveId" clId="{82A54BD8-E438-4AE7-9A0A-DE697E67CF91}" dt="2020-10-05T20:31:47.381" v="882" actId="14100"/>
          <ac:spMkLst>
            <pc:docMk/>
            <pc:sldMk cId="3465935313" sldId="483"/>
            <ac:spMk id="3" creationId="{C9E8F628-BBCF-466E-97EF-0C915E7C3926}"/>
          </ac:spMkLst>
        </pc:spChg>
        <pc:spChg chg="add">
          <ac:chgData name="Eduarda Sampaio" userId="f1767c5f4567867f" providerId="LiveId" clId="{82A54BD8-E438-4AE7-9A0A-DE697E67CF91}" dt="2020-10-05T20:31:26.003" v="876" actId="22"/>
          <ac:spMkLst>
            <pc:docMk/>
            <pc:sldMk cId="3465935313" sldId="483"/>
            <ac:spMk id="4" creationId="{C5813675-2B68-4DD8-8CFB-4F8C362DD78B}"/>
          </ac:spMkLst>
        </pc:spChg>
        <pc:spChg chg="add del mod">
          <ac:chgData name="Eduarda Sampaio" userId="f1767c5f4567867f" providerId="LiveId" clId="{82A54BD8-E438-4AE7-9A0A-DE697E67CF91}" dt="2020-10-05T20:34:21.208" v="907" actId="478"/>
          <ac:spMkLst>
            <pc:docMk/>
            <pc:sldMk cId="3465935313" sldId="483"/>
            <ac:spMk id="5" creationId="{7142B2C1-3622-4DDD-91B9-11635BFE167A}"/>
          </ac:spMkLst>
        </pc:spChg>
        <pc:spChg chg="add del">
          <ac:chgData name="Eduarda Sampaio" userId="f1767c5f4567867f" providerId="LiveId" clId="{82A54BD8-E438-4AE7-9A0A-DE697E67CF91}" dt="2020-10-14T19:37:48.963" v="2325" actId="478"/>
          <ac:spMkLst>
            <pc:docMk/>
            <pc:sldMk cId="3465935313" sldId="483"/>
            <ac:spMk id="6" creationId="{9C862916-B593-407E-B29F-7BDE032F1917}"/>
          </ac:spMkLst>
        </pc:spChg>
        <pc:spChg chg="add del mod">
          <ac:chgData name="Eduarda Sampaio" userId="f1767c5f4567867f" providerId="LiveId" clId="{82A54BD8-E438-4AE7-9A0A-DE697E67CF91}" dt="2020-10-05T20:33:24.344" v="891" actId="21"/>
          <ac:spMkLst>
            <pc:docMk/>
            <pc:sldMk cId="3465935313" sldId="483"/>
            <ac:spMk id="6" creationId="{D134E2C6-FE80-4767-931A-5DD99A1A9829}"/>
          </ac:spMkLst>
        </pc:spChg>
        <pc:spChg chg="add mod">
          <ac:chgData name="Eduarda Sampaio" userId="f1767c5f4567867f" providerId="LiveId" clId="{82A54BD8-E438-4AE7-9A0A-DE697E67CF91}" dt="2020-10-14T19:40:38.762" v="2408" actId="14100"/>
          <ac:spMkLst>
            <pc:docMk/>
            <pc:sldMk cId="3465935313" sldId="483"/>
            <ac:spMk id="7" creationId="{4F12051D-A59D-4C57-BFA4-F934F0FF923A}"/>
          </ac:spMkLst>
        </pc:spChg>
        <pc:spChg chg="add mod">
          <ac:chgData name="Eduarda Sampaio" userId="f1767c5f4567867f" providerId="LiveId" clId="{82A54BD8-E438-4AE7-9A0A-DE697E67CF91}" dt="2020-10-14T19:40:41.034" v="2409" actId="1076"/>
          <ac:spMkLst>
            <pc:docMk/>
            <pc:sldMk cId="3465935313" sldId="483"/>
            <ac:spMk id="8" creationId="{2270B13E-56B0-4006-AB1F-B4EED3182954}"/>
          </ac:spMkLst>
        </pc:spChg>
        <pc:spChg chg="add mod">
          <ac:chgData name="Eduarda Sampaio" userId="f1767c5f4567867f" providerId="LiveId" clId="{82A54BD8-E438-4AE7-9A0A-DE697E67CF91}" dt="2020-10-14T19:40:22.811" v="2403" actId="1076"/>
          <ac:spMkLst>
            <pc:docMk/>
            <pc:sldMk cId="3465935313" sldId="483"/>
            <ac:spMk id="9" creationId="{1053036C-5081-4791-BF5B-236CCAB0CFD2}"/>
          </ac:spMkLst>
        </pc:spChg>
        <pc:spChg chg="add mod">
          <ac:chgData name="Eduarda Sampaio" userId="f1767c5f4567867f" providerId="LiveId" clId="{82A54BD8-E438-4AE7-9A0A-DE697E67CF91}" dt="2020-10-14T19:45:59.905" v="2591" actId="1076"/>
          <ac:spMkLst>
            <pc:docMk/>
            <pc:sldMk cId="3465935313" sldId="483"/>
            <ac:spMk id="10" creationId="{8E298C9E-82F4-4004-8498-BA77ADC16F20}"/>
          </ac:spMkLst>
        </pc:spChg>
        <pc:spChg chg="add del mod">
          <ac:chgData name="Eduarda Sampaio" userId="f1767c5f4567867f" providerId="LiveId" clId="{82A54BD8-E438-4AE7-9A0A-DE697E67CF91}" dt="2020-10-14T19:38:31.571" v="2330" actId="21"/>
          <ac:spMkLst>
            <pc:docMk/>
            <pc:sldMk cId="3465935313" sldId="483"/>
            <ac:spMk id="11" creationId="{CFDB3AF4-68FB-42D0-BC1A-BE601FB0FB72}"/>
          </ac:spMkLst>
        </pc:spChg>
        <pc:spChg chg="add mod">
          <ac:chgData name="Eduarda Sampaio" userId="f1767c5f4567867f" providerId="LiveId" clId="{82A54BD8-E438-4AE7-9A0A-DE697E67CF91}" dt="2020-10-14T19:45:10.825" v="2534" actId="1076"/>
          <ac:spMkLst>
            <pc:docMk/>
            <pc:sldMk cId="3465935313" sldId="483"/>
            <ac:spMk id="12" creationId="{2E66E3D8-84C3-4B69-BECE-A6225370AE1F}"/>
          </ac:spMkLst>
        </pc:spChg>
        <pc:spChg chg="add del mod">
          <ac:chgData name="Eduarda Sampaio" userId="f1767c5f4567867f" providerId="LiveId" clId="{82A54BD8-E438-4AE7-9A0A-DE697E67CF91}" dt="2020-10-14T19:38:53.277" v="2339" actId="21"/>
          <ac:spMkLst>
            <pc:docMk/>
            <pc:sldMk cId="3465935313" sldId="483"/>
            <ac:spMk id="13" creationId="{724E99F0-EAFC-4C35-ADC9-E5132A6BF743}"/>
          </ac:spMkLst>
        </pc:spChg>
        <pc:spChg chg="add mod">
          <ac:chgData name="Eduarda Sampaio" userId="f1767c5f4567867f" providerId="LiveId" clId="{82A54BD8-E438-4AE7-9A0A-DE697E67CF91}" dt="2020-10-14T19:41:42.226" v="2457" actId="14100"/>
          <ac:spMkLst>
            <pc:docMk/>
            <pc:sldMk cId="3465935313" sldId="483"/>
            <ac:spMk id="14" creationId="{52937F1D-5682-4538-8138-CE1CE218000E}"/>
          </ac:spMkLst>
        </pc:spChg>
        <pc:spChg chg="add mod">
          <ac:chgData name="Eduarda Sampaio" userId="f1767c5f4567867f" providerId="LiveId" clId="{82A54BD8-E438-4AE7-9A0A-DE697E67CF91}" dt="2020-10-14T19:41:05.522" v="2450" actId="1076"/>
          <ac:spMkLst>
            <pc:docMk/>
            <pc:sldMk cId="3465935313" sldId="483"/>
            <ac:spMk id="16" creationId="{5FBB1311-6CDE-4D0A-9EEA-45C116EF9CFC}"/>
          </ac:spMkLst>
        </pc:spChg>
        <pc:spChg chg="add mod">
          <ac:chgData name="Eduarda Sampaio" userId="f1767c5f4567867f" providerId="LiveId" clId="{82A54BD8-E438-4AE7-9A0A-DE697E67CF91}" dt="2020-10-14T19:41:03.418" v="2449" actId="1076"/>
          <ac:spMkLst>
            <pc:docMk/>
            <pc:sldMk cId="3465935313" sldId="483"/>
            <ac:spMk id="17" creationId="{865607B4-7163-4F48-9FCF-889B2864D8AE}"/>
          </ac:spMkLst>
        </pc:spChg>
        <pc:spChg chg="add del mod">
          <ac:chgData name="Eduarda Sampaio" userId="f1767c5f4567867f" providerId="LiveId" clId="{82A54BD8-E438-4AE7-9A0A-DE697E67CF91}" dt="2020-10-14T19:42:26.830" v="2488" actId="21"/>
          <ac:spMkLst>
            <pc:docMk/>
            <pc:sldMk cId="3465935313" sldId="483"/>
            <ac:spMk id="18" creationId="{7E545EE5-CD73-493F-8FAE-41EFAB153979}"/>
          </ac:spMkLst>
        </pc:spChg>
        <pc:spChg chg="add mod">
          <ac:chgData name="Eduarda Sampaio" userId="f1767c5f4567867f" providerId="LiveId" clId="{82A54BD8-E438-4AE7-9A0A-DE697E67CF91}" dt="2020-10-14T19:38:51.008" v="2338" actId="1036"/>
          <ac:spMkLst>
            <pc:docMk/>
            <pc:sldMk cId="3465935313" sldId="483"/>
            <ac:spMk id="19" creationId="{ED995F64-D4E5-4E16-A397-62484F2DB6D0}"/>
          </ac:spMkLst>
        </pc:spChg>
        <pc:spChg chg="add">
          <ac:chgData name="Eduarda Sampaio" userId="f1767c5f4567867f" providerId="LiveId" clId="{82A54BD8-E438-4AE7-9A0A-DE697E67CF91}" dt="2020-10-14T19:38:54.245" v="2340" actId="22"/>
          <ac:spMkLst>
            <pc:docMk/>
            <pc:sldMk cId="3465935313" sldId="483"/>
            <ac:spMk id="20" creationId="{32C9535B-38AB-457D-9680-BDB752A723ED}"/>
          </ac:spMkLst>
        </pc:spChg>
        <pc:spChg chg="add mod">
          <ac:chgData name="Eduarda Sampaio" userId="f1767c5f4567867f" providerId="LiveId" clId="{82A54BD8-E438-4AE7-9A0A-DE697E67CF91}" dt="2020-10-14T19:39:03.250" v="2343" actId="1076"/>
          <ac:spMkLst>
            <pc:docMk/>
            <pc:sldMk cId="3465935313" sldId="483"/>
            <ac:spMk id="21" creationId="{C86C4528-5451-4963-8917-996698F5AD65}"/>
          </ac:spMkLst>
        </pc:spChg>
        <pc:spChg chg="add del mod">
          <ac:chgData name="Eduarda Sampaio" userId="f1767c5f4567867f" providerId="LiveId" clId="{82A54BD8-E438-4AE7-9A0A-DE697E67CF91}" dt="2020-10-14T19:39:27.253" v="2349" actId="21"/>
          <ac:spMkLst>
            <pc:docMk/>
            <pc:sldMk cId="3465935313" sldId="483"/>
            <ac:spMk id="22" creationId="{E2C82A77-AA8F-423E-9524-3C1758234CEB}"/>
          </ac:spMkLst>
        </pc:spChg>
        <pc:spChg chg="add del mod">
          <ac:chgData name="Eduarda Sampaio" userId="f1767c5f4567867f" providerId="LiveId" clId="{82A54BD8-E438-4AE7-9A0A-DE697E67CF91}" dt="2020-10-14T19:39:57.270" v="2395" actId="478"/>
          <ac:spMkLst>
            <pc:docMk/>
            <pc:sldMk cId="3465935313" sldId="483"/>
            <ac:spMk id="23" creationId="{A733F1D0-6E6F-4B78-83B2-050D69A16D42}"/>
          </ac:spMkLst>
        </pc:spChg>
        <pc:spChg chg="add del">
          <ac:chgData name="Eduarda Sampaio" userId="f1767c5f4567867f" providerId="LiveId" clId="{82A54BD8-E438-4AE7-9A0A-DE697E67CF91}" dt="2020-10-14T19:39:59.249" v="2397" actId="478"/>
          <ac:spMkLst>
            <pc:docMk/>
            <pc:sldMk cId="3465935313" sldId="483"/>
            <ac:spMk id="24" creationId="{E21A53BF-7E2D-48F9-9779-576987A1DD9D}"/>
          </ac:spMkLst>
        </pc:spChg>
        <pc:spChg chg="add del mod">
          <ac:chgData name="Eduarda Sampaio" userId="f1767c5f4567867f" providerId="LiveId" clId="{82A54BD8-E438-4AE7-9A0A-DE697E67CF91}" dt="2020-10-14T19:39:58.297" v="2396" actId="478"/>
          <ac:spMkLst>
            <pc:docMk/>
            <pc:sldMk cId="3465935313" sldId="483"/>
            <ac:spMk id="25" creationId="{93A1380F-B5DD-4B05-8C07-1CA250D19CDA}"/>
          </ac:spMkLst>
        </pc:spChg>
        <pc:spChg chg="add del mod">
          <ac:chgData name="Eduarda Sampaio" userId="f1767c5f4567867f" providerId="LiveId" clId="{82A54BD8-E438-4AE7-9A0A-DE697E67CF91}" dt="2020-10-14T19:40:01.260" v="2398" actId="478"/>
          <ac:spMkLst>
            <pc:docMk/>
            <pc:sldMk cId="3465935313" sldId="483"/>
            <ac:spMk id="26" creationId="{51830AF9-5530-4DA7-BD2B-0B8C71908843}"/>
          </ac:spMkLst>
        </pc:spChg>
        <pc:spChg chg="add del mod">
          <ac:chgData name="Eduarda Sampaio" userId="f1767c5f4567867f" providerId="LiveId" clId="{82A54BD8-E438-4AE7-9A0A-DE697E67CF91}" dt="2020-10-14T19:41:49.271" v="2458" actId="21"/>
          <ac:spMkLst>
            <pc:docMk/>
            <pc:sldMk cId="3465935313" sldId="483"/>
            <ac:spMk id="27" creationId="{859BF67E-3859-4DE3-BCD3-DED34282962D}"/>
          </ac:spMkLst>
        </pc:spChg>
        <pc:spChg chg="add mod">
          <ac:chgData name="Eduarda Sampaio" userId="f1767c5f4567867f" providerId="LiveId" clId="{82A54BD8-E438-4AE7-9A0A-DE697E67CF91}" dt="2020-10-14T19:41:33.442" v="2456" actId="1076"/>
          <ac:spMkLst>
            <pc:docMk/>
            <pc:sldMk cId="3465935313" sldId="483"/>
            <ac:spMk id="28" creationId="{466AC47D-5BA0-4C58-8132-9AA276A07977}"/>
          </ac:spMkLst>
        </pc:spChg>
        <pc:spChg chg="add">
          <ac:chgData name="Eduarda Sampaio" userId="f1767c5f4567867f" providerId="LiveId" clId="{82A54BD8-E438-4AE7-9A0A-DE697E67CF91}" dt="2020-10-14T19:41:49.815" v="2459" actId="22"/>
          <ac:spMkLst>
            <pc:docMk/>
            <pc:sldMk cId="3465935313" sldId="483"/>
            <ac:spMk id="29" creationId="{999AF596-3528-4B0A-9D93-4950324C8F62}"/>
          </ac:spMkLst>
        </pc:spChg>
        <pc:spChg chg="add mod">
          <ac:chgData name="Eduarda Sampaio" userId="f1767c5f4567867f" providerId="LiveId" clId="{82A54BD8-E438-4AE7-9A0A-DE697E67CF91}" dt="2020-10-14T19:42:23.712" v="2486" actId="1076"/>
          <ac:spMkLst>
            <pc:docMk/>
            <pc:sldMk cId="3465935313" sldId="483"/>
            <ac:spMk id="30" creationId="{D599EFD9-56A6-495E-8245-0F868DCCD5AC}"/>
          </ac:spMkLst>
        </pc:spChg>
        <pc:spChg chg="add mod">
          <ac:chgData name="Eduarda Sampaio" userId="f1767c5f4567867f" providerId="LiveId" clId="{82A54BD8-E438-4AE7-9A0A-DE697E67CF91}" dt="2020-10-14T19:42:31.212" v="2490" actId="1076"/>
          <ac:spMkLst>
            <pc:docMk/>
            <pc:sldMk cId="3465935313" sldId="483"/>
            <ac:spMk id="31" creationId="{7DFE5EC9-991C-4EA4-A5CE-BE7D3F321029}"/>
          </ac:spMkLst>
        </pc:spChg>
        <pc:spChg chg="add del mod">
          <ac:chgData name="Eduarda Sampaio" userId="f1767c5f4567867f" providerId="LiveId" clId="{82A54BD8-E438-4AE7-9A0A-DE697E67CF91}" dt="2020-10-14T19:42:53.948" v="2495" actId="21"/>
          <ac:spMkLst>
            <pc:docMk/>
            <pc:sldMk cId="3465935313" sldId="483"/>
            <ac:spMk id="32" creationId="{7A87ABBB-C003-494C-BAD1-F3DDAA29E23F}"/>
          </ac:spMkLst>
        </pc:spChg>
        <pc:spChg chg="add mod">
          <ac:chgData name="Eduarda Sampaio" userId="f1767c5f4567867f" providerId="LiveId" clId="{82A54BD8-E438-4AE7-9A0A-DE697E67CF91}" dt="2020-10-14T19:43:15.441" v="2501" actId="14100"/>
          <ac:spMkLst>
            <pc:docMk/>
            <pc:sldMk cId="3465935313" sldId="483"/>
            <ac:spMk id="33" creationId="{6CD7088C-D771-4986-9263-5F98AFA297AD}"/>
          </ac:spMkLst>
        </pc:spChg>
        <pc:spChg chg="add">
          <ac:chgData name="Eduarda Sampaio" userId="f1767c5f4567867f" providerId="LiveId" clId="{82A54BD8-E438-4AE7-9A0A-DE697E67CF91}" dt="2020-10-14T19:42:54.403" v="2496" actId="22"/>
          <ac:spMkLst>
            <pc:docMk/>
            <pc:sldMk cId="3465935313" sldId="483"/>
            <ac:spMk id="34" creationId="{050A7599-1B15-4D3E-8617-BFA0849391FE}"/>
          </ac:spMkLst>
        </pc:spChg>
        <pc:spChg chg="add mod">
          <ac:chgData name="Eduarda Sampaio" userId="f1767c5f4567867f" providerId="LiveId" clId="{82A54BD8-E438-4AE7-9A0A-DE697E67CF91}" dt="2020-10-14T19:43:18.242" v="2502" actId="1076"/>
          <ac:spMkLst>
            <pc:docMk/>
            <pc:sldMk cId="3465935313" sldId="483"/>
            <ac:spMk id="35" creationId="{5669EF21-987B-4F7A-BD26-2134A6E5555E}"/>
          </ac:spMkLst>
        </pc:spChg>
        <pc:spChg chg="add mod">
          <ac:chgData name="Eduarda Sampaio" userId="f1767c5f4567867f" providerId="LiveId" clId="{82A54BD8-E438-4AE7-9A0A-DE697E67CF91}" dt="2020-10-14T19:43:41.349" v="2524" actId="20577"/>
          <ac:spMkLst>
            <pc:docMk/>
            <pc:sldMk cId="3465935313" sldId="483"/>
            <ac:spMk id="36" creationId="{8B65E775-E54B-467F-8DC8-DDF6CF77C8DF}"/>
          </ac:spMkLst>
        </pc:spChg>
        <pc:spChg chg="add del mod">
          <ac:chgData name="Eduarda Sampaio" userId="f1767c5f4567867f" providerId="LiveId" clId="{82A54BD8-E438-4AE7-9A0A-DE697E67CF91}" dt="2020-10-14T19:44:12.186" v="2529" actId="21"/>
          <ac:spMkLst>
            <pc:docMk/>
            <pc:sldMk cId="3465935313" sldId="483"/>
            <ac:spMk id="40" creationId="{2F2AE7C7-9952-43C3-9094-3CC530DBF53E}"/>
          </ac:spMkLst>
        </pc:spChg>
        <pc:spChg chg="add mod">
          <ac:chgData name="Eduarda Sampaio" userId="f1767c5f4567867f" providerId="LiveId" clId="{82A54BD8-E438-4AE7-9A0A-DE697E67CF91}" dt="2020-10-14T19:44:59.563" v="2531" actId="14100"/>
          <ac:spMkLst>
            <pc:docMk/>
            <pc:sldMk cId="3465935313" sldId="483"/>
            <ac:spMk id="42" creationId="{EADFE9A5-7272-41F6-A90D-E050E5C93C8C}"/>
          </ac:spMkLst>
        </pc:spChg>
        <pc:spChg chg="add">
          <ac:chgData name="Eduarda Sampaio" userId="f1767c5f4567867f" providerId="LiveId" clId="{82A54BD8-E438-4AE7-9A0A-DE697E67CF91}" dt="2020-10-14T19:44:12.808" v="2530" actId="22"/>
          <ac:spMkLst>
            <pc:docMk/>
            <pc:sldMk cId="3465935313" sldId="483"/>
            <ac:spMk id="43" creationId="{501792B1-E48F-4204-B35D-F032089123F2}"/>
          </ac:spMkLst>
        </pc:spChg>
        <pc:spChg chg="add mod">
          <ac:chgData name="Eduarda Sampaio" userId="f1767c5f4567867f" providerId="LiveId" clId="{82A54BD8-E438-4AE7-9A0A-DE697E67CF91}" dt="2020-10-14T19:45:02.756" v="2533" actId="1076"/>
          <ac:spMkLst>
            <pc:docMk/>
            <pc:sldMk cId="3465935313" sldId="483"/>
            <ac:spMk id="44" creationId="{560251D5-37F9-4FB8-B371-DDA666A23F1E}"/>
          </ac:spMkLst>
        </pc:spChg>
        <pc:spChg chg="add mod">
          <ac:chgData name="Eduarda Sampaio" userId="f1767c5f4567867f" providerId="LiveId" clId="{82A54BD8-E438-4AE7-9A0A-DE697E67CF91}" dt="2020-10-14T19:45:56.242" v="2590" actId="1076"/>
          <ac:spMkLst>
            <pc:docMk/>
            <pc:sldMk cId="3465935313" sldId="483"/>
            <ac:spMk id="45" creationId="{0EAFD7C6-0033-4C81-9E74-092044497C37}"/>
          </ac:spMkLst>
        </pc:spChg>
        <pc:spChg chg="add del mod">
          <ac:chgData name="Eduarda Sampaio" userId="f1767c5f4567867f" providerId="LiveId" clId="{82A54BD8-E438-4AE7-9A0A-DE697E67CF91}" dt="2020-10-14T19:45:49.623" v="2589" actId="478"/>
          <ac:spMkLst>
            <pc:docMk/>
            <pc:sldMk cId="3465935313" sldId="483"/>
            <ac:spMk id="46" creationId="{881F84F4-DBBA-430D-A8DA-3A54FDD991CF}"/>
          </ac:spMkLst>
        </pc:spChg>
        <pc:spChg chg="mod">
          <ac:chgData name="Eduarda Sampaio" userId="f1767c5f4567867f" providerId="LiveId" clId="{82A54BD8-E438-4AE7-9A0A-DE697E67CF91}" dt="2020-10-14T19:37:58.596" v="2327" actId="1076"/>
          <ac:spMkLst>
            <pc:docMk/>
            <pc:sldMk cId="3465935313" sldId="483"/>
            <ac:spMk id="273" creationId="{606429C4-E60F-4583-8031-665E6FBEAE59}"/>
          </ac:spMkLst>
        </pc:spChg>
        <pc:spChg chg="del">
          <ac:chgData name="Eduarda Sampaio" userId="f1767c5f4567867f" providerId="LiveId" clId="{82A54BD8-E438-4AE7-9A0A-DE697E67CF91}" dt="2020-10-05T20:31:25.390" v="875" actId="21"/>
          <ac:spMkLst>
            <pc:docMk/>
            <pc:sldMk cId="3465935313" sldId="483"/>
            <ac:spMk id="348" creationId="{5FB4D1F0-E998-40C8-83EF-2FDDA407E384}"/>
          </ac:spMkLst>
        </pc:spChg>
        <pc:spChg chg="mod">
          <ac:chgData name="Eduarda Sampaio" userId="f1767c5f4567867f" providerId="LiveId" clId="{82A54BD8-E438-4AE7-9A0A-DE697E67CF91}" dt="2020-10-05T20:35:22.312" v="953" actId="1076"/>
          <ac:spMkLst>
            <pc:docMk/>
            <pc:sldMk cId="3465935313" sldId="483"/>
            <ac:spMk id="426" creationId="{29CCA6E1-2258-4C42-B8CE-623F3FDA877A}"/>
          </ac:spMkLst>
        </pc:spChg>
      </pc:sldChg>
    </pc:docChg>
  </pc:docChgLst>
  <pc:docChgLst>
    <pc:chgData name="Alex Barreira" userId="7fd0970c-b3cf-41cb-97a8-b008d4ec6ec9" providerId="ADAL" clId="{7E823099-46A7-4167-ACCC-148691D9D4C5}"/>
    <pc:docChg chg="undo custSel addSld delSld modSld modSection">
      <pc:chgData name="Alex Barreira" userId="7fd0970c-b3cf-41cb-97a8-b008d4ec6ec9" providerId="ADAL" clId="{7E823099-46A7-4167-ACCC-148691D9D4C5}" dt="2020-08-25T20:05:55.156" v="295" actId="14100"/>
      <pc:docMkLst>
        <pc:docMk/>
      </pc:docMkLst>
      <pc:sldChg chg="del">
        <pc:chgData name="Alex Barreira" userId="7fd0970c-b3cf-41cb-97a8-b008d4ec6ec9" providerId="ADAL" clId="{7E823099-46A7-4167-ACCC-148691D9D4C5}" dt="2020-08-25T20:00:58.566" v="0" actId="47"/>
        <pc:sldMkLst>
          <pc:docMk/>
          <pc:sldMk cId="3165050812" sldId="279"/>
        </pc:sldMkLst>
      </pc:sldChg>
      <pc:sldChg chg="del">
        <pc:chgData name="Alex Barreira" userId="7fd0970c-b3cf-41cb-97a8-b008d4ec6ec9" providerId="ADAL" clId="{7E823099-46A7-4167-ACCC-148691D9D4C5}" dt="2020-08-25T20:00:58.566" v="0" actId="47"/>
        <pc:sldMkLst>
          <pc:docMk/>
          <pc:sldMk cId="1918936745" sldId="284"/>
        </pc:sldMkLst>
      </pc:sldChg>
      <pc:sldChg chg="addSp delSp modSp mod modClrScheme chgLayout">
        <pc:chgData name="Alex Barreira" userId="7fd0970c-b3cf-41cb-97a8-b008d4ec6ec9" providerId="ADAL" clId="{7E823099-46A7-4167-ACCC-148691D9D4C5}" dt="2020-08-25T20:04:58.876" v="281" actId="20577"/>
        <pc:sldMkLst>
          <pc:docMk/>
          <pc:sldMk cId="948876888" sldId="344"/>
        </pc:sldMkLst>
        <pc:spChg chg="add mod ord">
          <ac:chgData name="Alex Barreira" userId="7fd0970c-b3cf-41cb-97a8-b008d4ec6ec9" providerId="ADAL" clId="{7E823099-46A7-4167-ACCC-148691D9D4C5}" dt="2020-08-25T20:03:11.259" v="120" actId="20577"/>
          <ac:spMkLst>
            <pc:docMk/>
            <pc:sldMk cId="948876888" sldId="344"/>
            <ac:spMk id="2" creationId="{E8B0A577-E3E3-4D35-AA82-89ED5D5451DD}"/>
          </ac:spMkLst>
        </pc:spChg>
        <pc:spChg chg="del mod">
          <ac:chgData name="Alex Barreira" userId="7fd0970c-b3cf-41cb-97a8-b008d4ec6ec9" providerId="ADAL" clId="{7E823099-46A7-4167-ACCC-148691D9D4C5}" dt="2020-08-25T20:03:00.369" v="80" actId="478"/>
          <ac:spMkLst>
            <pc:docMk/>
            <pc:sldMk cId="948876888" sldId="344"/>
            <ac:spMk id="3" creationId="{00000000-0000-0000-0000-000000000000}"/>
          </ac:spMkLst>
        </pc:spChg>
        <pc:spChg chg="add mod ord">
          <ac:chgData name="Alex Barreira" userId="7fd0970c-b3cf-41cb-97a8-b008d4ec6ec9" providerId="ADAL" clId="{7E823099-46A7-4167-ACCC-148691D9D4C5}" dt="2020-08-25T20:04:58.876" v="281" actId="20577"/>
          <ac:spMkLst>
            <pc:docMk/>
            <pc:sldMk cId="948876888" sldId="344"/>
            <ac:spMk id="4" creationId="{C3037102-7C2A-48BA-B19A-E0AB7B0EF163}"/>
          </ac:spMkLst>
        </pc:spChg>
      </pc:sldChg>
      <pc:sldChg chg="del">
        <pc:chgData name="Alex Barreira" userId="7fd0970c-b3cf-41cb-97a8-b008d4ec6ec9" providerId="ADAL" clId="{7E823099-46A7-4167-ACCC-148691D9D4C5}" dt="2020-08-25T20:00:58.566" v="0" actId="47"/>
        <pc:sldMkLst>
          <pc:docMk/>
          <pc:sldMk cId="3512734678" sldId="345"/>
        </pc:sldMkLst>
      </pc:sldChg>
      <pc:sldChg chg="del">
        <pc:chgData name="Alex Barreira" userId="7fd0970c-b3cf-41cb-97a8-b008d4ec6ec9" providerId="ADAL" clId="{7E823099-46A7-4167-ACCC-148691D9D4C5}" dt="2020-08-25T20:00:58.566" v="0" actId="47"/>
        <pc:sldMkLst>
          <pc:docMk/>
          <pc:sldMk cId="2372785582" sldId="418"/>
        </pc:sldMkLst>
      </pc:sldChg>
      <pc:sldChg chg="del">
        <pc:chgData name="Alex Barreira" userId="7fd0970c-b3cf-41cb-97a8-b008d4ec6ec9" providerId="ADAL" clId="{7E823099-46A7-4167-ACCC-148691D9D4C5}" dt="2020-08-25T20:00:58.566" v="0" actId="47"/>
        <pc:sldMkLst>
          <pc:docMk/>
          <pc:sldMk cId="2707575184" sldId="419"/>
        </pc:sldMkLst>
      </pc:sldChg>
      <pc:sldChg chg="del">
        <pc:chgData name="Alex Barreira" userId="7fd0970c-b3cf-41cb-97a8-b008d4ec6ec9" providerId="ADAL" clId="{7E823099-46A7-4167-ACCC-148691D9D4C5}" dt="2020-08-25T20:00:58.566" v="0" actId="47"/>
        <pc:sldMkLst>
          <pc:docMk/>
          <pc:sldMk cId="3062672438" sldId="432"/>
        </pc:sldMkLst>
      </pc:sldChg>
      <pc:sldChg chg="del">
        <pc:chgData name="Alex Barreira" userId="7fd0970c-b3cf-41cb-97a8-b008d4ec6ec9" providerId="ADAL" clId="{7E823099-46A7-4167-ACCC-148691D9D4C5}" dt="2020-08-25T20:00:58.566" v="0" actId="47"/>
        <pc:sldMkLst>
          <pc:docMk/>
          <pc:sldMk cId="1361284261" sldId="436"/>
        </pc:sldMkLst>
      </pc:sldChg>
      <pc:sldChg chg="del">
        <pc:chgData name="Alex Barreira" userId="7fd0970c-b3cf-41cb-97a8-b008d4ec6ec9" providerId="ADAL" clId="{7E823099-46A7-4167-ACCC-148691D9D4C5}" dt="2020-08-25T20:00:58.566" v="0" actId="47"/>
        <pc:sldMkLst>
          <pc:docMk/>
          <pc:sldMk cId="1982573965" sldId="440"/>
        </pc:sldMkLst>
      </pc:sldChg>
      <pc:sldChg chg="del">
        <pc:chgData name="Alex Barreira" userId="7fd0970c-b3cf-41cb-97a8-b008d4ec6ec9" providerId="ADAL" clId="{7E823099-46A7-4167-ACCC-148691D9D4C5}" dt="2020-08-25T20:00:58.566" v="0" actId="47"/>
        <pc:sldMkLst>
          <pc:docMk/>
          <pc:sldMk cId="1086979068" sldId="441"/>
        </pc:sldMkLst>
      </pc:sldChg>
      <pc:sldChg chg="del">
        <pc:chgData name="Alex Barreira" userId="7fd0970c-b3cf-41cb-97a8-b008d4ec6ec9" providerId="ADAL" clId="{7E823099-46A7-4167-ACCC-148691D9D4C5}" dt="2020-08-25T20:00:58.566" v="0" actId="47"/>
        <pc:sldMkLst>
          <pc:docMk/>
          <pc:sldMk cId="3930118019" sldId="442"/>
        </pc:sldMkLst>
      </pc:sldChg>
      <pc:sldChg chg="del">
        <pc:chgData name="Alex Barreira" userId="7fd0970c-b3cf-41cb-97a8-b008d4ec6ec9" providerId="ADAL" clId="{7E823099-46A7-4167-ACCC-148691D9D4C5}" dt="2020-08-25T20:00:58.566" v="0" actId="47"/>
        <pc:sldMkLst>
          <pc:docMk/>
          <pc:sldMk cId="4124287145" sldId="443"/>
        </pc:sldMkLst>
      </pc:sldChg>
      <pc:sldChg chg="modSp add mod">
        <pc:chgData name="Alex Barreira" userId="7fd0970c-b3cf-41cb-97a8-b008d4ec6ec9" providerId="ADAL" clId="{7E823099-46A7-4167-ACCC-148691D9D4C5}" dt="2020-08-25T20:05:55.156" v="295" actId="14100"/>
        <pc:sldMkLst>
          <pc:docMk/>
          <pc:sldMk cId="2008643402" sldId="471"/>
        </pc:sldMkLst>
        <pc:spChg chg="mod">
          <ac:chgData name="Alex Barreira" userId="7fd0970c-b3cf-41cb-97a8-b008d4ec6ec9" providerId="ADAL" clId="{7E823099-46A7-4167-ACCC-148691D9D4C5}" dt="2020-08-25T20:05:17.393" v="283" actId="120"/>
          <ac:spMkLst>
            <pc:docMk/>
            <pc:sldMk cId="2008643402" sldId="471"/>
            <ac:spMk id="3" creationId="{00000000-0000-0000-0000-000000000000}"/>
          </ac:spMkLst>
        </pc:spChg>
        <pc:spChg chg="mod">
          <ac:chgData name="Alex Barreira" userId="7fd0970c-b3cf-41cb-97a8-b008d4ec6ec9" providerId="ADAL" clId="{7E823099-46A7-4167-ACCC-148691D9D4C5}" dt="2020-08-25T20:05:35.657" v="292" actId="1037"/>
          <ac:spMkLst>
            <pc:docMk/>
            <pc:sldMk cId="2008643402" sldId="471"/>
            <ac:spMk id="6" creationId="{70825C6F-9257-4CF5-8C62-1CA1EB2F8815}"/>
          </ac:spMkLst>
        </pc:spChg>
        <pc:spChg chg="mod">
          <ac:chgData name="Alex Barreira" userId="7fd0970c-b3cf-41cb-97a8-b008d4ec6ec9" providerId="ADAL" clId="{7E823099-46A7-4167-ACCC-148691D9D4C5}" dt="2020-08-25T20:05:35.657" v="292" actId="1037"/>
          <ac:spMkLst>
            <pc:docMk/>
            <pc:sldMk cId="2008643402" sldId="471"/>
            <ac:spMk id="7" creationId="{DD175998-7BC4-48E7-B48B-3AD3DB555BC2}"/>
          </ac:spMkLst>
        </pc:spChg>
        <pc:spChg chg="mod">
          <ac:chgData name="Alex Barreira" userId="7fd0970c-b3cf-41cb-97a8-b008d4ec6ec9" providerId="ADAL" clId="{7E823099-46A7-4167-ACCC-148691D9D4C5}" dt="2020-08-25T20:05:35.657" v="292" actId="1037"/>
          <ac:spMkLst>
            <pc:docMk/>
            <pc:sldMk cId="2008643402" sldId="471"/>
            <ac:spMk id="8" creationId="{5CE7D08C-795B-4BF1-97F6-F9773F4E9F4C}"/>
          </ac:spMkLst>
        </pc:spChg>
        <pc:spChg chg="mod">
          <ac:chgData name="Alex Barreira" userId="7fd0970c-b3cf-41cb-97a8-b008d4ec6ec9" providerId="ADAL" clId="{7E823099-46A7-4167-ACCC-148691D9D4C5}" dt="2020-08-25T20:05:35.657" v="292" actId="1037"/>
          <ac:spMkLst>
            <pc:docMk/>
            <pc:sldMk cId="2008643402" sldId="471"/>
            <ac:spMk id="9" creationId="{B60B13C9-0C70-4C0F-82B2-D0CD4FDFC1F0}"/>
          </ac:spMkLst>
        </pc:spChg>
        <pc:spChg chg="mod">
          <ac:chgData name="Alex Barreira" userId="7fd0970c-b3cf-41cb-97a8-b008d4ec6ec9" providerId="ADAL" clId="{7E823099-46A7-4167-ACCC-148691D9D4C5}" dt="2020-08-25T20:05:35.657" v="292" actId="1037"/>
          <ac:spMkLst>
            <pc:docMk/>
            <pc:sldMk cId="2008643402" sldId="471"/>
            <ac:spMk id="10" creationId="{2C0D7151-D7C4-4C3E-8608-61515AFD4BD7}"/>
          </ac:spMkLst>
        </pc:spChg>
        <pc:spChg chg="mod">
          <ac:chgData name="Alex Barreira" userId="7fd0970c-b3cf-41cb-97a8-b008d4ec6ec9" providerId="ADAL" clId="{7E823099-46A7-4167-ACCC-148691D9D4C5}" dt="2020-08-25T20:05:55.156" v="295" actId="14100"/>
          <ac:spMkLst>
            <pc:docMk/>
            <pc:sldMk cId="2008643402" sldId="471"/>
            <ac:spMk id="73" creationId="{00000000-0000-0000-0000-000000000000}"/>
          </ac:spMkLst>
        </pc:spChg>
        <pc:spChg chg="mod">
          <ac:chgData name="Alex Barreira" userId="7fd0970c-b3cf-41cb-97a8-b008d4ec6ec9" providerId="ADAL" clId="{7E823099-46A7-4167-ACCC-148691D9D4C5}" dt="2020-08-25T20:05:35.657" v="292" actId="1037"/>
          <ac:spMkLst>
            <pc:docMk/>
            <pc:sldMk cId="2008643402" sldId="471"/>
            <ac:spMk id="78" creationId="{00000000-0000-0000-0000-000000000000}"/>
          </ac:spMkLst>
        </pc:spChg>
        <pc:spChg chg="mod">
          <ac:chgData name="Alex Barreira" userId="7fd0970c-b3cf-41cb-97a8-b008d4ec6ec9" providerId="ADAL" clId="{7E823099-46A7-4167-ACCC-148691D9D4C5}" dt="2020-08-25T20:05:35.657" v="292" actId="1037"/>
          <ac:spMkLst>
            <pc:docMk/>
            <pc:sldMk cId="2008643402" sldId="471"/>
            <ac:spMk id="80" creationId="{00000000-0000-0000-0000-000000000000}"/>
          </ac:spMkLst>
        </pc:spChg>
        <pc:spChg chg="mod">
          <ac:chgData name="Alex Barreira" userId="7fd0970c-b3cf-41cb-97a8-b008d4ec6ec9" providerId="ADAL" clId="{7E823099-46A7-4167-ACCC-148691D9D4C5}" dt="2020-08-25T20:05:35.657" v="292" actId="1037"/>
          <ac:spMkLst>
            <pc:docMk/>
            <pc:sldMk cId="2008643402" sldId="471"/>
            <ac:spMk id="82" creationId="{00000000-0000-0000-0000-000000000000}"/>
          </ac:spMkLst>
        </pc:spChg>
        <pc:spChg chg="mod">
          <ac:chgData name="Alex Barreira" userId="7fd0970c-b3cf-41cb-97a8-b008d4ec6ec9" providerId="ADAL" clId="{7E823099-46A7-4167-ACCC-148691D9D4C5}" dt="2020-08-25T20:05:35.657" v="292" actId="1037"/>
          <ac:spMkLst>
            <pc:docMk/>
            <pc:sldMk cId="2008643402" sldId="471"/>
            <ac:spMk id="84" creationId="{00000000-0000-0000-0000-000000000000}"/>
          </ac:spMkLst>
        </pc:spChg>
        <pc:spChg chg="mod">
          <ac:chgData name="Alex Barreira" userId="7fd0970c-b3cf-41cb-97a8-b008d4ec6ec9" providerId="ADAL" clId="{7E823099-46A7-4167-ACCC-148691D9D4C5}" dt="2020-08-25T20:05:35.657" v="292" actId="1037"/>
          <ac:spMkLst>
            <pc:docMk/>
            <pc:sldMk cId="2008643402" sldId="471"/>
            <ac:spMk id="86" creationId="{00000000-0000-0000-0000-000000000000}"/>
          </ac:spMkLst>
        </pc:spChg>
        <pc:grpChg chg="mod">
          <ac:chgData name="Alex Barreira" userId="7fd0970c-b3cf-41cb-97a8-b008d4ec6ec9" providerId="ADAL" clId="{7E823099-46A7-4167-ACCC-148691D9D4C5}" dt="2020-08-25T20:05:35.657" v="292" actId="1037"/>
          <ac:grpSpMkLst>
            <pc:docMk/>
            <pc:sldMk cId="2008643402" sldId="471"/>
            <ac:grpSpMk id="77" creationId="{00000000-0000-0000-0000-000000000000}"/>
          </ac:grpSpMkLst>
        </pc:grpChg>
        <pc:grpChg chg="mod">
          <ac:chgData name="Alex Barreira" userId="7fd0970c-b3cf-41cb-97a8-b008d4ec6ec9" providerId="ADAL" clId="{7E823099-46A7-4167-ACCC-148691D9D4C5}" dt="2020-08-25T20:05:35.657" v="292" actId="1037"/>
          <ac:grpSpMkLst>
            <pc:docMk/>
            <pc:sldMk cId="2008643402" sldId="471"/>
            <ac:grpSpMk id="79" creationId="{00000000-0000-0000-0000-000000000000}"/>
          </ac:grpSpMkLst>
        </pc:grpChg>
        <pc:grpChg chg="mod">
          <ac:chgData name="Alex Barreira" userId="7fd0970c-b3cf-41cb-97a8-b008d4ec6ec9" providerId="ADAL" clId="{7E823099-46A7-4167-ACCC-148691D9D4C5}" dt="2020-08-25T20:05:35.657" v="292" actId="1037"/>
          <ac:grpSpMkLst>
            <pc:docMk/>
            <pc:sldMk cId="2008643402" sldId="471"/>
            <ac:grpSpMk id="81" creationId="{00000000-0000-0000-0000-000000000000}"/>
          </ac:grpSpMkLst>
        </pc:grpChg>
        <pc:grpChg chg="mod">
          <ac:chgData name="Alex Barreira" userId="7fd0970c-b3cf-41cb-97a8-b008d4ec6ec9" providerId="ADAL" clId="{7E823099-46A7-4167-ACCC-148691D9D4C5}" dt="2020-08-25T20:05:35.657" v="292" actId="1037"/>
          <ac:grpSpMkLst>
            <pc:docMk/>
            <pc:sldMk cId="2008643402" sldId="471"/>
            <ac:grpSpMk id="83" creationId="{00000000-0000-0000-0000-000000000000}"/>
          </ac:grpSpMkLst>
        </pc:grpChg>
        <pc:grpChg chg="mod">
          <ac:chgData name="Alex Barreira" userId="7fd0970c-b3cf-41cb-97a8-b008d4ec6ec9" providerId="ADAL" clId="{7E823099-46A7-4167-ACCC-148691D9D4C5}" dt="2020-08-25T20:05:35.657" v="292" actId="1037"/>
          <ac:grpSpMkLst>
            <pc:docMk/>
            <pc:sldMk cId="2008643402" sldId="471"/>
            <ac:grpSpMk id="85" creationId="{00000000-0000-0000-0000-000000000000}"/>
          </ac:grpSpMkLst>
        </pc:grpChg>
      </pc:sldChg>
      <pc:sldChg chg="add">
        <pc:chgData name="Alex Barreira" userId="7fd0970c-b3cf-41cb-97a8-b008d4ec6ec9" providerId="ADAL" clId="{7E823099-46A7-4167-ACCC-148691D9D4C5}" dt="2020-08-25T20:01:20.145" v="1"/>
        <pc:sldMkLst>
          <pc:docMk/>
          <pc:sldMk cId="3103146409" sldId="482"/>
        </pc:sldMkLst>
      </pc:sldChg>
      <pc:sldChg chg="add">
        <pc:chgData name="Alex Barreira" userId="7fd0970c-b3cf-41cb-97a8-b008d4ec6ec9" providerId="ADAL" clId="{7E823099-46A7-4167-ACCC-148691D9D4C5}" dt="2020-08-25T20:01:20.145" v="1"/>
        <pc:sldMkLst>
          <pc:docMk/>
          <pc:sldMk cId="671586173" sldId="484"/>
        </pc:sldMkLst>
      </pc:sldChg>
      <pc:sldChg chg="add">
        <pc:chgData name="Alex Barreira" userId="7fd0970c-b3cf-41cb-97a8-b008d4ec6ec9" providerId="ADAL" clId="{7E823099-46A7-4167-ACCC-148691D9D4C5}" dt="2020-08-25T20:01:20.145" v="1"/>
        <pc:sldMkLst>
          <pc:docMk/>
          <pc:sldMk cId="2606422970" sldId="486"/>
        </pc:sldMkLst>
      </pc:sldChg>
      <pc:sldChg chg="add">
        <pc:chgData name="Alex Barreira" userId="7fd0970c-b3cf-41cb-97a8-b008d4ec6ec9" providerId="ADAL" clId="{7E823099-46A7-4167-ACCC-148691D9D4C5}" dt="2020-08-25T20:01:20.145" v="1"/>
        <pc:sldMkLst>
          <pc:docMk/>
          <pc:sldMk cId="1936218586" sldId="487"/>
        </pc:sldMkLst>
      </pc:sldChg>
      <pc:sldChg chg="add">
        <pc:chgData name="Alex Barreira" userId="7fd0970c-b3cf-41cb-97a8-b008d4ec6ec9" providerId="ADAL" clId="{7E823099-46A7-4167-ACCC-148691D9D4C5}" dt="2020-08-25T20:01:20.145" v="1"/>
        <pc:sldMkLst>
          <pc:docMk/>
          <pc:sldMk cId="1935154534" sldId="488"/>
        </pc:sldMkLst>
      </pc:sldChg>
      <pc:sldChg chg="new del">
        <pc:chgData name="Alex Barreira" userId="7fd0970c-b3cf-41cb-97a8-b008d4ec6ec9" providerId="ADAL" clId="{7E823099-46A7-4167-ACCC-148691D9D4C5}" dt="2020-08-25T20:05:11.190" v="282" actId="47"/>
        <pc:sldMkLst>
          <pc:docMk/>
          <pc:sldMk cId="3110969077" sldId="489"/>
        </pc:sldMkLst>
      </pc:sldChg>
      <pc:sldChg chg="add del">
        <pc:chgData name="Alex Barreira" userId="7fd0970c-b3cf-41cb-97a8-b008d4ec6ec9" providerId="ADAL" clId="{7E823099-46A7-4167-ACCC-148691D9D4C5}" dt="2020-08-25T20:02:40.323" v="78" actId="47"/>
        <pc:sldMkLst>
          <pc:docMk/>
          <pc:sldMk cId="918598423" sldId="490"/>
        </pc:sldMkLst>
      </pc:sldChg>
      <pc:sldChg chg="new del">
        <pc:chgData name="Alex Barreira" userId="7fd0970c-b3cf-41cb-97a8-b008d4ec6ec9" providerId="ADAL" clId="{7E823099-46A7-4167-ACCC-148691D9D4C5}" dt="2020-08-25T20:04:15.801" v="248" actId="47"/>
        <pc:sldMkLst>
          <pc:docMk/>
          <pc:sldMk cId="4073518245" sldId="490"/>
        </pc:sldMkLst>
      </pc:sldChg>
      <pc:sldMasterChg chg="delSldLayout">
        <pc:chgData name="Alex Barreira" userId="7fd0970c-b3cf-41cb-97a8-b008d4ec6ec9" providerId="ADAL" clId="{7E823099-46A7-4167-ACCC-148691D9D4C5}" dt="2020-08-25T20:00:58.566" v="0" actId="47"/>
        <pc:sldMasterMkLst>
          <pc:docMk/>
          <pc:sldMasterMk cId="0" sldId="2147483656"/>
        </pc:sldMasterMkLst>
        <pc:sldLayoutChg chg="del">
          <pc:chgData name="Alex Barreira" userId="7fd0970c-b3cf-41cb-97a8-b008d4ec6ec9" providerId="ADAL" clId="{7E823099-46A7-4167-ACCC-148691D9D4C5}" dt="2020-08-25T20:00:58.566" v="0" actId="47"/>
          <pc:sldLayoutMkLst>
            <pc:docMk/>
            <pc:sldMasterMk cId="0" sldId="2147483656"/>
            <pc:sldLayoutMk cId="3154182865" sldId="2147483667"/>
          </pc:sldLayoutMkLst>
        </pc:sldLayoutChg>
        <pc:sldLayoutChg chg="del">
          <pc:chgData name="Alex Barreira" userId="7fd0970c-b3cf-41cb-97a8-b008d4ec6ec9" providerId="ADAL" clId="{7E823099-46A7-4167-ACCC-148691D9D4C5}" dt="2020-08-25T20:00:58.566" v="0" actId="47"/>
          <pc:sldLayoutMkLst>
            <pc:docMk/>
            <pc:sldMasterMk cId="0" sldId="2147483656"/>
            <pc:sldLayoutMk cId="3084922465" sldId="2147483668"/>
          </pc:sldLayoutMkLst>
        </pc:sldLayoutChg>
      </pc:sldMasterChg>
    </pc:docChg>
  </pc:docChgLst>
  <pc:docChgLst>
    <pc:chgData name="Eduarda Sampaio" userId="f1767c5f4567867f" providerId="LiveId" clId="{C848EDCC-BC16-4333-8579-212686E4F568}"/>
    <pc:docChg chg="undo custSel addSld delSld modSld sldOrd modSection">
      <pc:chgData name="Eduarda Sampaio" userId="f1767c5f4567867f" providerId="LiveId" clId="{C848EDCC-BC16-4333-8579-212686E4F568}" dt="2020-09-30T21:38:07.427" v="1979" actId="2696"/>
      <pc:docMkLst>
        <pc:docMk/>
      </pc:docMkLst>
      <pc:sldChg chg="add ord">
        <pc:chgData name="Eduarda Sampaio" userId="f1767c5f4567867f" providerId="LiveId" clId="{C848EDCC-BC16-4333-8579-212686E4F568}" dt="2020-09-30T19:56:00.430" v="1725"/>
        <pc:sldMkLst>
          <pc:docMk/>
          <pc:sldMk cId="3271804291" sldId="256"/>
        </pc:sldMkLst>
      </pc:sldChg>
      <pc:sldChg chg="modSp mod">
        <pc:chgData name="Eduarda Sampaio" userId="f1767c5f4567867f" providerId="LiveId" clId="{C848EDCC-BC16-4333-8579-212686E4F568}" dt="2020-09-30T20:12:19.045" v="1788" actId="20577"/>
        <pc:sldMkLst>
          <pc:docMk/>
          <pc:sldMk cId="948876888" sldId="344"/>
        </pc:sldMkLst>
        <pc:spChg chg="mod">
          <ac:chgData name="Eduarda Sampaio" userId="f1767c5f4567867f" providerId="LiveId" clId="{C848EDCC-BC16-4333-8579-212686E4F568}" dt="2020-09-30T20:12:19.045" v="1788" actId="20577"/>
          <ac:spMkLst>
            <pc:docMk/>
            <pc:sldMk cId="948876888" sldId="344"/>
            <ac:spMk id="4" creationId="{C3037102-7C2A-48BA-B19A-E0AB7B0EF163}"/>
          </ac:spMkLst>
        </pc:spChg>
      </pc:sldChg>
      <pc:sldChg chg="modSp mod">
        <pc:chgData name="Eduarda Sampaio" userId="f1767c5f4567867f" providerId="LiveId" clId="{C848EDCC-BC16-4333-8579-212686E4F568}" dt="2020-09-30T20:10:35.856" v="1770" actId="20577"/>
        <pc:sldMkLst>
          <pc:docMk/>
          <pc:sldMk cId="2008643402" sldId="471"/>
        </pc:sldMkLst>
        <pc:spChg chg="mod">
          <ac:chgData name="Eduarda Sampaio" userId="f1767c5f4567867f" providerId="LiveId" clId="{C848EDCC-BC16-4333-8579-212686E4F568}" dt="2020-09-30T20:10:35.856" v="1770" actId="20577"/>
          <ac:spMkLst>
            <pc:docMk/>
            <pc:sldMk cId="2008643402" sldId="471"/>
            <ac:spMk id="5" creationId="{56EFC1FB-E78F-4F4F-B95C-62F2C8805F4C}"/>
          </ac:spMkLst>
        </pc:spChg>
        <pc:spChg chg="mod">
          <ac:chgData name="Eduarda Sampaio" userId="f1767c5f4567867f" providerId="LiveId" clId="{C848EDCC-BC16-4333-8579-212686E4F568}" dt="2020-09-30T14:01:07.407" v="1707" actId="207"/>
          <ac:spMkLst>
            <pc:docMk/>
            <pc:sldMk cId="2008643402" sldId="471"/>
            <ac:spMk id="64" creationId="{00000000-0000-0000-0000-000000000000}"/>
          </ac:spMkLst>
        </pc:spChg>
        <pc:spChg chg="mod">
          <ac:chgData name="Eduarda Sampaio" userId="f1767c5f4567867f" providerId="LiveId" clId="{C848EDCC-BC16-4333-8579-212686E4F568}" dt="2020-09-30T14:00:55.842" v="1701" actId="17032"/>
          <ac:spMkLst>
            <pc:docMk/>
            <pc:sldMk cId="2008643402" sldId="471"/>
            <ac:spMk id="73" creationId="{00000000-0000-0000-0000-000000000000}"/>
          </ac:spMkLst>
        </pc:spChg>
      </pc:sldChg>
      <pc:sldChg chg="addSp delSp modSp del mod ord">
        <pc:chgData name="Eduarda Sampaio" userId="f1767c5f4567867f" providerId="LiveId" clId="{C848EDCC-BC16-4333-8579-212686E4F568}" dt="2020-09-30T21:38:07.427" v="1979" actId="2696"/>
        <pc:sldMkLst>
          <pc:docMk/>
          <pc:sldMk cId="3103146409" sldId="482"/>
        </pc:sldMkLst>
        <pc:spChg chg="add del mod">
          <ac:chgData name="Eduarda Sampaio" userId="f1767c5f4567867f" providerId="LiveId" clId="{C848EDCC-BC16-4333-8579-212686E4F568}" dt="2020-09-30T14:03:58.665" v="1710" actId="478"/>
          <ac:spMkLst>
            <pc:docMk/>
            <pc:sldMk cId="3103146409" sldId="482"/>
            <ac:spMk id="2" creationId="{68293BEE-AC4C-43B0-A26A-B7F010A8C152}"/>
          </ac:spMkLst>
        </pc:spChg>
        <pc:spChg chg="add del mod">
          <ac:chgData name="Eduarda Sampaio" userId="f1767c5f4567867f" providerId="LiveId" clId="{C848EDCC-BC16-4333-8579-212686E4F568}" dt="2020-09-30T14:03:58.665" v="1710" actId="478"/>
          <ac:spMkLst>
            <pc:docMk/>
            <pc:sldMk cId="3103146409" sldId="482"/>
            <ac:spMk id="3" creationId="{617549F3-E247-462F-9DBC-5125CDFBA0B7}"/>
          </ac:spMkLst>
        </pc:spChg>
        <pc:spChg chg="del">
          <ac:chgData name="Eduarda Sampaio" userId="f1767c5f4567867f" providerId="LiveId" clId="{C848EDCC-BC16-4333-8579-212686E4F568}" dt="2020-09-30T14:03:58.665" v="1710" actId="478"/>
          <ac:spMkLst>
            <pc:docMk/>
            <pc:sldMk cId="3103146409" sldId="482"/>
            <ac:spMk id="4" creationId="{00000000-0000-0000-0000-000000000000}"/>
          </ac:spMkLst>
        </pc:spChg>
        <pc:spChg chg="add del mod">
          <ac:chgData name="Eduarda Sampaio" userId="f1767c5f4567867f" providerId="LiveId" clId="{C848EDCC-BC16-4333-8579-212686E4F568}" dt="2020-09-30T14:03:58.665" v="1710" actId="478"/>
          <ac:spMkLst>
            <pc:docMk/>
            <pc:sldMk cId="3103146409" sldId="482"/>
            <ac:spMk id="5" creationId="{505B9D1B-452C-4301-84D7-7CEE222109BD}"/>
          </ac:spMkLst>
        </pc:spChg>
        <pc:spChg chg="add del mod">
          <ac:chgData name="Eduarda Sampaio" userId="f1767c5f4567867f" providerId="LiveId" clId="{C848EDCC-BC16-4333-8579-212686E4F568}" dt="2020-09-30T14:03:58.665" v="1710" actId="478"/>
          <ac:spMkLst>
            <pc:docMk/>
            <pc:sldMk cId="3103146409" sldId="482"/>
            <ac:spMk id="6" creationId="{DFAE354B-72C1-4D3E-AE53-323629F5B01D}"/>
          </ac:spMkLst>
        </pc:spChg>
        <pc:spChg chg="add del mod">
          <ac:chgData name="Eduarda Sampaio" userId="f1767c5f4567867f" providerId="LiveId" clId="{C848EDCC-BC16-4333-8579-212686E4F568}" dt="2020-09-30T14:03:58.665" v="1710" actId="478"/>
          <ac:spMkLst>
            <pc:docMk/>
            <pc:sldMk cId="3103146409" sldId="482"/>
            <ac:spMk id="7" creationId="{2B9AA001-1B6A-45AF-84AF-7B75459BBC3A}"/>
          </ac:spMkLst>
        </pc:spChg>
        <pc:spChg chg="add del mod">
          <ac:chgData name="Eduarda Sampaio" userId="f1767c5f4567867f" providerId="LiveId" clId="{C848EDCC-BC16-4333-8579-212686E4F568}" dt="2020-09-30T14:04:11.559" v="1711" actId="478"/>
          <ac:spMkLst>
            <pc:docMk/>
            <pc:sldMk cId="3103146409" sldId="482"/>
            <ac:spMk id="8" creationId="{07EE1439-2F2A-4F80-98E2-97894720E3E2}"/>
          </ac:spMkLst>
        </pc:spChg>
        <pc:spChg chg="add del mod">
          <ac:chgData name="Eduarda Sampaio" userId="f1767c5f4567867f" providerId="LiveId" clId="{C848EDCC-BC16-4333-8579-212686E4F568}" dt="2020-09-30T14:04:11.559" v="1711" actId="478"/>
          <ac:spMkLst>
            <pc:docMk/>
            <pc:sldMk cId="3103146409" sldId="482"/>
            <ac:spMk id="9" creationId="{F1BEF2F0-0082-45A7-B94E-C25825396D32}"/>
          </ac:spMkLst>
        </pc:spChg>
        <pc:spChg chg="del">
          <ac:chgData name="Eduarda Sampaio" userId="f1767c5f4567867f" providerId="LiveId" clId="{C848EDCC-BC16-4333-8579-212686E4F568}" dt="2020-09-30T14:03:58.665" v="1710" actId="478"/>
          <ac:spMkLst>
            <pc:docMk/>
            <pc:sldMk cId="3103146409" sldId="482"/>
            <ac:spMk id="10" creationId="{DF44FE3B-8CD1-4551-B052-AB416A48BF0F}"/>
          </ac:spMkLst>
        </pc:spChg>
        <pc:spChg chg="add del mod">
          <ac:chgData name="Eduarda Sampaio" userId="f1767c5f4567867f" providerId="LiveId" clId="{C848EDCC-BC16-4333-8579-212686E4F568}" dt="2020-09-30T14:04:11.559" v="1711" actId="478"/>
          <ac:spMkLst>
            <pc:docMk/>
            <pc:sldMk cId="3103146409" sldId="482"/>
            <ac:spMk id="11" creationId="{878D1D57-E371-47D5-82F1-51B0CEF1A3EF}"/>
          </ac:spMkLst>
        </pc:spChg>
        <pc:spChg chg="add del mod">
          <ac:chgData name="Eduarda Sampaio" userId="f1767c5f4567867f" providerId="LiveId" clId="{C848EDCC-BC16-4333-8579-212686E4F568}" dt="2020-09-30T14:04:11.559" v="1711" actId="478"/>
          <ac:spMkLst>
            <pc:docMk/>
            <pc:sldMk cId="3103146409" sldId="482"/>
            <ac:spMk id="12" creationId="{867C2869-6FC4-4210-B25F-2F0F83671BF6}"/>
          </ac:spMkLst>
        </pc:spChg>
        <pc:spChg chg="add del mod">
          <ac:chgData name="Eduarda Sampaio" userId="f1767c5f4567867f" providerId="LiveId" clId="{C848EDCC-BC16-4333-8579-212686E4F568}" dt="2020-09-30T14:04:11.559" v="1711" actId="478"/>
          <ac:spMkLst>
            <pc:docMk/>
            <pc:sldMk cId="3103146409" sldId="482"/>
            <ac:spMk id="13" creationId="{E2CC1982-26D2-4207-B28C-91F03AC82D40}"/>
          </ac:spMkLst>
        </pc:spChg>
        <pc:spChg chg="add del">
          <ac:chgData name="Eduarda Sampaio" userId="f1767c5f4567867f" providerId="LiveId" clId="{C848EDCC-BC16-4333-8579-212686E4F568}" dt="2020-09-30T13:13:43.276" v="1073" actId="22"/>
          <ac:spMkLst>
            <pc:docMk/>
            <pc:sldMk cId="3103146409" sldId="482"/>
            <ac:spMk id="15" creationId="{ED2C7FFB-663B-4B5D-8FF1-5F0F808DBF41}"/>
          </ac:spMkLst>
        </pc:spChg>
        <pc:spChg chg="add del">
          <ac:chgData name="Eduarda Sampaio" userId="f1767c5f4567867f" providerId="LiveId" clId="{C848EDCC-BC16-4333-8579-212686E4F568}" dt="2020-09-30T13:13:43.276" v="1073" actId="22"/>
          <ac:spMkLst>
            <pc:docMk/>
            <pc:sldMk cId="3103146409" sldId="482"/>
            <ac:spMk id="16" creationId="{0223A2A7-51F6-482F-B84E-305293C14943}"/>
          </ac:spMkLst>
        </pc:spChg>
        <pc:spChg chg="mod">
          <ac:chgData name="Eduarda Sampaio" userId="f1767c5f4567867f" providerId="LiveId" clId="{C848EDCC-BC16-4333-8579-212686E4F568}" dt="2020-09-30T14:04:26.257" v="1718" actId="20577"/>
          <ac:spMkLst>
            <pc:docMk/>
            <pc:sldMk cId="3103146409" sldId="482"/>
            <ac:spMk id="17" creationId="{E9D067EA-E59F-46F8-9D3B-AB28203F8820}"/>
          </ac:spMkLst>
        </pc:spChg>
        <pc:spChg chg="add del">
          <ac:chgData name="Eduarda Sampaio" userId="f1767c5f4567867f" providerId="LiveId" clId="{C848EDCC-BC16-4333-8579-212686E4F568}" dt="2020-09-30T13:13:43.276" v="1073" actId="22"/>
          <ac:spMkLst>
            <pc:docMk/>
            <pc:sldMk cId="3103146409" sldId="482"/>
            <ac:spMk id="18" creationId="{DA5F76B6-80F5-4976-9507-EC9B41E4FE80}"/>
          </ac:spMkLst>
        </pc:spChg>
        <pc:spChg chg="del">
          <ac:chgData name="Eduarda Sampaio" userId="f1767c5f4567867f" providerId="LiveId" clId="{C848EDCC-BC16-4333-8579-212686E4F568}" dt="2020-09-30T14:09:18.476" v="1721" actId="21"/>
          <ac:spMkLst>
            <pc:docMk/>
            <pc:sldMk cId="3103146409" sldId="482"/>
            <ac:spMk id="19" creationId="{96F1E691-0E56-44E7-AB7C-FB61DDE701B4}"/>
          </ac:spMkLst>
        </pc:spChg>
        <pc:spChg chg="add del">
          <ac:chgData name="Eduarda Sampaio" userId="f1767c5f4567867f" providerId="LiveId" clId="{C848EDCC-BC16-4333-8579-212686E4F568}" dt="2020-09-30T13:13:43.276" v="1073" actId="22"/>
          <ac:spMkLst>
            <pc:docMk/>
            <pc:sldMk cId="3103146409" sldId="482"/>
            <ac:spMk id="28" creationId="{D2F99169-BE9E-472B-B7E0-6D714723FED2}"/>
          </ac:spMkLst>
        </pc:spChg>
        <pc:spChg chg="add del">
          <ac:chgData name="Eduarda Sampaio" userId="f1767c5f4567867f" providerId="LiveId" clId="{C848EDCC-BC16-4333-8579-212686E4F568}" dt="2020-09-30T13:13:43.276" v="1073" actId="22"/>
          <ac:spMkLst>
            <pc:docMk/>
            <pc:sldMk cId="3103146409" sldId="482"/>
            <ac:spMk id="29" creationId="{974B038F-736A-4EB9-B1AE-39A2DF0E19B5}"/>
          </ac:spMkLst>
        </pc:spChg>
        <pc:spChg chg="add del mod">
          <ac:chgData name="Eduarda Sampaio" userId="f1767c5f4567867f" providerId="LiveId" clId="{C848EDCC-BC16-4333-8579-212686E4F568}" dt="2020-09-30T14:04:11.559" v="1711" actId="478"/>
          <ac:spMkLst>
            <pc:docMk/>
            <pc:sldMk cId="3103146409" sldId="482"/>
            <ac:spMk id="30" creationId="{2B163790-7120-471C-A772-254F920B6EA5}"/>
          </ac:spMkLst>
        </pc:spChg>
        <pc:spChg chg="add del mod">
          <ac:chgData name="Eduarda Sampaio" userId="f1767c5f4567867f" providerId="LiveId" clId="{C848EDCC-BC16-4333-8579-212686E4F568}" dt="2020-09-30T14:04:11.559" v="1711" actId="478"/>
          <ac:spMkLst>
            <pc:docMk/>
            <pc:sldMk cId="3103146409" sldId="482"/>
            <ac:spMk id="31" creationId="{ABD8ADF1-5E80-4F29-86E6-959F23F6C727}"/>
          </ac:spMkLst>
        </pc:spChg>
        <pc:spChg chg="add del mod">
          <ac:chgData name="Eduarda Sampaio" userId="f1767c5f4567867f" providerId="LiveId" clId="{C848EDCC-BC16-4333-8579-212686E4F568}" dt="2020-09-30T14:04:11.559" v="1711" actId="478"/>
          <ac:spMkLst>
            <pc:docMk/>
            <pc:sldMk cId="3103146409" sldId="482"/>
            <ac:spMk id="32" creationId="{54B6EAFF-8312-418A-B24A-A6ED7AAD39C5}"/>
          </ac:spMkLst>
        </pc:spChg>
        <pc:spChg chg="add del mod">
          <ac:chgData name="Eduarda Sampaio" userId="f1767c5f4567867f" providerId="LiveId" clId="{C848EDCC-BC16-4333-8579-212686E4F568}" dt="2020-09-30T14:04:11.559" v="1711" actId="478"/>
          <ac:spMkLst>
            <pc:docMk/>
            <pc:sldMk cId="3103146409" sldId="482"/>
            <ac:spMk id="33" creationId="{48453328-B073-46AD-BBCF-6A7E31BD2C48}"/>
          </ac:spMkLst>
        </pc:spChg>
        <pc:spChg chg="add del mod">
          <ac:chgData name="Eduarda Sampaio" userId="f1767c5f4567867f" providerId="LiveId" clId="{C848EDCC-BC16-4333-8579-212686E4F568}" dt="2020-09-30T14:04:11.559" v="1711" actId="478"/>
          <ac:spMkLst>
            <pc:docMk/>
            <pc:sldMk cId="3103146409" sldId="482"/>
            <ac:spMk id="34" creationId="{F203E396-6CAE-4C30-A5EE-BEF36E175BEE}"/>
          </ac:spMkLst>
        </pc:spChg>
        <pc:spChg chg="add del mod">
          <ac:chgData name="Eduarda Sampaio" userId="f1767c5f4567867f" providerId="LiveId" clId="{C848EDCC-BC16-4333-8579-212686E4F568}" dt="2020-09-30T14:04:11.559" v="1711" actId="478"/>
          <ac:spMkLst>
            <pc:docMk/>
            <pc:sldMk cId="3103146409" sldId="482"/>
            <ac:spMk id="35" creationId="{A6B19D5C-0A23-4E55-B0FB-7524C0954DFC}"/>
          </ac:spMkLst>
        </pc:spChg>
        <pc:spChg chg="add del mod">
          <ac:chgData name="Eduarda Sampaio" userId="f1767c5f4567867f" providerId="LiveId" clId="{C848EDCC-BC16-4333-8579-212686E4F568}" dt="2020-09-30T14:04:11.559" v="1711" actId="478"/>
          <ac:spMkLst>
            <pc:docMk/>
            <pc:sldMk cId="3103146409" sldId="482"/>
            <ac:spMk id="36" creationId="{E0A5B753-A774-4D0A-A5FD-D80475B9A9A2}"/>
          </ac:spMkLst>
        </pc:spChg>
        <pc:spChg chg="add del mod">
          <ac:chgData name="Eduarda Sampaio" userId="f1767c5f4567867f" providerId="LiveId" clId="{C848EDCC-BC16-4333-8579-212686E4F568}" dt="2020-09-30T14:04:21.776" v="1716" actId="478"/>
          <ac:spMkLst>
            <pc:docMk/>
            <pc:sldMk cId="3103146409" sldId="482"/>
            <ac:spMk id="37" creationId="{0A6D4CE3-7BD4-46AC-8D74-587E271108AA}"/>
          </ac:spMkLst>
        </pc:spChg>
        <pc:spChg chg="add del mod">
          <ac:chgData name="Eduarda Sampaio" userId="f1767c5f4567867f" providerId="LiveId" clId="{C848EDCC-BC16-4333-8579-212686E4F568}" dt="2020-09-30T14:04:21.776" v="1716" actId="478"/>
          <ac:spMkLst>
            <pc:docMk/>
            <pc:sldMk cId="3103146409" sldId="482"/>
            <ac:spMk id="38" creationId="{DF315E72-F385-466D-8270-26A7265B1201}"/>
          </ac:spMkLst>
        </pc:spChg>
        <pc:spChg chg="add del mod">
          <ac:chgData name="Eduarda Sampaio" userId="f1767c5f4567867f" providerId="LiveId" clId="{C848EDCC-BC16-4333-8579-212686E4F568}" dt="2020-09-30T14:04:21.776" v="1716" actId="478"/>
          <ac:spMkLst>
            <pc:docMk/>
            <pc:sldMk cId="3103146409" sldId="482"/>
            <ac:spMk id="39" creationId="{BA34E38A-3228-47D8-9441-807F2648DC1D}"/>
          </ac:spMkLst>
        </pc:spChg>
        <pc:spChg chg="add del">
          <ac:chgData name="Eduarda Sampaio" userId="f1767c5f4567867f" providerId="LiveId" clId="{C848EDCC-BC16-4333-8579-212686E4F568}" dt="2020-09-30T13:23:10.608" v="1269" actId="22"/>
          <ac:spMkLst>
            <pc:docMk/>
            <pc:sldMk cId="3103146409" sldId="482"/>
            <ac:spMk id="41" creationId="{D39FAE71-7E03-44D0-82F1-796F41AC1069}"/>
          </ac:spMkLst>
        </pc:spChg>
        <pc:spChg chg="add del">
          <ac:chgData name="Eduarda Sampaio" userId="f1767c5f4567867f" providerId="LiveId" clId="{C848EDCC-BC16-4333-8579-212686E4F568}" dt="2020-09-30T13:23:10.608" v="1269" actId="22"/>
          <ac:spMkLst>
            <pc:docMk/>
            <pc:sldMk cId="3103146409" sldId="482"/>
            <ac:spMk id="43" creationId="{80B532D9-BEE5-4CBE-BF3F-FB841A277A34}"/>
          </ac:spMkLst>
        </pc:spChg>
        <pc:spChg chg="add del mod">
          <ac:chgData name="Eduarda Sampaio" userId="f1767c5f4567867f" providerId="LiveId" clId="{C848EDCC-BC16-4333-8579-212686E4F568}" dt="2020-09-30T14:04:21.776" v="1716" actId="478"/>
          <ac:spMkLst>
            <pc:docMk/>
            <pc:sldMk cId="3103146409" sldId="482"/>
            <ac:spMk id="45" creationId="{0FB4C167-7C79-4F09-B546-236AF9FFADA6}"/>
          </ac:spMkLst>
        </pc:spChg>
        <pc:spChg chg="add mod">
          <ac:chgData name="Eduarda Sampaio" userId="f1767c5f4567867f" providerId="LiveId" clId="{C848EDCC-BC16-4333-8579-212686E4F568}" dt="2020-09-30T14:04:30.238" v="1720" actId="1076"/>
          <ac:spMkLst>
            <pc:docMk/>
            <pc:sldMk cId="3103146409" sldId="482"/>
            <ac:spMk id="47" creationId="{B024A37B-0D0C-45A0-9B6F-3717CB91AEA1}"/>
          </ac:spMkLst>
        </pc:spChg>
        <pc:spChg chg="add">
          <ac:chgData name="Eduarda Sampaio" userId="f1767c5f4567867f" providerId="LiveId" clId="{C848EDCC-BC16-4333-8579-212686E4F568}" dt="2020-09-30T14:09:18.798" v="1722" actId="22"/>
          <ac:spMkLst>
            <pc:docMk/>
            <pc:sldMk cId="3103146409" sldId="482"/>
            <ac:spMk id="49" creationId="{82E598B9-62D1-47EF-8269-6A96DEE7E5EC}"/>
          </ac:spMkLst>
        </pc:spChg>
        <pc:spChg chg="add del mod">
          <ac:chgData name="Eduarda Sampaio" userId="f1767c5f4567867f" providerId="LiveId" clId="{C848EDCC-BC16-4333-8579-212686E4F568}" dt="2020-09-30T13:13:42.832" v="1072" actId="1076"/>
          <ac:spMkLst>
            <pc:docMk/>
            <pc:sldMk cId="3103146409" sldId="482"/>
            <ac:spMk id="82" creationId="{00000000-0000-0000-0000-000000000000}"/>
          </ac:spMkLst>
        </pc:spChg>
        <pc:spChg chg="mod">
          <ac:chgData name="Eduarda Sampaio" userId="f1767c5f4567867f" providerId="LiveId" clId="{C848EDCC-BC16-4333-8579-212686E4F568}" dt="2020-09-30T12:56:41.947" v="617" actId="1076"/>
          <ac:spMkLst>
            <pc:docMk/>
            <pc:sldMk cId="3103146409" sldId="482"/>
            <ac:spMk id="84" creationId="{00000000-0000-0000-0000-000000000000}"/>
          </ac:spMkLst>
        </pc:spChg>
        <pc:spChg chg="mod">
          <ac:chgData name="Eduarda Sampaio" userId="f1767c5f4567867f" providerId="LiveId" clId="{C848EDCC-BC16-4333-8579-212686E4F568}" dt="2020-09-30T12:56:41.603" v="616" actId="1076"/>
          <ac:spMkLst>
            <pc:docMk/>
            <pc:sldMk cId="3103146409" sldId="482"/>
            <ac:spMk id="86" creationId="{00000000-0000-0000-0000-000000000000}"/>
          </ac:spMkLst>
        </pc:spChg>
        <pc:spChg chg="mod">
          <ac:chgData name="Eduarda Sampaio" userId="f1767c5f4567867f" providerId="LiveId" clId="{C848EDCC-BC16-4333-8579-212686E4F568}" dt="2020-09-30T12:56:43.217" v="618" actId="1076"/>
          <ac:spMkLst>
            <pc:docMk/>
            <pc:sldMk cId="3103146409" sldId="482"/>
            <ac:spMk id="127" creationId="{00000000-0000-0000-0000-000000000000}"/>
          </ac:spMkLst>
        </pc:spChg>
        <pc:spChg chg="del">
          <ac:chgData name="Eduarda Sampaio" userId="f1767c5f4567867f" providerId="LiveId" clId="{C848EDCC-BC16-4333-8579-212686E4F568}" dt="2020-09-30T14:04:11.559" v="1711" actId="478"/>
          <ac:spMkLst>
            <pc:docMk/>
            <pc:sldMk cId="3103146409" sldId="482"/>
            <ac:spMk id="128" creationId="{00000000-0000-0000-0000-000000000000}"/>
          </ac:spMkLst>
        </pc:spChg>
      </pc:sldChg>
      <pc:sldChg chg="addSp delSp modSp add mod ord">
        <pc:chgData name="Eduarda Sampaio" userId="f1767c5f4567867f" providerId="LiveId" clId="{C848EDCC-BC16-4333-8579-212686E4F568}" dt="2020-09-30T20:37:35.082" v="1978" actId="1076"/>
        <pc:sldMkLst>
          <pc:docMk/>
          <pc:sldMk cId="3465935313" sldId="483"/>
        </pc:sldMkLst>
        <pc:spChg chg="add mod">
          <ac:chgData name="Eduarda Sampaio" userId="f1767c5f4567867f" providerId="LiveId" clId="{C848EDCC-BC16-4333-8579-212686E4F568}" dt="2020-09-30T20:20:13.999" v="1810" actId="122"/>
          <ac:spMkLst>
            <pc:docMk/>
            <pc:sldMk cId="3465935313" sldId="483"/>
            <ac:spMk id="2" creationId="{2D8E0425-B1CC-4CA2-B53B-9F4C90889FB9}"/>
          </ac:spMkLst>
        </pc:spChg>
        <pc:spChg chg="add del mod">
          <ac:chgData name="Eduarda Sampaio" userId="f1767c5f4567867f" providerId="LiveId" clId="{C848EDCC-BC16-4333-8579-212686E4F568}" dt="2020-09-30T12:33:38.178" v="159" actId="478"/>
          <ac:spMkLst>
            <pc:docMk/>
            <pc:sldMk cId="3465935313" sldId="483"/>
            <ac:spMk id="3" creationId="{0D7029B1-1DBD-48F7-BDD4-03580169DD99}"/>
          </ac:spMkLst>
        </pc:spChg>
        <pc:spChg chg="del">
          <ac:chgData name="Eduarda Sampaio" userId="f1767c5f4567867f" providerId="LiveId" clId="{C848EDCC-BC16-4333-8579-212686E4F568}" dt="2020-09-30T12:10:48.206" v="6" actId="478"/>
          <ac:spMkLst>
            <pc:docMk/>
            <pc:sldMk cId="3465935313" sldId="483"/>
            <ac:spMk id="4" creationId="{00000000-0000-0000-0000-000000000000}"/>
          </ac:spMkLst>
        </pc:spChg>
        <pc:spChg chg="add del mod">
          <ac:chgData name="Eduarda Sampaio" userId="f1767c5f4567867f" providerId="LiveId" clId="{C848EDCC-BC16-4333-8579-212686E4F568}" dt="2020-09-30T12:33:37.542" v="158" actId="478"/>
          <ac:spMkLst>
            <pc:docMk/>
            <pc:sldMk cId="3465935313" sldId="483"/>
            <ac:spMk id="5" creationId="{F7F81113-A4E8-4B7D-AF3C-B4DA3BF2A48D}"/>
          </ac:spMkLst>
        </pc:spChg>
        <pc:spChg chg="add del mod">
          <ac:chgData name="Eduarda Sampaio" userId="f1767c5f4567867f" providerId="LiveId" clId="{C848EDCC-BC16-4333-8579-212686E4F568}" dt="2020-09-30T12:33:36.764" v="157" actId="478"/>
          <ac:spMkLst>
            <pc:docMk/>
            <pc:sldMk cId="3465935313" sldId="483"/>
            <ac:spMk id="6" creationId="{AE87AA6B-37D7-4A6C-963B-B6A6D52D0743}"/>
          </ac:spMkLst>
        </pc:spChg>
        <pc:spChg chg="add del mod">
          <ac:chgData name="Eduarda Sampaio" userId="f1767c5f4567867f" providerId="LiveId" clId="{C848EDCC-BC16-4333-8579-212686E4F568}" dt="2020-09-30T12:34:15.396" v="180" actId="21"/>
          <ac:spMkLst>
            <pc:docMk/>
            <pc:sldMk cId="3465935313" sldId="483"/>
            <ac:spMk id="7" creationId="{2F97F371-554B-4E6D-949C-D7366C0D191A}"/>
          </ac:spMkLst>
        </pc:spChg>
        <pc:spChg chg="add del mod">
          <ac:chgData name="Eduarda Sampaio" userId="f1767c5f4567867f" providerId="LiveId" clId="{C848EDCC-BC16-4333-8579-212686E4F568}" dt="2020-09-30T12:20:00.115" v="102" actId="478"/>
          <ac:spMkLst>
            <pc:docMk/>
            <pc:sldMk cId="3465935313" sldId="483"/>
            <ac:spMk id="8" creationId="{35517390-5345-4A1E-A94B-2933A2F90225}"/>
          </ac:spMkLst>
        </pc:spChg>
        <pc:spChg chg="add del mod">
          <ac:chgData name="Eduarda Sampaio" userId="f1767c5f4567867f" providerId="LiveId" clId="{C848EDCC-BC16-4333-8579-212686E4F568}" dt="2020-09-30T12:20:09.600" v="112" actId="478"/>
          <ac:spMkLst>
            <pc:docMk/>
            <pc:sldMk cId="3465935313" sldId="483"/>
            <ac:spMk id="9" creationId="{06DA71A1-64D5-4C24-82EA-D500E313EC91}"/>
          </ac:spMkLst>
        </pc:spChg>
        <pc:spChg chg="del">
          <ac:chgData name="Eduarda Sampaio" userId="f1767c5f4567867f" providerId="LiveId" clId="{C848EDCC-BC16-4333-8579-212686E4F568}" dt="2020-09-30T12:10:48.206" v="6" actId="478"/>
          <ac:spMkLst>
            <pc:docMk/>
            <pc:sldMk cId="3465935313" sldId="483"/>
            <ac:spMk id="10" creationId="{DF44FE3B-8CD1-4551-B052-AB416A48BF0F}"/>
          </ac:spMkLst>
        </pc:spChg>
        <pc:spChg chg="add del mod">
          <ac:chgData name="Eduarda Sampaio" userId="f1767c5f4567867f" providerId="LiveId" clId="{C848EDCC-BC16-4333-8579-212686E4F568}" dt="2020-09-30T12:20:18.079" v="122" actId="478"/>
          <ac:spMkLst>
            <pc:docMk/>
            <pc:sldMk cId="3465935313" sldId="483"/>
            <ac:spMk id="11" creationId="{388F3612-B5F8-478A-95AD-92CBAC190A66}"/>
          </ac:spMkLst>
        </pc:spChg>
        <pc:spChg chg="add del mod">
          <ac:chgData name="Eduarda Sampaio" userId="f1767c5f4567867f" providerId="LiveId" clId="{C848EDCC-BC16-4333-8579-212686E4F568}" dt="2020-09-30T12:20:26.926" v="132" actId="478"/>
          <ac:spMkLst>
            <pc:docMk/>
            <pc:sldMk cId="3465935313" sldId="483"/>
            <ac:spMk id="12" creationId="{A17FF76B-8824-4AC0-9809-9D25870F856B}"/>
          </ac:spMkLst>
        </pc:spChg>
        <pc:spChg chg="del">
          <ac:chgData name="Eduarda Sampaio" userId="f1767c5f4567867f" providerId="LiveId" clId="{C848EDCC-BC16-4333-8579-212686E4F568}" dt="2020-09-30T12:10:48.206" v="6" actId="478"/>
          <ac:spMkLst>
            <pc:docMk/>
            <pc:sldMk cId="3465935313" sldId="483"/>
            <ac:spMk id="14" creationId="{50F5334B-AE01-42AE-9885-3F4B46D4DC77}"/>
          </ac:spMkLst>
        </pc:spChg>
        <pc:spChg chg="del">
          <ac:chgData name="Eduarda Sampaio" userId="f1767c5f4567867f" providerId="LiveId" clId="{C848EDCC-BC16-4333-8579-212686E4F568}" dt="2020-09-30T12:10:48.206" v="6" actId="478"/>
          <ac:spMkLst>
            <pc:docMk/>
            <pc:sldMk cId="3465935313" sldId="483"/>
            <ac:spMk id="17" creationId="{E9D067EA-E59F-46F8-9D3B-AB28203F8820}"/>
          </ac:spMkLst>
        </pc:spChg>
        <pc:spChg chg="del">
          <ac:chgData name="Eduarda Sampaio" userId="f1767c5f4567867f" providerId="LiveId" clId="{C848EDCC-BC16-4333-8579-212686E4F568}" dt="2020-09-30T12:10:48.206" v="6" actId="478"/>
          <ac:spMkLst>
            <pc:docMk/>
            <pc:sldMk cId="3465935313" sldId="483"/>
            <ac:spMk id="19" creationId="{96F1E691-0E56-44E7-AB7C-FB61DDE701B4}"/>
          </ac:spMkLst>
        </pc:spChg>
        <pc:spChg chg="del">
          <ac:chgData name="Eduarda Sampaio" userId="f1767c5f4567867f" providerId="LiveId" clId="{C848EDCC-BC16-4333-8579-212686E4F568}" dt="2020-09-30T12:10:48.206" v="6" actId="478"/>
          <ac:spMkLst>
            <pc:docMk/>
            <pc:sldMk cId="3465935313" sldId="483"/>
            <ac:spMk id="20" creationId="{4665A1E6-683A-4F33-BB2B-2A1B621E9BBB}"/>
          </ac:spMkLst>
        </pc:spChg>
        <pc:spChg chg="del">
          <ac:chgData name="Eduarda Sampaio" userId="f1767c5f4567867f" providerId="LiveId" clId="{C848EDCC-BC16-4333-8579-212686E4F568}" dt="2020-09-30T12:10:48.206" v="6" actId="478"/>
          <ac:spMkLst>
            <pc:docMk/>
            <pc:sldMk cId="3465935313" sldId="483"/>
            <ac:spMk id="21" creationId="{698F2BBE-999A-4D57-9BF6-471A7DF43321}"/>
          </ac:spMkLst>
        </pc:spChg>
        <pc:spChg chg="del">
          <ac:chgData name="Eduarda Sampaio" userId="f1767c5f4567867f" providerId="LiveId" clId="{C848EDCC-BC16-4333-8579-212686E4F568}" dt="2020-09-30T12:10:48.206" v="6" actId="478"/>
          <ac:spMkLst>
            <pc:docMk/>
            <pc:sldMk cId="3465935313" sldId="483"/>
            <ac:spMk id="22" creationId="{96045FA6-43B7-4BBE-928A-C541293D7D46}"/>
          </ac:spMkLst>
        </pc:spChg>
        <pc:spChg chg="del">
          <ac:chgData name="Eduarda Sampaio" userId="f1767c5f4567867f" providerId="LiveId" clId="{C848EDCC-BC16-4333-8579-212686E4F568}" dt="2020-09-30T12:10:48.206" v="6" actId="478"/>
          <ac:spMkLst>
            <pc:docMk/>
            <pc:sldMk cId="3465935313" sldId="483"/>
            <ac:spMk id="23" creationId="{E8BFFE4A-18D3-4653-9CE4-395120BADB70}"/>
          </ac:spMkLst>
        </pc:spChg>
        <pc:spChg chg="del">
          <ac:chgData name="Eduarda Sampaio" userId="f1767c5f4567867f" providerId="LiveId" clId="{C848EDCC-BC16-4333-8579-212686E4F568}" dt="2020-09-30T12:10:48.206" v="6" actId="478"/>
          <ac:spMkLst>
            <pc:docMk/>
            <pc:sldMk cId="3465935313" sldId="483"/>
            <ac:spMk id="24" creationId="{7FE4B3F4-4B95-4D3E-BEC2-087D7BA7290B}"/>
          </ac:spMkLst>
        </pc:spChg>
        <pc:spChg chg="del">
          <ac:chgData name="Eduarda Sampaio" userId="f1767c5f4567867f" providerId="LiveId" clId="{C848EDCC-BC16-4333-8579-212686E4F568}" dt="2020-09-30T12:10:48.206" v="6" actId="478"/>
          <ac:spMkLst>
            <pc:docMk/>
            <pc:sldMk cId="3465935313" sldId="483"/>
            <ac:spMk id="25" creationId="{31C4FE47-8722-455C-940A-621DD28AF901}"/>
          </ac:spMkLst>
        </pc:spChg>
        <pc:spChg chg="del">
          <ac:chgData name="Eduarda Sampaio" userId="f1767c5f4567867f" providerId="LiveId" clId="{C848EDCC-BC16-4333-8579-212686E4F568}" dt="2020-09-30T12:10:48.206" v="6" actId="478"/>
          <ac:spMkLst>
            <pc:docMk/>
            <pc:sldMk cId="3465935313" sldId="483"/>
            <ac:spMk id="26" creationId="{14792367-50F1-4C29-AF44-7FA7F92681F1}"/>
          </ac:spMkLst>
        </pc:spChg>
        <pc:spChg chg="del">
          <ac:chgData name="Eduarda Sampaio" userId="f1767c5f4567867f" providerId="LiveId" clId="{C848EDCC-BC16-4333-8579-212686E4F568}" dt="2020-09-30T12:10:48.206" v="6" actId="478"/>
          <ac:spMkLst>
            <pc:docMk/>
            <pc:sldMk cId="3465935313" sldId="483"/>
            <ac:spMk id="27" creationId="{252D9E3E-7805-48AD-AEEF-CA667023D487}"/>
          </ac:spMkLst>
        </pc:spChg>
        <pc:spChg chg="add del mod">
          <ac:chgData name="Eduarda Sampaio" userId="f1767c5f4567867f" providerId="LiveId" clId="{C848EDCC-BC16-4333-8579-212686E4F568}" dt="2020-09-30T12:34:37.474" v="193" actId="21"/>
          <ac:spMkLst>
            <pc:docMk/>
            <pc:sldMk cId="3465935313" sldId="483"/>
            <ac:spMk id="28" creationId="{35F81FAE-96A3-4B9F-A20E-9B6D2EC677E0}"/>
          </ac:spMkLst>
        </pc:spChg>
        <pc:spChg chg="add del mod">
          <ac:chgData name="Eduarda Sampaio" userId="f1767c5f4567867f" providerId="LiveId" clId="{C848EDCC-BC16-4333-8579-212686E4F568}" dt="2020-09-30T12:56:22.714" v="610" actId="478"/>
          <ac:spMkLst>
            <pc:docMk/>
            <pc:sldMk cId="3465935313" sldId="483"/>
            <ac:spMk id="29" creationId="{302346C5-E898-420A-8B8F-DBEACCC18EE6}"/>
          </ac:spMkLst>
        </pc:spChg>
        <pc:spChg chg="add del mod">
          <ac:chgData name="Eduarda Sampaio" userId="f1767c5f4567867f" providerId="LiveId" clId="{C848EDCC-BC16-4333-8579-212686E4F568}" dt="2020-09-30T12:34:41.712" v="195" actId="21"/>
          <ac:spMkLst>
            <pc:docMk/>
            <pc:sldMk cId="3465935313" sldId="483"/>
            <ac:spMk id="30" creationId="{ED4EA3D7-27D6-492E-AF64-86544B4C8DAC}"/>
          </ac:spMkLst>
        </pc:spChg>
        <pc:spChg chg="add del mod">
          <ac:chgData name="Eduarda Sampaio" userId="f1767c5f4567867f" providerId="LiveId" clId="{C848EDCC-BC16-4333-8579-212686E4F568}" dt="2020-09-30T12:56:21.933" v="609" actId="478"/>
          <ac:spMkLst>
            <pc:docMk/>
            <pc:sldMk cId="3465935313" sldId="483"/>
            <ac:spMk id="31" creationId="{60BE86B4-F9CA-419C-A234-B1C6C945CD5D}"/>
          </ac:spMkLst>
        </pc:spChg>
        <pc:spChg chg="add del mod">
          <ac:chgData name="Eduarda Sampaio" userId="f1767c5f4567867f" providerId="LiveId" clId="{C848EDCC-BC16-4333-8579-212686E4F568}" dt="2020-09-30T12:56:20.928" v="608" actId="478"/>
          <ac:spMkLst>
            <pc:docMk/>
            <pc:sldMk cId="3465935313" sldId="483"/>
            <ac:spMk id="32" creationId="{CDA113E6-C719-4C79-8CEC-6D742EB6530B}"/>
          </ac:spMkLst>
        </pc:spChg>
        <pc:spChg chg="add del mod">
          <ac:chgData name="Eduarda Sampaio" userId="f1767c5f4567867f" providerId="LiveId" clId="{C848EDCC-BC16-4333-8579-212686E4F568}" dt="2020-09-30T13:33:42.346" v="1544" actId="21"/>
          <ac:spMkLst>
            <pc:docMk/>
            <pc:sldMk cId="3465935313" sldId="483"/>
            <ac:spMk id="33" creationId="{F9F7B3DA-EFC6-47FA-8751-D9257AD9CC28}"/>
          </ac:spMkLst>
        </pc:spChg>
        <pc:spChg chg="add del">
          <ac:chgData name="Eduarda Sampaio" userId="f1767c5f4567867f" providerId="LiveId" clId="{C848EDCC-BC16-4333-8579-212686E4F568}" dt="2020-09-30T12:35:05.794" v="200" actId="478"/>
          <ac:spMkLst>
            <pc:docMk/>
            <pc:sldMk cId="3465935313" sldId="483"/>
            <ac:spMk id="34" creationId="{2B7CD628-4458-416A-AA62-303338329655}"/>
          </ac:spMkLst>
        </pc:spChg>
        <pc:spChg chg="add del mod">
          <ac:chgData name="Eduarda Sampaio" userId="f1767c5f4567867f" providerId="LiveId" clId="{C848EDCC-BC16-4333-8579-212686E4F568}" dt="2020-09-30T13:31:49.100" v="1520" actId="478"/>
          <ac:spMkLst>
            <pc:docMk/>
            <pc:sldMk cId="3465935313" sldId="483"/>
            <ac:spMk id="35" creationId="{AF27E3C9-1CA9-4047-99C8-9247391C4E9E}"/>
          </ac:spMkLst>
        </pc:spChg>
        <pc:spChg chg="add del mod">
          <ac:chgData name="Eduarda Sampaio" userId="f1767c5f4567867f" providerId="LiveId" clId="{C848EDCC-BC16-4333-8579-212686E4F568}" dt="2020-09-30T13:26:30.934" v="1394" actId="478"/>
          <ac:spMkLst>
            <pc:docMk/>
            <pc:sldMk cId="3465935313" sldId="483"/>
            <ac:spMk id="36" creationId="{E1989EAF-0A55-4852-87B7-55B20DFC0A4E}"/>
          </ac:spMkLst>
        </pc:spChg>
        <pc:spChg chg="add mod">
          <ac:chgData name="Eduarda Sampaio" userId="f1767c5f4567867f" providerId="LiveId" clId="{C848EDCC-BC16-4333-8579-212686E4F568}" dt="2020-09-30T20:35:34.607" v="1969" actId="1076"/>
          <ac:spMkLst>
            <pc:docMk/>
            <pc:sldMk cId="3465935313" sldId="483"/>
            <ac:spMk id="37" creationId="{3570E08F-5FC4-4083-BE87-DF0B93590185}"/>
          </ac:spMkLst>
        </pc:spChg>
        <pc:spChg chg="add mod">
          <ac:chgData name="Eduarda Sampaio" userId="f1767c5f4567867f" providerId="LiveId" clId="{C848EDCC-BC16-4333-8579-212686E4F568}" dt="2020-09-30T20:35:18.529" v="1963" actId="1035"/>
          <ac:spMkLst>
            <pc:docMk/>
            <pc:sldMk cId="3465935313" sldId="483"/>
            <ac:spMk id="38" creationId="{BB0875A0-AD8F-4CD8-B430-537FDD42F13C}"/>
          </ac:spMkLst>
        </pc:spChg>
        <pc:spChg chg="add mod">
          <ac:chgData name="Eduarda Sampaio" userId="f1767c5f4567867f" providerId="LiveId" clId="{C848EDCC-BC16-4333-8579-212686E4F568}" dt="2020-09-30T20:35:04.479" v="1957" actId="1076"/>
          <ac:spMkLst>
            <pc:docMk/>
            <pc:sldMk cId="3465935313" sldId="483"/>
            <ac:spMk id="39" creationId="{EC7BD329-BD9F-472F-B18C-E828167B0F39}"/>
          </ac:spMkLst>
        </pc:spChg>
        <pc:spChg chg="add mod">
          <ac:chgData name="Eduarda Sampaio" userId="f1767c5f4567867f" providerId="LiveId" clId="{C848EDCC-BC16-4333-8579-212686E4F568}" dt="2020-09-30T20:35:28.697" v="1968" actId="1036"/>
          <ac:spMkLst>
            <pc:docMk/>
            <pc:sldMk cId="3465935313" sldId="483"/>
            <ac:spMk id="41" creationId="{79ACF832-4179-497E-A2CC-CAC355B75F33}"/>
          </ac:spMkLst>
        </pc:spChg>
        <pc:spChg chg="add del mod">
          <ac:chgData name="Eduarda Sampaio" userId="f1767c5f4567867f" providerId="LiveId" clId="{C848EDCC-BC16-4333-8579-212686E4F568}" dt="2020-09-30T12:43:15.237" v="308" actId="478"/>
          <ac:spMkLst>
            <pc:docMk/>
            <pc:sldMk cId="3465935313" sldId="483"/>
            <ac:spMk id="47" creationId="{4C6DF2BB-AAA1-47AC-8732-23A5E4F09DE5}"/>
          </ac:spMkLst>
        </pc:spChg>
        <pc:spChg chg="add del mod">
          <ac:chgData name="Eduarda Sampaio" userId="f1767c5f4567867f" providerId="LiveId" clId="{C848EDCC-BC16-4333-8579-212686E4F568}" dt="2020-09-30T12:41:34.825" v="287" actId="21"/>
          <ac:spMkLst>
            <pc:docMk/>
            <pc:sldMk cId="3465935313" sldId="483"/>
            <ac:spMk id="49" creationId="{68FA80CB-1741-41CF-9A9A-B00D383AD9AF}"/>
          </ac:spMkLst>
        </pc:spChg>
        <pc:spChg chg="add del mod">
          <ac:chgData name="Eduarda Sampaio" userId="f1767c5f4567867f" providerId="LiveId" clId="{C848EDCC-BC16-4333-8579-212686E4F568}" dt="2020-09-30T12:41:43.630" v="293" actId="22"/>
          <ac:spMkLst>
            <pc:docMk/>
            <pc:sldMk cId="3465935313" sldId="483"/>
            <ac:spMk id="50" creationId="{02B2F253-387C-4E86-B7AB-8BA456A0D160}"/>
          </ac:spMkLst>
        </pc:spChg>
        <pc:spChg chg="add del mod">
          <ac:chgData name="Eduarda Sampaio" userId="f1767c5f4567867f" providerId="LiveId" clId="{C848EDCC-BC16-4333-8579-212686E4F568}" dt="2020-09-30T12:43:15.888" v="309" actId="478"/>
          <ac:spMkLst>
            <pc:docMk/>
            <pc:sldMk cId="3465935313" sldId="483"/>
            <ac:spMk id="52" creationId="{D1EAADCE-38F4-4CE9-B416-B193FB0787CF}"/>
          </ac:spMkLst>
        </pc:spChg>
        <pc:spChg chg="add del mod">
          <ac:chgData name="Eduarda Sampaio" userId="f1767c5f4567867f" providerId="LiveId" clId="{C848EDCC-BC16-4333-8579-212686E4F568}" dt="2020-09-30T12:43:16.333" v="310" actId="478"/>
          <ac:spMkLst>
            <pc:docMk/>
            <pc:sldMk cId="3465935313" sldId="483"/>
            <ac:spMk id="54" creationId="{A2F8D423-F0FA-4C7A-B8EC-4C30A7632CBF}"/>
          </ac:spMkLst>
        </pc:spChg>
        <pc:spChg chg="add del mod">
          <ac:chgData name="Eduarda Sampaio" userId="f1767c5f4567867f" providerId="LiveId" clId="{C848EDCC-BC16-4333-8579-212686E4F568}" dt="2020-09-30T12:53:36.174" v="552" actId="478"/>
          <ac:spMkLst>
            <pc:docMk/>
            <pc:sldMk cId="3465935313" sldId="483"/>
            <ac:spMk id="58" creationId="{0D811C2F-37C3-4BFE-B32E-EC31BF1BC762}"/>
          </ac:spMkLst>
        </pc:spChg>
        <pc:spChg chg="add del mod">
          <ac:chgData name="Eduarda Sampaio" userId="f1767c5f4567867f" providerId="LiveId" clId="{C848EDCC-BC16-4333-8579-212686E4F568}" dt="2020-09-30T12:44:23.464" v="331" actId="478"/>
          <ac:spMkLst>
            <pc:docMk/>
            <pc:sldMk cId="3465935313" sldId="483"/>
            <ac:spMk id="59" creationId="{AE256065-78AF-4572-B523-5AB01CF1FC38}"/>
          </ac:spMkLst>
        </pc:spChg>
        <pc:spChg chg="mod">
          <ac:chgData name="Eduarda Sampaio" userId="f1767c5f4567867f" providerId="LiveId" clId="{C848EDCC-BC16-4333-8579-212686E4F568}" dt="2020-09-30T12:12:59.102" v="50" actId="1076"/>
          <ac:spMkLst>
            <pc:docMk/>
            <pc:sldMk cId="3465935313" sldId="483"/>
            <ac:spMk id="60" creationId="{00000000-0000-0000-0000-000000000000}"/>
          </ac:spMkLst>
        </pc:spChg>
        <pc:spChg chg="add del mod">
          <ac:chgData name="Eduarda Sampaio" userId="f1767c5f4567867f" providerId="LiveId" clId="{C848EDCC-BC16-4333-8579-212686E4F568}" dt="2020-09-30T12:44:23.069" v="330" actId="478"/>
          <ac:spMkLst>
            <pc:docMk/>
            <pc:sldMk cId="3465935313" sldId="483"/>
            <ac:spMk id="62" creationId="{9226160C-661D-4061-97A8-DCE3B9D1002A}"/>
          </ac:spMkLst>
        </pc:spChg>
        <pc:spChg chg="add del mod">
          <ac:chgData name="Eduarda Sampaio" userId="f1767c5f4567867f" providerId="LiveId" clId="{C848EDCC-BC16-4333-8579-212686E4F568}" dt="2020-09-30T12:44:22.698" v="329" actId="478"/>
          <ac:spMkLst>
            <pc:docMk/>
            <pc:sldMk cId="3465935313" sldId="483"/>
            <ac:spMk id="64" creationId="{E68FD810-7422-4B1A-B5B1-00AAD9DD285B}"/>
          </ac:spMkLst>
        </pc:spChg>
        <pc:spChg chg="add del mod">
          <ac:chgData name="Eduarda Sampaio" userId="f1767c5f4567867f" providerId="LiveId" clId="{C848EDCC-BC16-4333-8579-212686E4F568}" dt="2020-09-30T12:44:22.260" v="328" actId="478"/>
          <ac:spMkLst>
            <pc:docMk/>
            <pc:sldMk cId="3465935313" sldId="483"/>
            <ac:spMk id="66" creationId="{E54E1203-1669-4306-A60E-588BC7EE2C1D}"/>
          </ac:spMkLst>
        </pc:spChg>
        <pc:spChg chg="add del mod">
          <ac:chgData name="Eduarda Sampaio" userId="f1767c5f4567867f" providerId="LiveId" clId="{C848EDCC-BC16-4333-8579-212686E4F568}" dt="2020-09-30T12:44:41.843" v="340" actId="478"/>
          <ac:spMkLst>
            <pc:docMk/>
            <pc:sldMk cId="3465935313" sldId="483"/>
            <ac:spMk id="68" creationId="{7CBA255E-F67E-4B80-B70D-8CEEAD4D3137}"/>
          </ac:spMkLst>
        </pc:spChg>
        <pc:spChg chg="add del mod">
          <ac:chgData name="Eduarda Sampaio" userId="f1767c5f4567867f" providerId="LiveId" clId="{C848EDCC-BC16-4333-8579-212686E4F568}" dt="2020-09-30T12:44:42.318" v="341" actId="478"/>
          <ac:spMkLst>
            <pc:docMk/>
            <pc:sldMk cId="3465935313" sldId="483"/>
            <ac:spMk id="70" creationId="{CC594194-4988-43B1-8F12-3DD27F2DE101}"/>
          </ac:spMkLst>
        </pc:spChg>
        <pc:spChg chg="add del mod">
          <ac:chgData name="Eduarda Sampaio" userId="f1767c5f4567867f" providerId="LiveId" clId="{C848EDCC-BC16-4333-8579-212686E4F568}" dt="2020-09-30T12:44:42.683" v="342" actId="478"/>
          <ac:spMkLst>
            <pc:docMk/>
            <pc:sldMk cId="3465935313" sldId="483"/>
            <ac:spMk id="72" creationId="{2AC1D3C7-96BF-4800-B36D-765AF59FB893}"/>
          </ac:spMkLst>
        </pc:spChg>
        <pc:spChg chg="add del mod">
          <ac:chgData name="Eduarda Sampaio" userId="f1767c5f4567867f" providerId="LiveId" clId="{C848EDCC-BC16-4333-8579-212686E4F568}" dt="2020-09-30T12:53:35.361" v="551" actId="478"/>
          <ac:spMkLst>
            <pc:docMk/>
            <pc:sldMk cId="3465935313" sldId="483"/>
            <ac:spMk id="73" creationId="{AB1BF16C-E789-46F8-AC64-F91E660C8E52}"/>
          </ac:spMkLst>
        </pc:spChg>
        <pc:spChg chg="del">
          <ac:chgData name="Eduarda Sampaio" userId="f1767c5f4567867f" providerId="LiveId" clId="{C848EDCC-BC16-4333-8579-212686E4F568}" dt="2020-09-30T12:10:48.206" v="6" actId="478"/>
          <ac:spMkLst>
            <pc:docMk/>
            <pc:sldMk cId="3465935313" sldId="483"/>
            <ac:spMk id="74" creationId="{00000000-0000-0000-0000-000000000000}"/>
          </ac:spMkLst>
        </pc:spChg>
        <pc:spChg chg="del">
          <ac:chgData name="Eduarda Sampaio" userId="f1767c5f4567867f" providerId="LiveId" clId="{C848EDCC-BC16-4333-8579-212686E4F568}" dt="2020-09-30T12:10:48.206" v="6" actId="478"/>
          <ac:spMkLst>
            <pc:docMk/>
            <pc:sldMk cId="3465935313" sldId="483"/>
            <ac:spMk id="75" creationId="{00000000-0000-0000-0000-000000000000}"/>
          </ac:spMkLst>
        </pc:spChg>
        <pc:spChg chg="del">
          <ac:chgData name="Eduarda Sampaio" userId="f1767c5f4567867f" providerId="LiveId" clId="{C848EDCC-BC16-4333-8579-212686E4F568}" dt="2020-09-30T12:10:48.206" v="6" actId="478"/>
          <ac:spMkLst>
            <pc:docMk/>
            <pc:sldMk cId="3465935313" sldId="483"/>
            <ac:spMk id="77" creationId="{00000000-0000-0000-0000-000000000000}"/>
          </ac:spMkLst>
        </pc:spChg>
        <pc:spChg chg="del">
          <ac:chgData name="Eduarda Sampaio" userId="f1767c5f4567867f" providerId="LiveId" clId="{C848EDCC-BC16-4333-8579-212686E4F568}" dt="2020-09-30T12:10:48.206" v="6" actId="478"/>
          <ac:spMkLst>
            <pc:docMk/>
            <pc:sldMk cId="3465935313" sldId="483"/>
            <ac:spMk id="78" creationId="{00000000-0000-0000-0000-000000000000}"/>
          </ac:spMkLst>
        </pc:spChg>
        <pc:spChg chg="del">
          <ac:chgData name="Eduarda Sampaio" userId="f1767c5f4567867f" providerId="LiveId" clId="{C848EDCC-BC16-4333-8579-212686E4F568}" dt="2020-09-30T12:10:48.206" v="6" actId="478"/>
          <ac:spMkLst>
            <pc:docMk/>
            <pc:sldMk cId="3465935313" sldId="483"/>
            <ac:spMk id="79" creationId="{00000000-0000-0000-0000-000000000000}"/>
          </ac:spMkLst>
        </pc:spChg>
        <pc:spChg chg="del">
          <ac:chgData name="Eduarda Sampaio" userId="f1767c5f4567867f" providerId="LiveId" clId="{C848EDCC-BC16-4333-8579-212686E4F568}" dt="2020-09-30T12:10:48.206" v="6" actId="478"/>
          <ac:spMkLst>
            <pc:docMk/>
            <pc:sldMk cId="3465935313" sldId="483"/>
            <ac:spMk id="80" creationId="{00000000-0000-0000-0000-000000000000}"/>
          </ac:spMkLst>
        </pc:spChg>
        <pc:spChg chg="del">
          <ac:chgData name="Eduarda Sampaio" userId="f1767c5f4567867f" providerId="LiveId" clId="{C848EDCC-BC16-4333-8579-212686E4F568}" dt="2020-09-30T12:10:48.206" v="6" actId="478"/>
          <ac:spMkLst>
            <pc:docMk/>
            <pc:sldMk cId="3465935313" sldId="483"/>
            <ac:spMk id="81" creationId="{00000000-0000-0000-0000-000000000000}"/>
          </ac:spMkLst>
        </pc:spChg>
        <pc:spChg chg="del">
          <ac:chgData name="Eduarda Sampaio" userId="f1767c5f4567867f" providerId="LiveId" clId="{C848EDCC-BC16-4333-8579-212686E4F568}" dt="2020-09-30T12:10:48.206" v="6" actId="478"/>
          <ac:spMkLst>
            <pc:docMk/>
            <pc:sldMk cId="3465935313" sldId="483"/>
            <ac:spMk id="82" creationId="{00000000-0000-0000-0000-000000000000}"/>
          </ac:spMkLst>
        </pc:spChg>
        <pc:spChg chg="del">
          <ac:chgData name="Eduarda Sampaio" userId="f1767c5f4567867f" providerId="LiveId" clId="{C848EDCC-BC16-4333-8579-212686E4F568}" dt="2020-09-30T12:10:48.206" v="6" actId="478"/>
          <ac:spMkLst>
            <pc:docMk/>
            <pc:sldMk cId="3465935313" sldId="483"/>
            <ac:spMk id="83" creationId="{00000000-0000-0000-0000-000000000000}"/>
          </ac:spMkLst>
        </pc:spChg>
        <pc:spChg chg="del">
          <ac:chgData name="Eduarda Sampaio" userId="f1767c5f4567867f" providerId="LiveId" clId="{C848EDCC-BC16-4333-8579-212686E4F568}" dt="2020-09-30T12:10:48.206" v="6" actId="478"/>
          <ac:spMkLst>
            <pc:docMk/>
            <pc:sldMk cId="3465935313" sldId="483"/>
            <ac:spMk id="84" creationId="{00000000-0000-0000-0000-000000000000}"/>
          </ac:spMkLst>
        </pc:spChg>
        <pc:spChg chg="del">
          <ac:chgData name="Eduarda Sampaio" userId="f1767c5f4567867f" providerId="LiveId" clId="{C848EDCC-BC16-4333-8579-212686E4F568}" dt="2020-09-30T12:10:48.206" v="6" actId="478"/>
          <ac:spMkLst>
            <pc:docMk/>
            <pc:sldMk cId="3465935313" sldId="483"/>
            <ac:spMk id="85" creationId="{00000000-0000-0000-0000-000000000000}"/>
          </ac:spMkLst>
        </pc:spChg>
        <pc:spChg chg="del">
          <ac:chgData name="Eduarda Sampaio" userId="f1767c5f4567867f" providerId="LiveId" clId="{C848EDCC-BC16-4333-8579-212686E4F568}" dt="2020-09-30T12:10:57.157" v="9" actId="478"/>
          <ac:spMkLst>
            <pc:docMk/>
            <pc:sldMk cId="3465935313" sldId="483"/>
            <ac:spMk id="86" creationId="{00000000-0000-0000-0000-000000000000}"/>
          </ac:spMkLst>
        </pc:spChg>
        <pc:spChg chg="add del mod">
          <ac:chgData name="Eduarda Sampaio" userId="f1767c5f4567867f" providerId="LiveId" clId="{C848EDCC-BC16-4333-8579-212686E4F568}" dt="2020-09-30T12:53:34.597" v="550" actId="478"/>
          <ac:spMkLst>
            <pc:docMk/>
            <pc:sldMk cId="3465935313" sldId="483"/>
            <ac:spMk id="92" creationId="{0908B562-76D9-46AF-A321-74900FE685E8}"/>
          </ac:spMkLst>
        </pc:spChg>
        <pc:spChg chg="add del mod">
          <ac:chgData name="Eduarda Sampaio" userId="f1767c5f4567867f" providerId="LiveId" clId="{C848EDCC-BC16-4333-8579-212686E4F568}" dt="2020-09-30T12:53:33.891" v="549" actId="478"/>
          <ac:spMkLst>
            <pc:docMk/>
            <pc:sldMk cId="3465935313" sldId="483"/>
            <ac:spMk id="93" creationId="{2A24C4D9-2A99-4B40-894A-8D38A70D55C5}"/>
          </ac:spMkLst>
        </pc:spChg>
        <pc:spChg chg="add del mod">
          <ac:chgData name="Eduarda Sampaio" userId="f1767c5f4567867f" providerId="LiveId" clId="{C848EDCC-BC16-4333-8579-212686E4F568}" dt="2020-09-30T12:53:37.394" v="553" actId="478"/>
          <ac:spMkLst>
            <pc:docMk/>
            <pc:sldMk cId="3465935313" sldId="483"/>
            <ac:spMk id="94" creationId="{321E459A-A450-47C4-AFDB-AFA54F276E06}"/>
          </ac:spMkLst>
        </pc:spChg>
        <pc:spChg chg="add del mod">
          <ac:chgData name="Eduarda Sampaio" userId="f1767c5f4567867f" providerId="LiveId" clId="{C848EDCC-BC16-4333-8579-212686E4F568}" dt="2020-09-30T13:00:28.955" v="723" actId="21"/>
          <ac:spMkLst>
            <pc:docMk/>
            <pc:sldMk cId="3465935313" sldId="483"/>
            <ac:spMk id="95" creationId="{8F00C6B6-C906-4F09-A72D-5F3DA2332DD9}"/>
          </ac:spMkLst>
        </pc:spChg>
        <pc:spChg chg="add del mod">
          <ac:chgData name="Eduarda Sampaio" userId="f1767c5f4567867f" providerId="LiveId" clId="{C848EDCC-BC16-4333-8579-212686E4F568}" dt="2020-09-30T12:46:52.754" v="368" actId="478"/>
          <ac:spMkLst>
            <pc:docMk/>
            <pc:sldMk cId="3465935313" sldId="483"/>
            <ac:spMk id="97" creationId="{24651573-9E3B-4815-A406-5694D5FF5201}"/>
          </ac:spMkLst>
        </pc:spChg>
        <pc:spChg chg="add del mod">
          <ac:chgData name="Eduarda Sampaio" userId="f1767c5f4567867f" providerId="LiveId" clId="{C848EDCC-BC16-4333-8579-212686E4F568}" dt="2020-09-30T13:00:28.955" v="723" actId="21"/>
          <ac:spMkLst>
            <pc:docMk/>
            <pc:sldMk cId="3465935313" sldId="483"/>
            <ac:spMk id="99" creationId="{AF46DBE8-40EE-4267-8060-294B1351103F}"/>
          </ac:spMkLst>
        </pc:spChg>
        <pc:spChg chg="add del mod">
          <ac:chgData name="Eduarda Sampaio" userId="f1767c5f4567867f" providerId="LiveId" clId="{C848EDCC-BC16-4333-8579-212686E4F568}" dt="2020-09-30T13:00:28.955" v="723" actId="21"/>
          <ac:spMkLst>
            <pc:docMk/>
            <pc:sldMk cId="3465935313" sldId="483"/>
            <ac:spMk id="101" creationId="{D5B3BA76-4FBA-4444-A4E9-771209908B2B}"/>
          </ac:spMkLst>
        </pc:spChg>
        <pc:spChg chg="add del mod">
          <ac:chgData name="Eduarda Sampaio" userId="f1767c5f4567867f" providerId="LiveId" clId="{C848EDCC-BC16-4333-8579-212686E4F568}" dt="2020-09-30T13:00:28.955" v="723" actId="21"/>
          <ac:spMkLst>
            <pc:docMk/>
            <pc:sldMk cId="3465935313" sldId="483"/>
            <ac:spMk id="103" creationId="{555B82E1-B402-4521-82A8-BEB10AF8A2F9}"/>
          </ac:spMkLst>
        </pc:spChg>
        <pc:spChg chg="del">
          <ac:chgData name="Eduarda Sampaio" userId="f1767c5f4567867f" providerId="LiveId" clId="{C848EDCC-BC16-4333-8579-212686E4F568}" dt="2020-09-30T12:10:48.206" v="6" actId="478"/>
          <ac:spMkLst>
            <pc:docMk/>
            <pc:sldMk cId="3465935313" sldId="483"/>
            <ac:spMk id="104" creationId="{00000000-0000-0000-0000-000000000000}"/>
          </ac:spMkLst>
        </pc:spChg>
        <pc:spChg chg="del">
          <ac:chgData name="Eduarda Sampaio" userId="f1767c5f4567867f" providerId="LiveId" clId="{C848EDCC-BC16-4333-8579-212686E4F568}" dt="2020-09-30T12:10:48.206" v="6" actId="478"/>
          <ac:spMkLst>
            <pc:docMk/>
            <pc:sldMk cId="3465935313" sldId="483"/>
            <ac:spMk id="105" creationId="{00000000-0000-0000-0000-000000000000}"/>
          </ac:spMkLst>
        </pc:spChg>
        <pc:spChg chg="del">
          <ac:chgData name="Eduarda Sampaio" userId="f1767c5f4567867f" providerId="LiveId" clId="{C848EDCC-BC16-4333-8579-212686E4F568}" dt="2020-09-30T12:10:52.583" v="8" actId="478"/>
          <ac:spMkLst>
            <pc:docMk/>
            <pc:sldMk cId="3465935313" sldId="483"/>
            <ac:spMk id="107" creationId="{00000000-0000-0000-0000-000000000000}"/>
          </ac:spMkLst>
        </pc:spChg>
        <pc:spChg chg="del">
          <ac:chgData name="Eduarda Sampaio" userId="f1767c5f4567867f" providerId="LiveId" clId="{C848EDCC-BC16-4333-8579-212686E4F568}" dt="2020-09-30T12:10:51.414" v="7" actId="478"/>
          <ac:spMkLst>
            <pc:docMk/>
            <pc:sldMk cId="3465935313" sldId="483"/>
            <ac:spMk id="108" creationId="{00000000-0000-0000-0000-000000000000}"/>
          </ac:spMkLst>
        </pc:spChg>
        <pc:spChg chg="add del mod">
          <ac:chgData name="Eduarda Sampaio" userId="f1767c5f4567867f" providerId="LiveId" clId="{C848EDCC-BC16-4333-8579-212686E4F568}" dt="2020-09-30T13:00:28.955" v="723" actId="21"/>
          <ac:spMkLst>
            <pc:docMk/>
            <pc:sldMk cId="3465935313" sldId="483"/>
            <ac:spMk id="113" creationId="{66EA7D0D-9346-49A3-8C2B-51286E2D2786}"/>
          </ac:spMkLst>
        </pc:spChg>
        <pc:spChg chg="add del mod">
          <ac:chgData name="Eduarda Sampaio" userId="f1767c5f4567867f" providerId="LiveId" clId="{C848EDCC-BC16-4333-8579-212686E4F568}" dt="2020-09-30T13:00:28.955" v="723" actId="21"/>
          <ac:spMkLst>
            <pc:docMk/>
            <pc:sldMk cId="3465935313" sldId="483"/>
            <ac:spMk id="115" creationId="{30DE9C14-8A6E-415E-94C2-11DB8C951DF9}"/>
          </ac:spMkLst>
        </pc:spChg>
        <pc:spChg chg="add del mod">
          <ac:chgData name="Eduarda Sampaio" userId="f1767c5f4567867f" providerId="LiveId" clId="{C848EDCC-BC16-4333-8579-212686E4F568}" dt="2020-09-30T13:00:28.955" v="723" actId="21"/>
          <ac:spMkLst>
            <pc:docMk/>
            <pc:sldMk cId="3465935313" sldId="483"/>
            <ac:spMk id="117" creationId="{D4AF46CD-545B-45B4-8966-9749B34F7EF8}"/>
          </ac:spMkLst>
        </pc:spChg>
        <pc:spChg chg="del">
          <ac:chgData name="Eduarda Sampaio" userId="f1767c5f4567867f" providerId="LiveId" clId="{C848EDCC-BC16-4333-8579-212686E4F568}" dt="2020-09-30T13:26:06.997" v="1389" actId="478"/>
          <ac:spMkLst>
            <pc:docMk/>
            <pc:sldMk cId="3465935313" sldId="483"/>
            <ac:spMk id="118" creationId="{00000000-0000-0000-0000-000000000000}"/>
          </ac:spMkLst>
        </pc:spChg>
        <pc:spChg chg="add del mod">
          <ac:chgData name="Eduarda Sampaio" userId="f1767c5f4567867f" providerId="LiveId" clId="{C848EDCC-BC16-4333-8579-212686E4F568}" dt="2020-09-30T13:00:28.955" v="723" actId="21"/>
          <ac:spMkLst>
            <pc:docMk/>
            <pc:sldMk cId="3465935313" sldId="483"/>
            <ac:spMk id="120" creationId="{A20C614D-B2FD-4A7D-932F-DA9D15ABC8DE}"/>
          </ac:spMkLst>
        </pc:spChg>
        <pc:spChg chg="del">
          <ac:chgData name="Eduarda Sampaio" userId="f1767c5f4567867f" providerId="LiveId" clId="{C848EDCC-BC16-4333-8579-212686E4F568}" dt="2020-09-30T12:10:48.206" v="6" actId="478"/>
          <ac:spMkLst>
            <pc:docMk/>
            <pc:sldMk cId="3465935313" sldId="483"/>
            <ac:spMk id="122" creationId="{00000000-0000-0000-0000-000000000000}"/>
          </ac:spMkLst>
        </pc:spChg>
        <pc:spChg chg="del">
          <ac:chgData name="Eduarda Sampaio" userId="f1767c5f4567867f" providerId="LiveId" clId="{C848EDCC-BC16-4333-8579-212686E4F568}" dt="2020-09-30T12:10:48.206" v="6" actId="478"/>
          <ac:spMkLst>
            <pc:docMk/>
            <pc:sldMk cId="3465935313" sldId="483"/>
            <ac:spMk id="124" creationId="{00000000-0000-0000-0000-000000000000}"/>
          </ac:spMkLst>
        </pc:spChg>
        <pc:spChg chg="del">
          <ac:chgData name="Eduarda Sampaio" userId="f1767c5f4567867f" providerId="LiveId" clId="{C848EDCC-BC16-4333-8579-212686E4F568}" dt="2020-09-30T12:10:48.206" v="6" actId="478"/>
          <ac:spMkLst>
            <pc:docMk/>
            <pc:sldMk cId="3465935313" sldId="483"/>
            <ac:spMk id="126" creationId="{00000000-0000-0000-0000-000000000000}"/>
          </ac:spMkLst>
        </pc:spChg>
        <pc:spChg chg="del">
          <ac:chgData name="Eduarda Sampaio" userId="f1767c5f4567867f" providerId="LiveId" clId="{C848EDCC-BC16-4333-8579-212686E4F568}" dt="2020-09-30T12:10:48.206" v="6" actId="478"/>
          <ac:spMkLst>
            <pc:docMk/>
            <pc:sldMk cId="3465935313" sldId="483"/>
            <ac:spMk id="127" creationId="{00000000-0000-0000-0000-000000000000}"/>
          </ac:spMkLst>
        </pc:spChg>
        <pc:spChg chg="del">
          <ac:chgData name="Eduarda Sampaio" userId="f1767c5f4567867f" providerId="LiveId" clId="{C848EDCC-BC16-4333-8579-212686E4F568}" dt="2020-09-30T12:10:48.206" v="6" actId="478"/>
          <ac:spMkLst>
            <pc:docMk/>
            <pc:sldMk cId="3465935313" sldId="483"/>
            <ac:spMk id="128" creationId="{00000000-0000-0000-0000-000000000000}"/>
          </ac:spMkLst>
        </pc:spChg>
        <pc:spChg chg="del">
          <ac:chgData name="Eduarda Sampaio" userId="f1767c5f4567867f" providerId="LiveId" clId="{C848EDCC-BC16-4333-8579-212686E4F568}" dt="2020-09-30T12:10:48.206" v="6" actId="478"/>
          <ac:spMkLst>
            <pc:docMk/>
            <pc:sldMk cId="3465935313" sldId="483"/>
            <ac:spMk id="129" creationId="{00000000-0000-0000-0000-000000000000}"/>
          </ac:spMkLst>
        </pc:spChg>
        <pc:spChg chg="del">
          <ac:chgData name="Eduarda Sampaio" userId="f1767c5f4567867f" providerId="LiveId" clId="{C848EDCC-BC16-4333-8579-212686E4F568}" dt="2020-09-30T12:10:48.206" v="6" actId="478"/>
          <ac:spMkLst>
            <pc:docMk/>
            <pc:sldMk cId="3465935313" sldId="483"/>
            <ac:spMk id="131" creationId="{00000000-0000-0000-0000-000000000000}"/>
          </ac:spMkLst>
        </pc:spChg>
        <pc:spChg chg="add del mod">
          <ac:chgData name="Eduarda Sampaio" userId="f1767c5f4567867f" providerId="LiveId" clId="{C848EDCC-BC16-4333-8579-212686E4F568}" dt="2020-09-30T13:00:28.955" v="723" actId="21"/>
          <ac:spMkLst>
            <pc:docMk/>
            <pc:sldMk cId="3465935313" sldId="483"/>
            <ac:spMk id="136" creationId="{740BB60D-767E-41D8-91D8-8F96176C12ED}"/>
          </ac:spMkLst>
        </pc:spChg>
        <pc:spChg chg="add del mod">
          <ac:chgData name="Eduarda Sampaio" userId="f1767c5f4567867f" providerId="LiveId" clId="{C848EDCC-BC16-4333-8579-212686E4F568}" dt="2020-09-30T13:02:17.534" v="757" actId="478"/>
          <ac:spMkLst>
            <pc:docMk/>
            <pc:sldMk cId="3465935313" sldId="483"/>
            <ac:spMk id="138" creationId="{876286FF-A45B-4010-B237-801A232062D0}"/>
          </ac:spMkLst>
        </pc:spChg>
        <pc:spChg chg="add del mod">
          <ac:chgData name="Eduarda Sampaio" userId="f1767c5f4567867f" providerId="LiveId" clId="{C848EDCC-BC16-4333-8579-212686E4F568}" dt="2020-09-30T13:00:28.955" v="723" actId="21"/>
          <ac:spMkLst>
            <pc:docMk/>
            <pc:sldMk cId="3465935313" sldId="483"/>
            <ac:spMk id="140" creationId="{8A9D81F2-900C-4530-83E8-853373290DB7}"/>
          </ac:spMkLst>
        </pc:spChg>
        <pc:spChg chg="add del mod">
          <ac:chgData name="Eduarda Sampaio" userId="f1767c5f4567867f" providerId="LiveId" clId="{C848EDCC-BC16-4333-8579-212686E4F568}" dt="2020-09-30T12:52:34.665" v="516" actId="478"/>
          <ac:spMkLst>
            <pc:docMk/>
            <pc:sldMk cId="3465935313" sldId="483"/>
            <ac:spMk id="142" creationId="{C23C2CB7-B11B-48E1-A243-A059914B1400}"/>
          </ac:spMkLst>
        </pc:spChg>
        <pc:spChg chg="add del mod">
          <ac:chgData name="Eduarda Sampaio" userId="f1767c5f4567867f" providerId="LiveId" clId="{C848EDCC-BC16-4333-8579-212686E4F568}" dt="2020-09-30T13:00:28.955" v="723" actId="21"/>
          <ac:spMkLst>
            <pc:docMk/>
            <pc:sldMk cId="3465935313" sldId="483"/>
            <ac:spMk id="143" creationId="{E22C5AAF-5C6D-4BF3-812F-5391975487C0}"/>
          </ac:spMkLst>
        </pc:spChg>
        <pc:spChg chg="add del mod">
          <ac:chgData name="Eduarda Sampaio" userId="f1767c5f4567867f" providerId="LiveId" clId="{C848EDCC-BC16-4333-8579-212686E4F568}" dt="2020-09-30T13:00:01.827" v="716" actId="478"/>
          <ac:spMkLst>
            <pc:docMk/>
            <pc:sldMk cId="3465935313" sldId="483"/>
            <ac:spMk id="145" creationId="{3B0FDE74-144A-4120-AF04-E91F3CB07696}"/>
          </ac:spMkLst>
        </pc:spChg>
        <pc:spChg chg="add del mod">
          <ac:chgData name="Eduarda Sampaio" userId="f1767c5f4567867f" providerId="LiveId" clId="{C848EDCC-BC16-4333-8579-212686E4F568}" dt="2020-09-30T12:56:51.697" v="619" actId="478"/>
          <ac:spMkLst>
            <pc:docMk/>
            <pc:sldMk cId="3465935313" sldId="483"/>
            <ac:spMk id="147" creationId="{304A6093-418C-4D00-B0AD-6EA69B39E7E4}"/>
          </ac:spMkLst>
        </pc:spChg>
        <pc:spChg chg="add del mod">
          <ac:chgData name="Eduarda Sampaio" userId="f1767c5f4567867f" providerId="LiveId" clId="{C848EDCC-BC16-4333-8579-212686E4F568}" dt="2020-09-30T12:56:52.132" v="620" actId="478"/>
          <ac:spMkLst>
            <pc:docMk/>
            <pc:sldMk cId="3465935313" sldId="483"/>
            <ac:spMk id="149" creationId="{AD4CF0FD-29AC-4981-A415-77E3F375944E}"/>
          </ac:spMkLst>
        </pc:spChg>
        <pc:spChg chg="add del mod">
          <ac:chgData name="Eduarda Sampaio" userId="f1767c5f4567867f" providerId="LiveId" clId="{C848EDCC-BC16-4333-8579-212686E4F568}" dt="2020-09-30T12:56:52.489" v="621" actId="478"/>
          <ac:spMkLst>
            <pc:docMk/>
            <pc:sldMk cId="3465935313" sldId="483"/>
            <ac:spMk id="151" creationId="{C9640A90-DE8C-42D7-8E6C-6AD2B14F27D2}"/>
          </ac:spMkLst>
        </pc:spChg>
        <pc:spChg chg="add del mod">
          <ac:chgData name="Eduarda Sampaio" userId="f1767c5f4567867f" providerId="LiveId" clId="{C848EDCC-BC16-4333-8579-212686E4F568}" dt="2020-09-30T12:56:52.928" v="622" actId="478"/>
          <ac:spMkLst>
            <pc:docMk/>
            <pc:sldMk cId="3465935313" sldId="483"/>
            <ac:spMk id="153" creationId="{52CB7DA4-AE42-4BA0-988C-8678E1E32F35}"/>
          </ac:spMkLst>
        </pc:spChg>
        <pc:spChg chg="add del mod">
          <ac:chgData name="Eduarda Sampaio" userId="f1767c5f4567867f" providerId="LiveId" clId="{C848EDCC-BC16-4333-8579-212686E4F568}" dt="2020-09-30T12:57:14.609" v="633" actId="478"/>
          <ac:spMkLst>
            <pc:docMk/>
            <pc:sldMk cId="3465935313" sldId="483"/>
            <ac:spMk id="155" creationId="{17F21D8A-983D-4E83-AF12-9204406C3BA6}"/>
          </ac:spMkLst>
        </pc:spChg>
        <pc:spChg chg="add del mod">
          <ac:chgData name="Eduarda Sampaio" userId="f1767c5f4567867f" providerId="LiveId" clId="{C848EDCC-BC16-4333-8579-212686E4F568}" dt="2020-09-30T12:57:15.092" v="634" actId="478"/>
          <ac:spMkLst>
            <pc:docMk/>
            <pc:sldMk cId="3465935313" sldId="483"/>
            <ac:spMk id="157" creationId="{013123C9-EDDA-401F-A14E-AF9EAC3351C5}"/>
          </ac:spMkLst>
        </pc:spChg>
        <pc:spChg chg="add del mod">
          <ac:chgData name="Eduarda Sampaio" userId="f1767c5f4567867f" providerId="LiveId" clId="{C848EDCC-BC16-4333-8579-212686E4F568}" dt="2020-09-30T13:00:01.269" v="715" actId="478"/>
          <ac:spMkLst>
            <pc:docMk/>
            <pc:sldMk cId="3465935313" sldId="483"/>
            <ac:spMk id="159" creationId="{BB4DA969-121B-4E80-B556-600FD5A5E7A1}"/>
          </ac:spMkLst>
        </pc:spChg>
        <pc:spChg chg="add del mod">
          <ac:chgData name="Eduarda Sampaio" userId="f1767c5f4567867f" providerId="LiveId" clId="{C848EDCC-BC16-4333-8579-212686E4F568}" dt="2020-09-30T13:00:00.513" v="714" actId="478"/>
          <ac:spMkLst>
            <pc:docMk/>
            <pc:sldMk cId="3465935313" sldId="483"/>
            <ac:spMk id="161" creationId="{11AC2BB1-8D2F-40A2-8D46-FD41EDDB4AAB}"/>
          </ac:spMkLst>
        </pc:spChg>
        <pc:spChg chg="add del mod">
          <ac:chgData name="Eduarda Sampaio" userId="f1767c5f4567867f" providerId="LiveId" clId="{C848EDCC-BC16-4333-8579-212686E4F568}" dt="2020-09-30T12:59:59.577" v="713" actId="478"/>
          <ac:spMkLst>
            <pc:docMk/>
            <pc:sldMk cId="3465935313" sldId="483"/>
            <ac:spMk id="163" creationId="{72425FB7-CF97-4597-93F5-3DF83BEA3E43}"/>
          </ac:spMkLst>
        </pc:spChg>
        <pc:spChg chg="add del mod">
          <ac:chgData name="Eduarda Sampaio" userId="f1767c5f4567867f" providerId="LiveId" clId="{C848EDCC-BC16-4333-8579-212686E4F568}" dt="2020-09-30T12:59:58.301" v="712" actId="478"/>
          <ac:spMkLst>
            <pc:docMk/>
            <pc:sldMk cId="3465935313" sldId="483"/>
            <ac:spMk id="165" creationId="{EED4FA27-93D8-4193-BB4F-91C507C5B896}"/>
          </ac:spMkLst>
        </pc:spChg>
        <pc:spChg chg="add del mod">
          <ac:chgData name="Eduarda Sampaio" userId="f1767c5f4567867f" providerId="LiveId" clId="{C848EDCC-BC16-4333-8579-212686E4F568}" dt="2020-09-30T12:59:12.160" v="695" actId="21"/>
          <ac:spMkLst>
            <pc:docMk/>
            <pc:sldMk cId="3465935313" sldId="483"/>
            <ac:spMk id="167" creationId="{EA453513-0C17-4162-8B40-450978872FC6}"/>
          </ac:spMkLst>
        </pc:spChg>
        <pc:spChg chg="add del mod">
          <ac:chgData name="Eduarda Sampaio" userId="f1767c5f4567867f" providerId="LiveId" clId="{C848EDCC-BC16-4333-8579-212686E4F568}" dt="2020-09-30T12:59:31.495" v="705" actId="21"/>
          <ac:spMkLst>
            <pc:docMk/>
            <pc:sldMk cId="3465935313" sldId="483"/>
            <ac:spMk id="169" creationId="{A810F240-2B87-4547-9C3B-A7C788D005A3}"/>
          </ac:spMkLst>
        </pc:spChg>
        <pc:spChg chg="add mod">
          <ac:chgData name="Eduarda Sampaio" userId="f1767c5f4567867f" providerId="LiveId" clId="{C848EDCC-BC16-4333-8579-212686E4F568}" dt="2020-09-30T13:42:45.245" v="1693" actId="14100"/>
          <ac:spMkLst>
            <pc:docMk/>
            <pc:sldMk cId="3465935313" sldId="483"/>
            <ac:spMk id="171" creationId="{A1C115D7-4365-4DFB-AC1B-ED98C5BB7EE9}"/>
          </ac:spMkLst>
        </pc:spChg>
        <pc:spChg chg="add del mod">
          <ac:chgData name="Eduarda Sampaio" userId="f1767c5f4567867f" providerId="LiveId" clId="{C848EDCC-BC16-4333-8579-212686E4F568}" dt="2020-09-30T13:03:49.404" v="792" actId="478"/>
          <ac:spMkLst>
            <pc:docMk/>
            <pc:sldMk cId="3465935313" sldId="483"/>
            <ac:spMk id="173" creationId="{D8F65879-1940-49F4-8860-19AB1BB9CE22}"/>
          </ac:spMkLst>
        </pc:spChg>
        <pc:spChg chg="add del mod">
          <ac:chgData name="Eduarda Sampaio" userId="f1767c5f4567867f" providerId="LiveId" clId="{C848EDCC-BC16-4333-8579-212686E4F568}" dt="2020-09-30T13:00:50.365" v="731" actId="478"/>
          <ac:spMkLst>
            <pc:docMk/>
            <pc:sldMk cId="3465935313" sldId="483"/>
            <ac:spMk id="175" creationId="{335410C7-960D-4D28-A71B-FABFCE6D64AC}"/>
          </ac:spMkLst>
        </pc:spChg>
        <pc:spChg chg="add del mod">
          <ac:chgData name="Eduarda Sampaio" userId="f1767c5f4567867f" providerId="LiveId" clId="{C848EDCC-BC16-4333-8579-212686E4F568}" dt="2020-09-30T13:00:57.285" v="734" actId="478"/>
          <ac:spMkLst>
            <pc:docMk/>
            <pc:sldMk cId="3465935313" sldId="483"/>
            <ac:spMk id="177" creationId="{1FBF2439-354C-4D3B-97FF-F57C90EBA6D6}"/>
          </ac:spMkLst>
        </pc:spChg>
        <pc:spChg chg="add del mod">
          <ac:chgData name="Eduarda Sampaio" userId="f1767c5f4567867f" providerId="LiveId" clId="{C848EDCC-BC16-4333-8579-212686E4F568}" dt="2020-09-30T13:00:58.094" v="735" actId="478"/>
          <ac:spMkLst>
            <pc:docMk/>
            <pc:sldMk cId="3465935313" sldId="483"/>
            <ac:spMk id="179" creationId="{45EF1D88-1134-44B4-9122-0D45E77F8C6D}"/>
          </ac:spMkLst>
        </pc:spChg>
        <pc:spChg chg="add del mod">
          <ac:chgData name="Eduarda Sampaio" userId="f1767c5f4567867f" providerId="LiveId" clId="{C848EDCC-BC16-4333-8579-212686E4F568}" dt="2020-09-30T13:00:58.694" v="736" actId="478"/>
          <ac:spMkLst>
            <pc:docMk/>
            <pc:sldMk cId="3465935313" sldId="483"/>
            <ac:spMk id="181" creationId="{D5D28F29-F8E5-4A2D-B8E0-71D1BCFA1254}"/>
          </ac:spMkLst>
        </pc:spChg>
        <pc:spChg chg="add del mod">
          <ac:chgData name="Eduarda Sampaio" userId="f1767c5f4567867f" providerId="LiveId" clId="{C848EDCC-BC16-4333-8579-212686E4F568}" dt="2020-09-30T13:06:26.602" v="857" actId="478"/>
          <ac:spMkLst>
            <pc:docMk/>
            <pc:sldMk cId="3465935313" sldId="483"/>
            <ac:spMk id="183" creationId="{82531C90-0AB3-4911-AC67-9D59D0A4EB58}"/>
          </ac:spMkLst>
        </pc:spChg>
        <pc:spChg chg="add del mod">
          <ac:chgData name="Eduarda Sampaio" userId="f1767c5f4567867f" providerId="LiveId" clId="{C848EDCC-BC16-4333-8579-212686E4F568}" dt="2020-09-30T13:06:26.130" v="856" actId="478"/>
          <ac:spMkLst>
            <pc:docMk/>
            <pc:sldMk cId="3465935313" sldId="483"/>
            <ac:spMk id="185" creationId="{672FC871-AAA6-403B-95D6-FDCFAC864273}"/>
          </ac:spMkLst>
        </pc:spChg>
        <pc:spChg chg="add del mod">
          <ac:chgData name="Eduarda Sampaio" userId="f1767c5f4567867f" providerId="LiveId" clId="{C848EDCC-BC16-4333-8579-212686E4F568}" dt="2020-09-30T13:06:25.665" v="855" actId="478"/>
          <ac:spMkLst>
            <pc:docMk/>
            <pc:sldMk cId="3465935313" sldId="483"/>
            <ac:spMk id="187" creationId="{CE636E56-0E79-4D44-B7A3-63BC16645DC6}"/>
          </ac:spMkLst>
        </pc:spChg>
        <pc:spChg chg="add del mod">
          <ac:chgData name="Eduarda Sampaio" userId="f1767c5f4567867f" providerId="LiveId" clId="{C848EDCC-BC16-4333-8579-212686E4F568}" dt="2020-09-30T13:06:25.131" v="854" actId="478"/>
          <ac:spMkLst>
            <pc:docMk/>
            <pc:sldMk cId="3465935313" sldId="483"/>
            <ac:spMk id="189" creationId="{0E4B6598-FD27-4532-8F03-26D8BB0F430D}"/>
          </ac:spMkLst>
        </pc:spChg>
        <pc:spChg chg="add del mod">
          <ac:chgData name="Eduarda Sampaio" userId="f1767c5f4567867f" providerId="LiveId" clId="{C848EDCC-BC16-4333-8579-212686E4F568}" dt="2020-09-30T13:06:24.153" v="852" actId="478"/>
          <ac:spMkLst>
            <pc:docMk/>
            <pc:sldMk cId="3465935313" sldId="483"/>
            <ac:spMk id="191" creationId="{F6065511-28D0-4C04-A925-8A02D56CC181}"/>
          </ac:spMkLst>
        </pc:spChg>
        <pc:spChg chg="add del mod">
          <ac:chgData name="Eduarda Sampaio" userId="f1767c5f4567867f" providerId="LiveId" clId="{C848EDCC-BC16-4333-8579-212686E4F568}" dt="2020-09-30T13:06:24.707" v="853" actId="478"/>
          <ac:spMkLst>
            <pc:docMk/>
            <pc:sldMk cId="3465935313" sldId="483"/>
            <ac:spMk id="193" creationId="{94970670-A9AF-48B0-96C2-61037C23E996}"/>
          </ac:spMkLst>
        </pc:spChg>
        <pc:spChg chg="add del mod">
          <ac:chgData name="Eduarda Sampaio" userId="f1767c5f4567867f" providerId="LiveId" clId="{C848EDCC-BC16-4333-8579-212686E4F568}" dt="2020-09-30T13:06:23.412" v="851" actId="478"/>
          <ac:spMkLst>
            <pc:docMk/>
            <pc:sldMk cId="3465935313" sldId="483"/>
            <ac:spMk id="195" creationId="{E359C498-5AC8-499A-B299-C803BC2CB62B}"/>
          </ac:spMkLst>
        </pc:spChg>
        <pc:spChg chg="add del mod">
          <ac:chgData name="Eduarda Sampaio" userId="f1767c5f4567867f" providerId="LiveId" clId="{C848EDCC-BC16-4333-8579-212686E4F568}" dt="2020-09-30T13:06:23.059" v="850" actId="478"/>
          <ac:spMkLst>
            <pc:docMk/>
            <pc:sldMk cId="3465935313" sldId="483"/>
            <ac:spMk id="197" creationId="{E44E8400-13D7-469E-AEF2-F0D739FB0EA1}"/>
          </ac:spMkLst>
        </pc:spChg>
        <pc:spChg chg="add del mod">
          <ac:chgData name="Eduarda Sampaio" userId="f1767c5f4567867f" providerId="LiveId" clId="{C848EDCC-BC16-4333-8579-212686E4F568}" dt="2020-09-30T13:16:53.239" v="1108" actId="21"/>
          <ac:spMkLst>
            <pc:docMk/>
            <pc:sldMk cId="3465935313" sldId="483"/>
            <ac:spMk id="199" creationId="{1F38EB1B-F52E-4C05-AAED-42833EFF7E38}"/>
          </ac:spMkLst>
        </pc:spChg>
        <pc:spChg chg="add mod">
          <ac:chgData name="Eduarda Sampaio" userId="f1767c5f4567867f" providerId="LiveId" clId="{C848EDCC-BC16-4333-8579-212686E4F568}" dt="2020-09-30T13:33:47.296" v="1546" actId="1035"/>
          <ac:spMkLst>
            <pc:docMk/>
            <pc:sldMk cId="3465935313" sldId="483"/>
            <ac:spMk id="201" creationId="{0F8EBFBB-B685-4C2D-B1AF-32FD7BB48CBD}"/>
          </ac:spMkLst>
        </pc:spChg>
        <pc:spChg chg="add del mod">
          <ac:chgData name="Eduarda Sampaio" userId="f1767c5f4567867f" providerId="LiveId" clId="{C848EDCC-BC16-4333-8579-212686E4F568}" dt="2020-09-30T13:01:55.143" v="750" actId="21"/>
          <ac:spMkLst>
            <pc:docMk/>
            <pc:sldMk cId="3465935313" sldId="483"/>
            <ac:spMk id="203" creationId="{D4F9B597-7B69-4834-BB78-E729546C13E4}"/>
          </ac:spMkLst>
        </pc:spChg>
        <pc:spChg chg="add del mod">
          <ac:chgData name="Eduarda Sampaio" userId="f1767c5f4567867f" providerId="LiveId" clId="{C848EDCC-BC16-4333-8579-212686E4F568}" dt="2020-09-30T13:01:55.143" v="750" actId="21"/>
          <ac:spMkLst>
            <pc:docMk/>
            <pc:sldMk cId="3465935313" sldId="483"/>
            <ac:spMk id="205" creationId="{D4F38BAC-B228-447A-AD78-347121D6AC36}"/>
          </ac:spMkLst>
        </pc:spChg>
        <pc:spChg chg="add del mod">
          <ac:chgData name="Eduarda Sampaio" userId="f1767c5f4567867f" providerId="LiveId" clId="{C848EDCC-BC16-4333-8579-212686E4F568}" dt="2020-09-30T13:01:55.143" v="750" actId="21"/>
          <ac:spMkLst>
            <pc:docMk/>
            <pc:sldMk cId="3465935313" sldId="483"/>
            <ac:spMk id="207" creationId="{75D3EB36-552D-4FE2-870A-F745E0B5DF52}"/>
          </ac:spMkLst>
        </pc:spChg>
        <pc:spChg chg="add del mod">
          <ac:chgData name="Eduarda Sampaio" userId="f1767c5f4567867f" providerId="LiveId" clId="{C848EDCC-BC16-4333-8579-212686E4F568}" dt="2020-09-30T13:01:55.143" v="750" actId="21"/>
          <ac:spMkLst>
            <pc:docMk/>
            <pc:sldMk cId="3465935313" sldId="483"/>
            <ac:spMk id="209" creationId="{73EDCBF6-9F9E-4EF1-BDFC-6C02E87CF563}"/>
          </ac:spMkLst>
        </pc:spChg>
        <pc:spChg chg="add del mod">
          <ac:chgData name="Eduarda Sampaio" userId="f1767c5f4567867f" providerId="LiveId" clId="{C848EDCC-BC16-4333-8579-212686E4F568}" dt="2020-09-30T13:01:55.143" v="750" actId="21"/>
          <ac:spMkLst>
            <pc:docMk/>
            <pc:sldMk cId="3465935313" sldId="483"/>
            <ac:spMk id="211" creationId="{363B9325-B444-478F-8B23-A81B644C7C15}"/>
          </ac:spMkLst>
        </pc:spChg>
        <pc:spChg chg="add del mod">
          <ac:chgData name="Eduarda Sampaio" userId="f1767c5f4567867f" providerId="LiveId" clId="{C848EDCC-BC16-4333-8579-212686E4F568}" dt="2020-09-30T13:01:55.143" v="750" actId="21"/>
          <ac:spMkLst>
            <pc:docMk/>
            <pc:sldMk cId="3465935313" sldId="483"/>
            <ac:spMk id="213" creationId="{FBB64DB4-8526-497B-B45B-B2EFD89DF738}"/>
          </ac:spMkLst>
        </pc:spChg>
        <pc:spChg chg="add del mod">
          <ac:chgData name="Eduarda Sampaio" userId="f1767c5f4567867f" providerId="LiveId" clId="{C848EDCC-BC16-4333-8579-212686E4F568}" dt="2020-09-30T13:01:55.143" v="750" actId="21"/>
          <ac:spMkLst>
            <pc:docMk/>
            <pc:sldMk cId="3465935313" sldId="483"/>
            <ac:spMk id="215" creationId="{817FB5B9-E89A-48B9-AA7A-67BA4B701D3E}"/>
          </ac:spMkLst>
        </pc:spChg>
        <pc:spChg chg="add del mod">
          <ac:chgData name="Eduarda Sampaio" userId="f1767c5f4567867f" providerId="LiveId" clId="{C848EDCC-BC16-4333-8579-212686E4F568}" dt="2020-09-30T13:01:55.143" v="750" actId="21"/>
          <ac:spMkLst>
            <pc:docMk/>
            <pc:sldMk cId="3465935313" sldId="483"/>
            <ac:spMk id="217" creationId="{DAF4FE37-2EFA-48BE-8621-9D1C8FD12920}"/>
          </ac:spMkLst>
        </pc:spChg>
        <pc:spChg chg="add del mod">
          <ac:chgData name="Eduarda Sampaio" userId="f1767c5f4567867f" providerId="LiveId" clId="{C848EDCC-BC16-4333-8579-212686E4F568}" dt="2020-09-30T13:01:55.143" v="750" actId="21"/>
          <ac:spMkLst>
            <pc:docMk/>
            <pc:sldMk cId="3465935313" sldId="483"/>
            <ac:spMk id="219" creationId="{9A482651-C4A0-4353-BEA9-3724E9DCCD6B}"/>
          </ac:spMkLst>
        </pc:spChg>
        <pc:spChg chg="add del mod">
          <ac:chgData name="Eduarda Sampaio" userId="f1767c5f4567867f" providerId="LiveId" clId="{C848EDCC-BC16-4333-8579-212686E4F568}" dt="2020-09-30T13:01:55.143" v="750" actId="21"/>
          <ac:spMkLst>
            <pc:docMk/>
            <pc:sldMk cId="3465935313" sldId="483"/>
            <ac:spMk id="221" creationId="{EF240AF1-10F6-41DD-AE7C-0F8FE86E587E}"/>
          </ac:spMkLst>
        </pc:spChg>
        <pc:spChg chg="add del mod">
          <ac:chgData name="Eduarda Sampaio" userId="f1767c5f4567867f" providerId="LiveId" clId="{C848EDCC-BC16-4333-8579-212686E4F568}" dt="2020-09-30T13:01:55.143" v="750" actId="21"/>
          <ac:spMkLst>
            <pc:docMk/>
            <pc:sldMk cId="3465935313" sldId="483"/>
            <ac:spMk id="223" creationId="{2DCF52D6-0622-4339-82A5-24C688B72383}"/>
          </ac:spMkLst>
        </pc:spChg>
        <pc:spChg chg="add del mod">
          <ac:chgData name="Eduarda Sampaio" userId="f1767c5f4567867f" providerId="LiveId" clId="{C848EDCC-BC16-4333-8579-212686E4F568}" dt="2020-09-30T13:03:49.969" v="793" actId="478"/>
          <ac:spMkLst>
            <pc:docMk/>
            <pc:sldMk cId="3465935313" sldId="483"/>
            <ac:spMk id="225" creationId="{D70B15AF-1518-491A-B00B-5B472E120452}"/>
          </ac:spMkLst>
        </pc:spChg>
        <pc:spChg chg="add del mod">
          <ac:chgData name="Eduarda Sampaio" userId="f1767c5f4567867f" providerId="LiveId" clId="{C848EDCC-BC16-4333-8579-212686E4F568}" dt="2020-09-30T13:03:50.582" v="794" actId="478"/>
          <ac:spMkLst>
            <pc:docMk/>
            <pc:sldMk cId="3465935313" sldId="483"/>
            <ac:spMk id="227" creationId="{4BF3DF36-995F-4FB1-9791-E64486F1D2F2}"/>
          </ac:spMkLst>
        </pc:spChg>
        <pc:spChg chg="add del mod">
          <ac:chgData name="Eduarda Sampaio" userId="f1767c5f4567867f" providerId="LiveId" clId="{C848EDCC-BC16-4333-8579-212686E4F568}" dt="2020-09-30T13:03:51.922" v="795" actId="478"/>
          <ac:spMkLst>
            <pc:docMk/>
            <pc:sldMk cId="3465935313" sldId="483"/>
            <ac:spMk id="229" creationId="{9A8DFF59-AEC6-427A-B570-A24B00C30D78}"/>
          </ac:spMkLst>
        </pc:spChg>
        <pc:spChg chg="add del mod">
          <ac:chgData name="Eduarda Sampaio" userId="f1767c5f4567867f" providerId="LiveId" clId="{C848EDCC-BC16-4333-8579-212686E4F568}" dt="2020-09-30T13:03:52.550" v="796" actId="478"/>
          <ac:spMkLst>
            <pc:docMk/>
            <pc:sldMk cId="3465935313" sldId="483"/>
            <ac:spMk id="231" creationId="{C9298FFF-26B9-40B9-B3E2-77F437DE11BB}"/>
          </ac:spMkLst>
        </pc:spChg>
        <pc:spChg chg="add del mod">
          <ac:chgData name="Eduarda Sampaio" userId="f1767c5f4567867f" providerId="LiveId" clId="{C848EDCC-BC16-4333-8579-212686E4F568}" dt="2020-09-30T13:21:11.205" v="1217" actId="478"/>
          <ac:spMkLst>
            <pc:docMk/>
            <pc:sldMk cId="3465935313" sldId="483"/>
            <ac:spMk id="233" creationId="{83070A03-2D1D-4483-9E13-09E151C129E7}"/>
          </ac:spMkLst>
        </pc:spChg>
        <pc:spChg chg="add del mod">
          <ac:chgData name="Eduarda Sampaio" userId="f1767c5f4567867f" providerId="LiveId" clId="{C848EDCC-BC16-4333-8579-212686E4F568}" dt="2020-09-30T13:21:08.778" v="1214" actId="478"/>
          <ac:spMkLst>
            <pc:docMk/>
            <pc:sldMk cId="3465935313" sldId="483"/>
            <ac:spMk id="235" creationId="{C2281D10-5058-4024-9F94-68BC62E1DA08}"/>
          </ac:spMkLst>
        </pc:spChg>
        <pc:spChg chg="add del mod">
          <ac:chgData name="Eduarda Sampaio" userId="f1767c5f4567867f" providerId="LiveId" clId="{C848EDCC-BC16-4333-8579-212686E4F568}" dt="2020-09-30T13:24:53.060" v="1357" actId="208"/>
          <ac:spMkLst>
            <pc:docMk/>
            <pc:sldMk cId="3465935313" sldId="483"/>
            <ac:spMk id="237" creationId="{18EC27A8-B98E-4BC9-AC12-D4D1448C638F}"/>
          </ac:spMkLst>
        </pc:spChg>
        <pc:spChg chg="add del">
          <ac:chgData name="Eduarda Sampaio" userId="f1767c5f4567867f" providerId="LiveId" clId="{C848EDCC-BC16-4333-8579-212686E4F568}" dt="2020-09-30T13:04:45.883" v="810" actId="478"/>
          <ac:spMkLst>
            <pc:docMk/>
            <pc:sldMk cId="3465935313" sldId="483"/>
            <ac:spMk id="239" creationId="{4D2CCA44-891F-4FF5-B0EF-AF2C38756C7E}"/>
          </ac:spMkLst>
        </pc:spChg>
        <pc:spChg chg="add del">
          <ac:chgData name="Eduarda Sampaio" userId="f1767c5f4567867f" providerId="LiveId" clId="{C848EDCC-BC16-4333-8579-212686E4F568}" dt="2020-09-30T13:21:13.260" v="1218" actId="478"/>
          <ac:spMkLst>
            <pc:docMk/>
            <pc:sldMk cId="3465935313" sldId="483"/>
            <ac:spMk id="241" creationId="{EEB41B28-3DEB-466C-A40C-74811DAB232B}"/>
          </ac:spMkLst>
        </pc:spChg>
        <pc:spChg chg="add mod">
          <ac:chgData name="Eduarda Sampaio" userId="f1767c5f4567867f" providerId="LiveId" clId="{C848EDCC-BC16-4333-8579-212686E4F568}" dt="2020-09-30T13:34:26.277" v="1557" actId="1076"/>
          <ac:spMkLst>
            <pc:docMk/>
            <pc:sldMk cId="3465935313" sldId="483"/>
            <ac:spMk id="243" creationId="{D1885C06-8C0B-42D3-8BB3-B95063E47A6A}"/>
          </ac:spMkLst>
        </pc:spChg>
        <pc:spChg chg="add del">
          <ac:chgData name="Eduarda Sampaio" userId="f1767c5f4567867f" providerId="LiveId" clId="{C848EDCC-BC16-4333-8579-212686E4F568}" dt="2020-09-30T13:02:13.788" v="754" actId="478"/>
          <ac:spMkLst>
            <pc:docMk/>
            <pc:sldMk cId="3465935313" sldId="483"/>
            <ac:spMk id="245" creationId="{0CAC89D3-8E4D-4851-83C1-D972AE02A7AB}"/>
          </ac:spMkLst>
        </pc:spChg>
        <pc:spChg chg="add del">
          <ac:chgData name="Eduarda Sampaio" userId="f1767c5f4567867f" providerId="LiveId" clId="{C848EDCC-BC16-4333-8579-212686E4F568}" dt="2020-09-30T13:02:14.972" v="755" actId="478"/>
          <ac:spMkLst>
            <pc:docMk/>
            <pc:sldMk cId="3465935313" sldId="483"/>
            <ac:spMk id="247" creationId="{7E047BDD-D943-419D-B714-CCC49F62D07D}"/>
          </ac:spMkLst>
        </pc:spChg>
        <pc:spChg chg="add del">
          <ac:chgData name="Eduarda Sampaio" userId="f1767c5f4567867f" providerId="LiveId" clId="{C848EDCC-BC16-4333-8579-212686E4F568}" dt="2020-09-30T13:02:16.261" v="756" actId="478"/>
          <ac:spMkLst>
            <pc:docMk/>
            <pc:sldMk cId="3465935313" sldId="483"/>
            <ac:spMk id="249" creationId="{9323EE13-6980-4161-8FC1-B675BFF907CF}"/>
          </ac:spMkLst>
        </pc:spChg>
        <pc:spChg chg="add del mod">
          <ac:chgData name="Eduarda Sampaio" userId="f1767c5f4567867f" providerId="LiveId" clId="{C848EDCC-BC16-4333-8579-212686E4F568}" dt="2020-09-30T20:05:03.095" v="1726" actId="478"/>
          <ac:spMkLst>
            <pc:docMk/>
            <pc:sldMk cId="3465935313" sldId="483"/>
            <ac:spMk id="251" creationId="{F5ABC17C-FD3E-4295-ABE6-5078481493DF}"/>
          </ac:spMkLst>
        </pc:spChg>
        <pc:spChg chg="add mod">
          <ac:chgData name="Eduarda Sampaio" userId="f1767c5f4567867f" providerId="LiveId" clId="{C848EDCC-BC16-4333-8579-212686E4F568}" dt="2020-09-30T20:37:35.082" v="1978" actId="1076"/>
          <ac:spMkLst>
            <pc:docMk/>
            <pc:sldMk cId="3465935313" sldId="483"/>
            <ac:spMk id="253" creationId="{285276A8-1285-41A6-B451-E36D5CBD21E6}"/>
          </ac:spMkLst>
        </pc:spChg>
        <pc:spChg chg="add del mod">
          <ac:chgData name="Eduarda Sampaio" userId="f1767c5f4567867f" providerId="LiveId" clId="{C848EDCC-BC16-4333-8579-212686E4F568}" dt="2020-09-30T20:17:37.023" v="1791" actId="478"/>
          <ac:spMkLst>
            <pc:docMk/>
            <pc:sldMk cId="3465935313" sldId="483"/>
            <ac:spMk id="255" creationId="{C0E6FB29-44E0-4AA9-A9EC-F686572DD094}"/>
          </ac:spMkLst>
        </pc:spChg>
        <pc:spChg chg="add del mod">
          <ac:chgData name="Eduarda Sampaio" userId="f1767c5f4567867f" providerId="LiveId" clId="{C848EDCC-BC16-4333-8579-212686E4F568}" dt="2020-09-30T20:17:35.476" v="1789" actId="478"/>
          <ac:spMkLst>
            <pc:docMk/>
            <pc:sldMk cId="3465935313" sldId="483"/>
            <ac:spMk id="257" creationId="{1A9ECDF0-7E23-4EF7-B792-D3B13371542E}"/>
          </ac:spMkLst>
        </pc:spChg>
        <pc:spChg chg="add mod">
          <ac:chgData name="Eduarda Sampaio" userId="f1767c5f4567867f" providerId="LiveId" clId="{C848EDCC-BC16-4333-8579-212686E4F568}" dt="2020-09-30T20:29:36.575" v="1914" actId="1076"/>
          <ac:spMkLst>
            <pc:docMk/>
            <pc:sldMk cId="3465935313" sldId="483"/>
            <ac:spMk id="259" creationId="{A1725325-E8BA-4741-ABA0-6BBA1C97498D}"/>
          </ac:spMkLst>
        </pc:spChg>
        <pc:spChg chg="add del mod">
          <ac:chgData name="Eduarda Sampaio" userId="f1767c5f4567867f" providerId="LiveId" clId="{C848EDCC-BC16-4333-8579-212686E4F568}" dt="2020-09-30T20:17:39" v="1792" actId="478"/>
          <ac:spMkLst>
            <pc:docMk/>
            <pc:sldMk cId="3465935313" sldId="483"/>
            <ac:spMk id="261" creationId="{8D9BC2CA-7B4A-44BE-8958-57B258E306A1}"/>
          </ac:spMkLst>
        </pc:spChg>
        <pc:spChg chg="add del mod">
          <ac:chgData name="Eduarda Sampaio" userId="f1767c5f4567867f" providerId="LiveId" clId="{C848EDCC-BC16-4333-8579-212686E4F568}" dt="2020-09-30T13:21:09.345" v="1215" actId="478"/>
          <ac:spMkLst>
            <pc:docMk/>
            <pc:sldMk cId="3465935313" sldId="483"/>
            <ac:spMk id="263" creationId="{C5F08EEA-F167-4361-B05E-07B74098ECA7}"/>
          </ac:spMkLst>
        </pc:spChg>
        <pc:spChg chg="add del">
          <ac:chgData name="Eduarda Sampaio" userId="f1767c5f4567867f" providerId="LiveId" clId="{C848EDCC-BC16-4333-8579-212686E4F568}" dt="2020-09-30T13:04:33.022" v="805" actId="478"/>
          <ac:spMkLst>
            <pc:docMk/>
            <pc:sldMk cId="3465935313" sldId="483"/>
            <ac:spMk id="265" creationId="{4383B8B7-124E-4380-8D96-4EAFC44C5A36}"/>
          </ac:spMkLst>
        </pc:spChg>
        <pc:spChg chg="add del mod">
          <ac:chgData name="Eduarda Sampaio" userId="f1767c5f4567867f" providerId="LiveId" clId="{C848EDCC-BC16-4333-8579-212686E4F568}" dt="2020-09-30T13:21:08.208" v="1213" actId="478"/>
          <ac:spMkLst>
            <pc:docMk/>
            <pc:sldMk cId="3465935313" sldId="483"/>
            <ac:spMk id="267" creationId="{ED701D42-FD00-4DC5-A671-55DC2D625F64}"/>
          </ac:spMkLst>
        </pc:spChg>
        <pc:spChg chg="add del mod">
          <ac:chgData name="Eduarda Sampaio" userId="f1767c5f4567867f" providerId="LiveId" clId="{C848EDCC-BC16-4333-8579-212686E4F568}" dt="2020-09-30T13:21:10.483" v="1216" actId="478"/>
          <ac:spMkLst>
            <pc:docMk/>
            <pc:sldMk cId="3465935313" sldId="483"/>
            <ac:spMk id="269" creationId="{C8D8B8CA-875A-47C3-B644-7DF75B6D2DAA}"/>
          </ac:spMkLst>
        </pc:spChg>
        <pc:spChg chg="add del mod">
          <ac:chgData name="Eduarda Sampaio" userId="f1767c5f4567867f" providerId="LiveId" clId="{C848EDCC-BC16-4333-8579-212686E4F568}" dt="2020-09-30T13:23:51.660" v="1293" actId="1035"/>
          <ac:spMkLst>
            <pc:docMk/>
            <pc:sldMk cId="3465935313" sldId="483"/>
            <ac:spMk id="271" creationId="{2BB7F879-4A5B-4BD5-90E6-538562817507}"/>
          </ac:spMkLst>
        </pc:spChg>
        <pc:spChg chg="add del mod">
          <ac:chgData name="Eduarda Sampaio" userId="f1767c5f4567867f" providerId="LiveId" clId="{C848EDCC-BC16-4333-8579-212686E4F568}" dt="2020-09-30T13:24:57.813" v="1358" actId="1076"/>
          <ac:spMkLst>
            <pc:docMk/>
            <pc:sldMk cId="3465935313" sldId="483"/>
            <ac:spMk id="273" creationId="{606429C4-E60F-4583-8031-665E6FBEAE59}"/>
          </ac:spMkLst>
        </pc:spChg>
        <pc:spChg chg="add del">
          <ac:chgData name="Eduarda Sampaio" userId="f1767c5f4567867f" providerId="LiveId" clId="{C848EDCC-BC16-4333-8579-212686E4F568}" dt="2020-09-30T13:05:39.047" v="830" actId="478"/>
          <ac:spMkLst>
            <pc:docMk/>
            <pc:sldMk cId="3465935313" sldId="483"/>
            <ac:spMk id="275" creationId="{0FDEBA77-51C7-4F0E-A0BF-A76175D9C46E}"/>
          </ac:spMkLst>
        </pc:spChg>
        <pc:spChg chg="add mod">
          <ac:chgData name="Eduarda Sampaio" userId="f1767c5f4567867f" providerId="LiveId" clId="{C848EDCC-BC16-4333-8579-212686E4F568}" dt="2020-09-30T20:27:52.159" v="1900" actId="1076"/>
          <ac:spMkLst>
            <pc:docMk/>
            <pc:sldMk cId="3465935313" sldId="483"/>
            <ac:spMk id="277" creationId="{8F8A0299-19BF-466B-8D7F-9762C9A43D95}"/>
          </ac:spMkLst>
        </pc:spChg>
        <pc:spChg chg="add del mod">
          <ac:chgData name="Eduarda Sampaio" userId="f1767c5f4567867f" providerId="LiveId" clId="{C848EDCC-BC16-4333-8579-212686E4F568}" dt="2020-09-30T20:18:06.783" v="1794" actId="478"/>
          <ac:spMkLst>
            <pc:docMk/>
            <pc:sldMk cId="3465935313" sldId="483"/>
            <ac:spMk id="279" creationId="{8191E7AE-0977-4AF7-AA0C-A16CC8A1117A}"/>
          </ac:spMkLst>
        </pc:spChg>
        <pc:spChg chg="add del mod">
          <ac:chgData name="Eduarda Sampaio" userId="f1767c5f4567867f" providerId="LiveId" clId="{C848EDCC-BC16-4333-8579-212686E4F568}" dt="2020-09-30T20:18:05.755" v="1793" actId="478"/>
          <ac:spMkLst>
            <pc:docMk/>
            <pc:sldMk cId="3465935313" sldId="483"/>
            <ac:spMk id="281" creationId="{6F2A8A42-230D-47FE-8943-6161701CC55F}"/>
          </ac:spMkLst>
        </pc:spChg>
        <pc:spChg chg="add mod">
          <ac:chgData name="Eduarda Sampaio" userId="f1767c5f4567867f" providerId="LiveId" clId="{C848EDCC-BC16-4333-8579-212686E4F568}" dt="2020-09-30T20:28:39.088" v="1904" actId="1076"/>
          <ac:spMkLst>
            <pc:docMk/>
            <pc:sldMk cId="3465935313" sldId="483"/>
            <ac:spMk id="283" creationId="{795A8A7D-F53A-4F77-8B74-EE19FFE927F1}"/>
          </ac:spMkLst>
        </pc:spChg>
        <pc:spChg chg="add del mod">
          <ac:chgData name="Eduarda Sampaio" userId="f1767c5f4567867f" providerId="LiveId" clId="{C848EDCC-BC16-4333-8579-212686E4F568}" dt="2020-09-30T20:18:08.565" v="1795" actId="478"/>
          <ac:spMkLst>
            <pc:docMk/>
            <pc:sldMk cId="3465935313" sldId="483"/>
            <ac:spMk id="285" creationId="{8FEEC0FC-32BD-4B02-A8FF-ED1B4631758B}"/>
          </ac:spMkLst>
        </pc:spChg>
        <pc:spChg chg="add del mod">
          <ac:chgData name="Eduarda Sampaio" userId="f1767c5f4567867f" providerId="LiveId" clId="{C848EDCC-BC16-4333-8579-212686E4F568}" dt="2020-09-30T13:23:51.660" v="1293" actId="1035"/>
          <ac:spMkLst>
            <pc:docMk/>
            <pc:sldMk cId="3465935313" sldId="483"/>
            <ac:spMk id="287" creationId="{5E4887B2-744E-4155-BFB8-6E8E797A6B64}"/>
          </ac:spMkLst>
        </pc:spChg>
        <pc:spChg chg="add del mod">
          <ac:chgData name="Eduarda Sampaio" userId="f1767c5f4567867f" providerId="LiveId" clId="{C848EDCC-BC16-4333-8579-212686E4F568}" dt="2020-09-30T13:19:12.964" v="1150" actId="478"/>
          <ac:spMkLst>
            <pc:docMk/>
            <pc:sldMk cId="3465935313" sldId="483"/>
            <ac:spMk id="289" creationId="{1A3B4550-2A3E-4A41-A451-92C3B2120E39}"/>
          </ac:spMkLst>
        </pc:spChg>
        <pc:spChg chg="add mod">
          <ac:chgData name="Eduarda Sampaio" userId="f1767c5f4567867f" providerId="LiveId" clId="{C848EDCC-BC16-4333-8579-212686E4F568}" dt="2020-09-30T13:20:29.686" v="1206" actId="1076"/>
          <ac:spMkLst>
            <pc:docMk/>
            <pc:sldMk cId="3465935313" sldId="483"/>
            <ac:spMk id="291" creationId="{CC6CB843-C27A-446A-9FFC-B3C2529869BE}"/>
          </ac:spMkLst>
        </pc:spChg>
        <pc:spChg chg="add del mod">
          <ac:chgData name="Eduarda Sampaio" userId="f1767c5f4567867f" providerId="LiveId" clId="{C848EDCC-BC16-4333-8579-212686E4F568}" dt="2020-09-30T13:09:40.383" v="981" actId="478"/>
          <ac:spMkLst>
            <pc:docMk/>
            <pc:sldMk cId="3465935313" sldId="483"/>
            <ac:spMk id="293" creationId="{9ED3C83E-3F3D-4B95-9B22-909E18505D0E}"/>
          </ac:spMkLst>
        </pc:spChg>
        <pc:spChg chg="add del mod">
          <ac:chgData name="Eduarda Sampaio" userId="f1767c5f4567867f" providerId="LiveId" clId="{C848EDCC-BC16-4333-8579-212686E4F568}" dt="2020-09-30T13:35:29.473" v="1575" actId="478"/>
          <ac:spMkLst>
            <pc:docMk/>
            <pc:sldMk cId="3465935313" sldId="483"/>
            <ac:spMk id="295" creationId="{747550AF-BA3B-4F9A-8741-210AC874E916}"/>
          </ac:spMkLst>
        </pc:spChg>
        <pc:spChg chg="add del mod">
          <ac:chgData name="Eduarda Sampaio" userId="f1767c5f4567867f" providerId="LiveId" clId="{C848EDCC-BC16-4333-8579-212686E4F568}" dt="2020-09-30T13:35:29.473" v="1575" actId="478"/>
          <ac:spMkLst>
            <pc:docMk/>
            <pc:sldMk cId="3465935313" sldId="483"/>
            <ac:spMk id="297" creationId="{1FEB986E-AF51-4A08-AF03-2835E5408D29}"/>
          </ac:spMkLst>
        </pc:spChg>
        <pc:spChg chg="add del mod">
          <ac:chgData name="Eduarda Sampaio" userId="f1767c5f4567867f" providerId="LiveId" clId="{C848EDCC-BC16-4333-8579-212686E4F568}" dt="2020-09-30T13:35:29.473" v="1575" actId="478"/>
          <ac:spMkLst>
            <pc:docMk/>
            <pc:sldMk cId="3465935313" sldId="483"/>
            <ac:spMk id="299" creationId="{F09095ED-D4F3-4875-9D9C-02552BF5A900}"/>
          </ac:spMkLst>
        </pc:spChg>
        <pc:spChg chg="add del mod">
          <ac:chgData name="Eduarda Sampaio" userId="f1767c5f4567867f" providerId="LiveId" clId="{C848EDCC-BC16-4333-8579-212686E4F568}" dt="2020-09-30T13:35:29.473" v="1575" actId="478"/>
          <ac:spMkLst>
            <pc:docMk/>
            <pc:sldMk cId="3465935313" sldId="483"/>
            <ac:spMk id="301" creationId="{40135EFB-E09E-4317-877F-CA319C9D4DE9}"/>
          </ac:spMkLst>
        </pc:spChg>
        <pc:spChg chg="add del mod">
          <ac:chgData name="Eduarda Sampaio" userId="f1767c5f4567867f" providerId="LiveId" clId="{C848EDCC-BC16-4333-8579-212686E4F568}" dt="2020-09-30T13:35:29.473" v="1575" actId="478"/>
          <ac:spMkLst>
            <pc:docMk/>
            <pc:sldMk cId="3465935313" sldId="483"/>
            <ac:spMk id="303" creationId="{DAA9A18D-EF4F-47E8-98DC-082C8F80B8A4}"/>
          </ac:spMkLst>
        </pc:spChg>
        <pc:spChg chg="add del mod">
          <ac:chgData name="Eduarda Sampaio" userId="f1767c5f4567867f" providerId="LiveId" clId="{C848EDCC-BC16-4333-8579-212686E4F568}" dt="2020-09-30T13:13:18.752" v="1063" actId="478"/>
          <ac:spMkLst>
            <pc:docMk/>
            <pc:sldMk cId="3465935313" sldId="483"/>
            <ac:spMk id="305" creationId="{2B7F3338-D8EA-410C-BAD0-04B78707D7B7}"/>
          </ac:spMkLst>
        </pc:spChg>
        <pc:spChg chg="add del mod">
          <ac:chgData name="Eduarda Sampaio" userId="f1767c5f4567867f" providerId="LiveId" clId="{C848EDCC-BC16-4333-8579-212686E4F568}" dt="2020-09-30T13:13:18.752" v="1063" actId="478"/>
          <ac:spMkLst>
            <pc:docMk/>
            <pc:sldMk cId="3465935313" sldId="483"/>
            <ac:spMk id="307" creationId="{7E0BB6D8-7EBB-4642-9A87-137CCC510699}"/>
          </ac:spMkLst>
        </pc:spChg>
        <pc:spChg chg="add del mod">
          <ac:chgData name="Eduarda Sampaio" userId="f1767c5f4567867f" providerId="LiveId" clId="{C848EDCC-BC16-4333-8579-212686E4F568}" dt="2020-09-30T13:13:18.752" v="1063" actId="478"/>
          <ac:spMkLst>
            <pc:docMk/>
            <pc:sldMk cId="3465935313" sldId="483"/>
            <ac:spMk id="309" creationId="{29B6140E-F32F-46BB-83F9-69BB2E505443}"/>
          </ac:spMkLst>
        </pc:spChg>
        <pc:spChg chg="add del mod">
          <ac:chgData name="Eduarda Sampaio" userId="f1767c5f4567867f" providerId="LiveId" clId="{C848EDCC-BC16-4333-8579-212686E4F568}" dt="2020-09-30T13:13:18.752" v="1063" actId="478"/>
          <ac:spMkLst>
            <pc:docMk/>
            <pc:sldMk cId="3465935313" sldId="483"/>
            <ac:spMk id="311" creationId="{099A6DC3-A8F4-4BCE-B338-8A0835A47174}"/>
          </ac:spMkLst>
        </pc:spChg>
        <pc:spChg chg="add del mod">
          <ac:chgData name="Eduarda Sampaio" userId="f1767c5f4567867f" providerId="LiveId" clId="{C848EDCC-BC16-4333-8579-212686E4F568}" dt="2020-09-30T13:13:18.752" v="1063" actId="478"/>
          <ac:spMkLst>
            <pc:docMk/>
            <pc:sldMk cId="3465935313" sldId="483"/>
            <ac:spMk id="313" creationId="{6205DE18-455E-4477-B390-C46B7415C5A3}"/>
          </ac:spMkLst>
        </pc:spChg>
        <pc:spChg chg="add del mod">
          <ac:chgData name="Eduarda Sampaio" userId="f1767c5f4567867f" providerId="LiveId" clId="{C848EDCC-BC16-4333-8579-212686E4F568}" dt="2020-09-30T13:35:18.407" v="1571" actId="478"/>
          <ac:spMkLst>
            <pc:docMk/>
            <pc:sldMk cId="3465935313" sldId="483"/>
            <ac:spMk id="315" creationId="{2DE122CC-52BF-4E6A-84C2-705957B4B0AD}"/>
          </ac:spMkLst>
        </pc:spChg>
        <pc:spChg chg="add del mod">
          <ac:chgData name="Eduarda Sampaio" userId="f1767c5f4567867f" providerId="LiveId" clId="{C848EDCC-BC16-4333-8579-212686E4F568}" dt="2020-09-30T13:35:19.468" v="1572" actId="478"/>
          <ac:spMkLst>
            <pc:docMk/>
            <pc:sldMk cId="3465935313" sldId="483"/>
            <ac:spMk id="317" creationId="{4F28AD09-EE9D-4457-811B-94E8160042FC}"/>
          </ac:spMkLst>
        </pc:spChg>
        <pc:spChg chg="add del mod">
          <ac:chgData name="Eduarda Sampaio" userId="f1767c5f4567867f" providerId="LiveId" clId="{C848EDCC-BC16-4333-8579-212686E4F568}" dt="2020-09-30T13:35:29.473" v="1575" actId="478"/>
          <ac:spMkLst>
            <pc:docMk/>
            <pc:sldMk cId="3465935313" sldId="483"/>
            <ac:spMk id="319" creationId="{2E373CF8-38BB-430A-958D-265B7A542811}"/>
          </ac:spMkLst>
        </pc:spChg>
        <pc:spChg chg="add del mod">
          <ac:chgData name="Eduarda Sampaio" userId="f1767c5f4567867f" providerId="LiveId" clId="{C848EDCC-BC16-4333-8579-212686E4F568}" dt="2020-09-30T13:35:29.473" v="1575" actId="478"/>
          <ac:spMkLst>
            <pc:docMk/>
            <pc:sldMk cId="3465935313" sldId="483"/>
            <ac:spMk id="321" creationId="{E7A97421-05FD-4135-B9BA-7FC44CFF3260}"/>
          </ac:spMkLst>
        </pc:spChg>
        <pc:spChg chg="add del mod">
          <ac:chgData name="Eduarda Sampaio" userId="f1767c5f4567867f" providerId="LiveId" clId="{C848EDCC-BC16-4333-8579-212686E4F568}" dt="2020-09-30T13:35:29.473" v="1575" actId="478"/>
          <ac:spMkLst>
            <pc:docMk/>
            <pc:sldMk cId="3465935313" sldId="483"/>
            <ac:spMk id="323" creationId="{6D2CCA42-089F-462B-AF1C-36B1A0A6FE37}"/>
          </ac:spMkLst>
        </pc:spChg>
        <pc:spChg chg="add mod">
          <ac:chgData name="Eduarda Sampaio" userId="f1767c5f4567867f" providerId="LiveId" clId="{C848EDCC-BC16-4333-8579-212686E4F568}" dt="2020-09-30T13:38:22.493" v="1589" actId="14100"/>
          <ac:spMkLst>
            <pc:docMk/>
            <pc:sldMk cId="3465935313" sldId="483"/>
            <ac:spMk id="325" creationId="{443B1705-7CB8-4B29-AC45-A83C97AC1D7A}"/>
          </ac:spMkLst>
        </pc:spChg>
        <pc:spChg chg="add del mod">
          <ac:chgData name="Eduarda Sampaio" userId="f1767c5f4567867f" providerId="LiveId" clId="{C848EDCC-BC16-4333-8579-212686E4F568}" dt="2020-09-30T13:19:10.019" v="1149" actId="478"/>
          <ac:spMkLst>
            <pc:docMk/>
            <pc:sldMk cId="3465935313" sldId="483"/>
            <ac:spMk id="327" creationId="{CFD1F304-EA34-400C-BE7E-0230A2B3D51A}"/>
          </ac:spMkLst>
        </pc:spChg>
        <pc:spChg chg="add del mod">
          <ac:chgData name="Eduarda Sampaio" userId="f1767c5f4567867f" providerId="LiveId" clId="{C848EDCC-BC16-4333-8579-212686E4F568}" dt="2020-09-30T13:19:53.815" v="1176" actId="478"/>
          <ac:spMkLst>
            <pc:docMk/>
            <pc:sldMk cId="3465935313" sldId="483"/>
            <ac:spMk id="328" creationId="{2F6AF6CC-DEBB-400B-BD22-70E5F887B4F0}"/>
          </ac:spMkLst>
        </pc:spChg>
        <pc:spChg chg="add mod">
          <ac:chgData name="Eduarda Sampaio" userId="f1767c5f4567867f" providerId="LiveId" clId="{C848EDCC-BC16-4333-8579-212686E4F568}" dt="2020-09-30T13:20:25.796" v="1205" actId="1076"/>
          <ac:spMkLst>
            <pc:docMk/>
            <pc:sldMk cId="3465935313" sldId="483"/>
            <ac:spMk id="330" creationId="{5B806AA8-ECD3-450A-BBF2-8FAF93494181}"/>
          </ac:spMkLst>
        </pc:spChg>
        <pc:spChg chg="add del mod">
          <ac:chgData name="Eduarda Sampaio" userId="f1767c5f4567867f" providerId="LiveId" clId="{C848EDCC-BC16-4333-8579-212686E4F568}" dt="2020-09-30T13:35:29.473" v="1575" actId="478"/>
          <ac:spMkLst>
            <pc:docMk/>
            <pc:sldMk cId="3465935313" sldId="483"/>
            <ac:spMk id="332" creationId="{76ADC511-4638-4C94-994A-74D25F952603}"/>
          </ac:spMkLst>
        </pc:spChg>
        <pc:spChg chg="add del mod">
          <ac:chgData name="Eduarda Sampaio" userId="f1767c5f4567867f" providerId="LiveId" clId="{C848EDCC-BC16-4333-8579-212686E4F568}" dt="2020-09-30T13:23:14.757" v="1277" actId="22"/>
          <ac:spMkLst>
            <pc:docMk/>
            <pc:sldMk cId="3465935313" sldId="483"/>
            <ac:spMk id="334" creationId="{2E922265-A334-4C3C-B763-085C4C839BBA}"/>
          </ac:spMkLst>
        </pc:spChg>
        <pc:spChg chg="add del mod">
          <ac:chgData name="Eduarda Sampaio" userId="f1767c5f4567867f" providerId="LiveId" clId="{C848EDCC-BC16-4333-8579-212686E4F568}" dt="2020-09-30T13:23:13.803" v="1275" actId="22"/>
          <ac:spMkLst>
            <pc:docMk/>
            <pc:sldMk cId="3465935313" sldId="483"/>
            <ac:spMk id="336" creationId="{30441AA1-FDA5-4215-AE7A-7DEA35948BA2}"/>
          </ac:spMkLst>
        </pc:spChg>
        <pc:spChg chg="add del">
          <ac:chgData name="Eduarda Sampaio" userId="f1767c5f4567867f" providerId="LiveId" clId="{C848EDCC-BC16-4333-8579-212686E4F568}" dt="2020-09-30T13:23:10.777" v="1270" actId="22"/>
          <ac:spMkLst>
            <pc:docMk/>
            <pc:sldMk cId="3465935313" sldId="483"/>
            <ac:spMk id="338" creationId="{DE20DC97-94DD-401E-BCE7-637EEE543F35}"/>
          </ac:spMkLst>
        </pc:spChg>
        <pc:spChg chg="add del">
          <ac:chgData name="Eduarda Sampaio" userId="f1767c5f4567867f" providerId="LiveId" clId="{C848EDCC-BC16-4333-8579-212686E4F568}" dt="2020-09-30T13:23:10.777" v="1270" actId="22"/>
          <ac:spMkLst>
            <pc:docMk/>
            <pc:sldMk cId="3465935313" sldId="483"/>
            <ac:spMk id="340" creationId="{6EFB0B2D-E6E3-4092-B55A-F53BA247E118}"/>
          </ac:spMkLst>
        </pc:spChg>
        <pc:spChg chg="add mod">
          <ac:chgData name="Eduarda Sampaio" userId="f1767c5f4567867f" providerId="LiveId" clId="{C848EDCC-BC16-4333-8579-212686E4F568}" dt="2020-09-30T13:24:02.342" v="1295" actId="1076"/>
          <ac:spMkLst>
            <pc:docMk/>
            <pc:sldMk cId="3465935313" sldId="483"/>
            <ac:spMk id="342" creationId="{FB253E95-1065-4197-AE50-2F4EF152CA9B}"/>
          </ac:spMkLst>
        </pc:spChg>
        <pc:spChg chg="add del mod">
          <ac:chgData name="Eduarda Sampaio" userId="f1767c5f4567867f" providerId="LiveId" clId="{C848EDCC-BC16-4333-8579-212686E4F568}" dt="2020-09-30T13:24:18.991" v="1333" actId="478"/>
          <ac:spMkLst>
            <pc:docMk/>
            <pc:sldMk cId="3465935313" sldId="483"/>
            <ac:spMk id="344" creationId="{CEA907CC-5003-4FA4-B0A0-195467599B37}"/>
          </ac:spMkLst>
        </pc:spChg>
        <pc:spChg chg="add mod">
          <ac:chgData name="Eduarda Sampaio" userId="f1767c5f4567867f" providerId="LiveId" clId="{C848EDCC-BC16-4333-8579-212686E4F568}" dt="2020-09-30T13:25:32.268" v="1365" actId="20577"/>
          <ac:spMkLst>
            <pc:docMk/>
            <pc:sldMk cId="3465935313" sldId="483"/>
            <ac:spMk id="346" creationId="{A06B673C-AA66-4229-8EC7-18838C62F6F4}"/>
          </ac:spMkLst>
        </pc:spChg>
        <pc:spChg chg="add mod">
          <ac:chgData name="Eduarda Sampaio" userId="f1767c5f4567867f" providerId="LiveId" clId="{C848EDCC-BC16-4333-8579-212686E4F568}" dt="2020-09-30T13:27:27.885" v="1403" actId="1076"/>
          <ac:spMkLst>
            <pc:docMk/>
            <pc:sldMk cId="3465935313" sldId="483"/>
            <ac:spMk id="348" creationId="{5FB4D1F0-E998-40C8-83EF-2FDDA407E384}"/>
          </ac:spMkLst>
        </pc:spChg>
        <pc:spChg chg="add del mod">
          <ac:chgData name="Eduarda Sampaio" userId="f1767c5f4567867f" providerId="LiveId" clId="{C848EDCC-BC16-4333-8579-212686E4F568}" dt="2020-09-30T13:25:25.630" v="1363" actId="478"/>
          <ac:spMkLst>
            <pc:docMk/>
            <pc:sldMk cId="3465935313" sldId="483"/>
            <ac:spMk id="350" creationId="{A134E3EE-DE7E-4B1D-A9D6-4FFF82E88DA9}"/>
          </ac:spMkLst>
        </pc:spChg>
        <pc:spChg chg="add mod">
          <ac:chgData name="Eduarda Sampaio" userId="f1767c5f4567867f" providerId="LiveId" clId="{C848EDCC-BC16-4333-8579-212686E4F568}" dt="2020-09-30T13:27:27.885" v="1403" actId="1076"/>
          <ac:spMkLst>
            <pc:docMk/>
            <pc:sldMk cId="3465935313" sldId="483"/>
            <ac:spMk id="352" creationId="{2977670B-ADA9-4402-9712-25DA14C90D8F}"/>
          </ac:spMkLst>
        </pc:spChg>
        <pc:spChg chg="add del mod">
          <ac:chgData name="Eduarda Sampaio" userId="f1767c5f4567867f" providerId="LiveId" clId="{C848EDCC-BC16-4333-8579-212686E4F568}" dt="2020-09-30T13:28:17.019" v="1427" actId="478"/>
          <ac:spMkLst>
            <pc:docMk/>
            <pc:sldMk cId="3465935313" sldId="483"/>
            <ac:spMk id="354" creationId="{571BD048-19AF-4282-AD5B-B4A3B8593434}"/>
          </ac:spMkLst>
        </pc:spChg>
        <pc:spChg chg="add del mod">
          <ac:chgData name="Eduarda Sampaio" userId="f1767c5f4567867f" providerId="LiveId" clId="{C848EDCC-BC16-4333-8579-212686E4F568}" dt="2020-09-30T13:40:50.912" v="1606" actId="478"/>
          <ac:spMkLst>
            <pc:docMk/>
            <pc:sldMk cId="3465935313" sldId="483"/>
            <ac:spMk id="356" creationId="{3006EFD3-B8E8-4CEA-9480-112292CB2BEF}"/>
          </ac:spMkLst>
        </pc:spChg>
        <pc:spChg chg="add del mod">
          <ac:chgData name="Eduarda Sampaio" userId="f1767c5f4567867f" providerId="LiveId" clId="{C848EDCC-BC16-4333-8579-212686E4F568}" dt="2020-09-30T13:28:23.737" v="1430" actId="478"/>
          <ac:spMkLst>
            <pc:docMk/>
            <pc:sldMk cId="3465935313" sldId="483"/>
            <ac:spMk id="358" creationId="{173E521C-8126-4387-956C-37FA492F2453}"/>
          </ac:spMkLst>
        </pc:spChg>
        <pc:spChg chg="add mod">
          <ac:chgData name="Eduarda Sampaio" userId="f1767c5f4567867f" providerId="LiveId" clId="{C848EDCC-BC16-4333-8579-212686E4F568}" dt="2020-09-30T20:32:06.751" v="1940" actId="14100"/>
          <ac:spMkLst>
            <pc:docMk/>
            <pc:sldMk cId="3465935313" sldId="483"/>
            <ac:spMk id="360" creationId="{A030D769-7954-4616-8F12-3CA537F4AE55}"/>
          </ac:spMkLst>
        </pc:spChg>
        <pc:spChg chg="add mod">
          <ac:chgData name="Eduarda Sampaio" userId="f1767c5f4567867f" providerId="LiveId" clId="{C848EDCC-BC16-4333-8579-212686E4F568}" dt="2020-09-30T20:37:16.415" v="1976" actId="1076"/>
          <ac:spMkLst>
            <pc:docMk/>
            <pc:sldMk cId="3465935313" sldId="483"/>
            <ac:spMk id="362" creationId="{83FBDB2D-2413-482B-8645-A38938991625}"/>
          </ac:spMkLst>
        </pc:spChg>
        <pc:spChg chg="add mod">
          <ac:chgData name="Eduarda Sampaio" userId="f1767c5f4567867f" providerId="LiveId" clId="{C848EDCC-BC16-4333-8579-212686E4F568}" dt="2020-09-30T20:32:08.575" v="1941" actId="1076"/>
          <ac:spMkLst>
            <pc:docMk/>
            <pc:sldMk cId="3465935313" sldId="483"/>
            <ac:spMk id="364" creationId="{50782CF4-25CA-4481-BF2A-50BC6C3A7735}"/>
          </ac:spMkLst>
        </pc:spChg>
        <pc:spChg chg="add mod">
          <ac:chgData name="Eduarda Sampaio" userId="f1767c5f4567867f" providerId="LiveId" clId="{C848EDCC-BC16-4333-8579-212686E4F568}" dt="2020-09-30T13:30:02.438" v="1449" actId="1076"/>
          <ac:spMkLst>
            <pc:docMk/>
            <pc:sldMk cId="3465935313" sldId="483"/>
            <ac:spMk id="366" creationId="{23956335-7C51-4666-8792-70EE35D33E3A}"/>
          </ac:spMkLst>
        </pc:spChg>
        <pc:spChg chg="add mod">
          <ac:chgData name="Eduarda Sampaio" userId="f1767c5f4567867f" providerId="LiveId" clId="{C848EDCC-BC16-4333-8579-212686E4F568}" dt="2020-09-30T13:30:16.700" v="1465" actId="1076"/>
          <ac:spMkLst>
            <pc:docMk/>
            <pc:sldMk cId="3465935313" sldId="483"/>
            <ac:spMk id="368" creationId="{67E6392E-A7E7-4CE6-95BA-EE9E63A87310}"/>
          </ac:spMkLst>
        </pc:spChg>
        <pc:spChg chg="add del">
          <ac:chgData name="Eduarda Sampaio" userId="f1767c5f4567867f" providerId="LiveId" clId="{C848EDCC-BC16-4333-8579-212686E4F568}" dt="2020-09-30T13:30:21.442" v="1467" actId="478"/>
          <ac:spMkLst>
            <pc:docMk/>
            <pc:sldMk cId="3465935313" sldId="483"/>
            <ac:spMk id="370" creationId="{16598832-5FD2-4BC8-A585-0E8A7E7FA4DC}"/>
          </ac:spMkLst>
        </pc:spChg>
        <pc:spChg chg="add mod">
          <ac:chgData name="Eduarda Sampaio" userId="f1767c5f4567867f" providerId="LiveId" clId="{C848EDCC-BC16-4333-8579-212686E4F568}" dt="2020-09-30T13:30:40.917" v="1475" actId="1076"/>
          <ac:spMkLst>
            <pc:docMk/>
            <pc:sldMk cId="3465935313" sldId="483"/>
            <ac:spMk id="372" creationId="{C04A0C14-F302-4316-9A15-46AE9CCD20E6}"/>
          </ac:spMkLst>
        </pc:spChg>
        <pc:spChg chg="add mod">
          <ac:chgData name="Eduarda Sampaio" userId="f1767c5f4567867f" providerId="LiveId" clId="{C848EDCC-BC16-4333-8579-212686E4F568}" dt="2020-09-30T13:30:58.102" v="1494" actId="1076"/>
          <ac:spMkLst>
            <pc:docMk/>
            <pc:sldMk cId="3465935313" sldId="483"/>
            <ac:spMk id="374" creationId="{96835171-9E2B-4953-99A9-BFD7D93B6984}"/>
          </ac:spMkLst>
        </pc:spChg>
        <pc:spChg chg="add mod">
          <ac:chgData name="Eduarda Sampaio" userId="f1767c5f4567867f" providerId="LiveId" clId="{C848EDCC-BC16-4333-8579-212686E4F568}" dt="2020-09-30T13:31:07.749" v="1498" actId="1076"/>
          <ac:spMkLst>
            <pc:docMk/>
            <pc:sldMk cId="3465935313" sldId="483"/>
            <ac:spMk id="376" creationId="{A878F091-DB9B-45A5-9F75-AE4F6131A184}"/>
          </ac:spMkLst>
        </pc:spChg>
        <pc:spChg chg="add mod">
          <ac:chgData name="Eduarda Sampaio" userId="f1767c5f4567867f" providerId="LiveId" clId="{C848EDCC-BC16-4333-8579-212686E4F568}" dt="2020-09-30T13:31:23.838" v="1510" actId="1076"/>
          <ac:spMkLst>
            <pc:docMk/>
            <pc:sldMk cId="3465935313" sldId="483"/>
            <ac:spMk id="378" creationId="{C6BC1058-2019-43CA-B701-C4CB801B19FB}"/>
          </ac:spMkLst>
        </pc:spChg>
        <pc:spChg chg="add del mod">
          <ac:chgData name="Eduarda Sampaio" userId="f1767c5f4567867f" providerId="LiveId" clId="{C848EDCC-BC16-4333-8579-212686E4F568}" dt="2020-09-30T13:46:04.407" v="1695" actId="478"/>
          <ac:spMkLst>
            <pc:docMk/>
            <pc:sldMk cId="3465935313" sldId="483"/>
            <ac:spMk id="380" creationId="{D7637571-4AB8-4095-B0A4-ED2B901BD253}"/>
          </ac:spMkLst>
        </pc:spChg>
        <pc:spChg chg="add del mod">
          <ac:chgData name="Eduarda Sampaio" userId="f1767c5f4567867f" providerId="LiveId" clId="{C848EDCC-BC16-4333-8579-212686E4F568}" dt="2020-09-30T13:32:55.287" v="1535" actId="22"/>
          <ac:spMkLst>
            <pc:docMk/>
            <pc:sldMk cId="3465935313" sldId="483"/>
            <ac:spMk id="382" creationId="{61C6FBF5-21C8-4FF4-A22A-204AE7793874}"/>
          </ac:spMkLst>
        </pc:spChg>
        <pc:spChg chg="add mod">
          <ac:chgData name="Eduarda Sampaio" userId="f1767c5f4567867f" providerId="LiveId" clId="{C848EDCC-BC16-4333-8579-212686E4F568}" dt="2020-09-30T20:33:59.003" v="1954" actId="14100"/>
          <ac:spMkLst>
            <pc:docMk/>
            <pc:sldMk cId="3465935313" sldId="483"/>
            <ac:spMk id="384" creationId="{F6ACB361-8978-429F-ACB0-4EBE0AB33C42}"/>
          </ac:spMkLst>
        </pc:spChg>
        <pc:spChg chg="add mod">
          <ac:chgData name="Eduarda Sampaio" userId="f1767c5f4567867f" providerId="LiveId" clId="{C848EDCC-BC16-4333-8579-212686E4F568}" dt="2020-09-30T20:28:19.672" v="1903" actId="1076"/>
          <ac:spMkLst>
            <pc:docMk/>
            <pc:sldMk cId="3465935313" sldId="483"/>
            <ac:spMk id="386" creationId="{19E0EF2F-3475-4200-9691-2386AA97167C}"/>
          </ac:spMkLst>
        </pc:spChg>
        <pc:spChg chg="add del mod">
          <ac:chgData name="Eduarda Sampaio" userId="f1767c5f4567867f" providerId="LiveId" clId="{C848EDCC-BC16-4333-8579-212686E4F568}" dt="2020-09-30T20:18:11.193" v="1796" actId="478"/>
          <ac:spMkLst>
            <pc:docMk/>
            <pc:sldMk cId="3465935313" sldId="483"/>
            <ac:spMk id="388" creationId="{48F752BB-55BA-4738-9D27-6E487F34ACFA}"/>
          </ac:spMkLst>
        </pc:spChg>
        <pc:spChg chg="add del mod">
          <ac:chgData name="Eduarda Sampaio" userId="f1767c5f4567867f" providerId="LiveId" clId="{C848EDCC-BC16-4333-8579-212686E4F568}" dt="2020-09-30T20:18:13.462" v="1797" actId="478"/>
          <ac:spMkLst>
            <pc:docMk/>
            <pc:sldMk cId="3465935313" sldId="483"/>
            <ac:spMk id="390" creationId="{35E30B7A-6A67-4A45-85CA-13CDA0D1E2B0}"/>
          </ac:spMkLst>
        </pc:spChg>
        <pc:spChg chg="add mod">
          <ac:chgData name="Eduarda Sampaio" userId="f1767c5f4567867f" providerId="LiveId" clId="{C848EDCC-BC16-4333-8579-212686E4F568}" dt="2020-09-30T20:28:42.584" v="1905" actId="1076"/>
          <ac:spMkLst>
            <pc:docMk/>
            <pc:sldMk cId="3465935313" sldId="483"/>
            <ac:spMk id="392" creationId="{35DA7DB3-E851-4A4F-9F3A-E0097817BB77}"/>
          </ac:spMkLst>
        </pc:spChg>
        <pc:spChg chg="add del mod">
          <ac:chgData name="Eduarda Sampaio" userId="f1767c5f4567867f" providerId="LiveId" clId="{C848EDCC-BC16-4333-8579-212686E4F568}" dt="2020-09-30T20:18:14.865" v="1798" actId="478"/>
          <ac:spMkLst>
            <pc:docMk/>
            <pc:sldMk cId="3465935313" sldId="483"/>
            <ac:spMk id="394" creationId="{AFAFC936-1E48-4717-9C8D-541D1EF681E6}"/>
          </ac:spMkLst>
        </pc:spChg>
        <pc:spChg chg="add mod">
          <ac:chgData name="Eduarda Sampaio" userId="f1767c5f4567867f" providerId="LiveId" clId="{C848EDCC-BC16-4333-8579-212686E4F568}" dt="2020-09-30T20:28:58.512" v="1908" actId="1076"/>
          <ac:spMkLst>
            <pc:docMk/>
            <pc:sldMk cId="3465935313" sldId="483"/>
            <ac:spMk id="396" creationId="{605165F5-D7D5-4CB7-8752-76A0B4B8A0FF}"/>
          </ac:spMkLst>
        </pc:spChg>
        <pc:spChg chg="add del mod">
          <ac:chgData name="Eduarda Sampaio" userId="f1767c5f4567867f" providerId="LiveId" clId="{C848EDCC-BC16-4333-8579-212686E4F568}" dt="2020-09-30T20:18:17.647" v="1799" actId="478"/>
          <ac:spMkLst>
            <pc:docMk/>
            <pc:sldMk cId="3465935313" sldId="483"/>
            <ac:spMk id="398" creationId="{1A5A49C7-4D4D-4CB4-9907-3B885E7385CA}"/>
          </ac:spMkLst>
        </pc:spChg>
        <pc:spChg chg="add del mod">
          <ac:chgData name="Eduarda Sampaio" userId="f1767c5f4567867f" providerId="LiveId" clId="{C848EDCC-BC16-4333-8579-212686E4F568}" dt="2020-09-30T20:18:19.770" v="1800" actId="478"/>
          <ac:spMkLst>
            <pc:docMk/>
            <pc:sldMk cId="3465935313" sldId="483"/>
            <ac:spMk id="400" creationId="{6F2999D6-F9F7-4BC1-81BD-74E9486A91F3}"/>
          </ac:spMkLst>
        </pc:spChg>
        <pc:spChg chg="add mod">
          <ac:chgData name="Eduarda Sampaio" userId="f1767c5f4567867f" providerId="LiveId" clId="{C848EDCC-BC16-4333-8579-212686E4F568}" dt="2020-09-30T20:29:17.327" v="1911" actId="1076"/>
          <ac:spMkLst>
            <pc:docMk/>
            <pc:sldMk cId="3465935313" sldId="483"/>
            <ac:spMk id="402" creationId="{4A48266E-B4E7-47D5-925F-CA594116BDC2}"/>
          </ac:spMkLst>
        </pc:spChg>
        <pc:spChg chg="add del mod">
          <ac:chgData name="Eduarda Sampaio" userId="f1767c5f4567867f" providerId="LiveId" clId="{C848EDCC-BC16-4333-8579-212686E4F568}" dt="2020-09-30T20:18:24.223" v="1803" actId="478"/>
          <ac:spMkLst>
            <pc:docMk/>
            <pc:sldMk cId="3465935313" sldId="483"/>
            <ac:spMk id="404" creationId="{4706F821-90D4-4DD1-B8B2-A304401D86C2}"/>
          </ac:spMkLst>
        </pc:spChg>
        <pc:spChg chg="add mod">
          <ac:chgData name="Eduarda Sampaio" userId="f1767c5f4567867f" providerId="LiveId" clId="{C848EDCC-BC16-4333-8579-212686E4F568}" dt="2020-09-30T20:32:11.871" v="1942" actId="1076"/>
          <ac:spMkLst>
            <pc:docMk/>
            <pc:sldMk cId="3465935313" sldId="483"/>
            <ac:spMk id="406" creationId="{BC9A546C-4D5D-40A4-8604-BA7CA8AA84E1}"/>
          </ac:spMkLst>
        </pc:spChg>
        <pc:spChg chg="add del mod">
          <ac:chgData name="Eduarda Sampaio" userId="f1767c5f4567867f" providerId="LiveId" clId="{C848EDCC-BC16-4333-8579-212686E4F568}" dt="2020-09-30T20:18:22.368" v="1802" actId="478"/>
          <ac:spMkLst>
            <pc:docMk/>
            <pc:sldMk cId="3465935313" sldId="483"/>
            <ac:spMk id="408" creationId="{137E865B-6D4F-42BA-915B-9CF63B46E3FC}"/>
          </ac:spMkLst>
        </pc:spChg>
        <pc:spChg chg="add del mod">
          <ac:chgData name="Eduarda Sampaio" userId="f1767c5f4567867f" providerId="LiveId" clId="{C848EDCC-BC16-4333-8579-212686E4F568}" dt="2020-09-30T20:08:09.505" v="1754" actId="478"/>
          <ac:spMkLst>
            <pc:docMk/>
            <pc:sldMk cId="3465935313" sldId="483"/>
            <ac:spMk id="410" creationId="{14BAEC85-FFA8-4968-8F43-58F548196641}"/>
          </ac:spMkLst>
        </pc:spChg>
        <pc:spChg chg="add del mod">
          <ac:chgData name="Eduarda Sampaio" userId="f1767c5f4567867f" providerId="LiveId" clId="{C848EDCC-BC16-4333-8579-212686E4F568}" dt="2020-09-30T20:07:54.162" v="1746" actId="22"/>
          <ac:spMkLst>
            <pc:docMk/>
            <pc:sldMk cId="3465935313" sldId="483"/>
            <ac:spMk id="412" creationId="{05E57D75-6D88-49A4-B76F-DA33845B3080}"/>
          </ac:spMkLst>
        </pc:spChg>
        <pc:spChg chg="add del mod">
          <ac:chgData name="Eduarda Sampaio" userId="f1767c5f4567867f" providerId="LiveId" clId="{C848EDCC-BC16-4333-8579-212686E4F568}" dt="2020-09-30T20:07:51.874" v="1742" actId="22"/>
          <ac:spMkLst>
            <pc:docMk/>
            <pc:sldMk cId="3465935313" sldId="483"/>
            <ac:spMk id="414" creationId="{1ED64ACE-D157-4A1E-A709-06E85301A38F}"/>
          </ac:spMkLst>
        </pc:spChg>
        <pc:spChg chg="add mod">
          <ac:chgData name="Eduarda Sampaio" userId="f1767c5f4567867f" providerId="LiveId" clId="{C848EDCC-BC16-4333-8579-212686E4F568}" dt="2020-09-30T20:32:19.591" v="1945" actId="14100"/>
          <ac:spMkLst>
            <pc:docMk/>
            <pc:sldMk cId="3465935313" sldId="483"/>
            <ac:spMk id="416" creationId="{0B8DF041-84BB-4D6C-B3EF-0488A10520FD}"/>
          </ac:spMkLst>
        </pc:spChg>
        <pc:spChg chg="add mod">
          <ac:chgData name="Eduarda Sampaio" userId="f1767c5f4567867f" providerId="LiveId" clId="{C848EDCC-BC16-4333-8579-212686E4F568}" dt="2020-09-30T20:08:12.057" v="1755" actId="1076"/>
          <ac:spMkLst>
            <pc:docMk/>
            <pc:sldMk cId="3465935313" sldId="483"/>
            <ac:spMk id="418" creationId="{CDC94BCD-7462-49AA-B3F8-1D74FDA4D9F0}"/>
          </ac:spMkLst>
        </pc:spChg>
        <pc:spChg chg="add mod">
          <ac:chgData name="Eduarda Sampaio" userId="f1767c5f4567867f" providerId="LiveId" clId="{C848EDCC-BC16-4333-8579-212686E4F568}" dt="2020-09-30T20:32:22.064" v="1946" actId="1076"/>
          <ac:spMkLst>
            <pc:docMk/>
            <pc:sldMk cId="3465935313" sldId="483"/>
            <ac:spMk id="420" creationId="{4C1664D9-02A2-4117-9EFC-6B31343CC294}"/>
          </ac:spMkLst>
        </pc:spChg>
        <pc:spChg chg="add del">
          <ac:chgData name="Eduarda Sampaio" userId="f1767c5f4567867f" providerId="LiveId" clId="{C848EDCC-BC16-4333-8579-212686E4F568}" dt="2020-09-30T20:19:32.506" v="1805" actId="11529"/>
          <ac:spMkLst>
            <pc:docMk/>
            <pc:sldMk cId="3465935313" sldId="483"/>
            <ac:spMk id="421" creationId="{0315C8B9-3B2A-4FFA-A950-B19936D7387C}"/>
          </ac:spMkLst>
        </pc:spChg>
        <pc:spChg chg="add mod ord">
          <ac:chgData name="Eduarda Sampaio" userId="f1767c5f4567867f" providerId="LiveId" clId="{C848EDCC-BC16-4333-8579-212686E4F568}" dt="2020-09-30T20:30:05.480" v="1915" actId="14100"/>
          <ac:spMkLst>
            <pc:docMk/>
            <pc:sldMk cId="3465935313" sldId="483"/>
            <ac:spMk id="422" creationId="{D7A8EBAF-73AB-4A21-9D04-4EAA06A3B1DB}"/>
          </ac:spMkLst>
        </pc:spChg>
        <pc:spChg chg="add mod ord">
          <ac:chgData name="Eduarda Sampaio" userId="f1767c5f4567867f" providerId="LiveId" clId="{C848EDCC-BC16-4333-8579-212686E4F568}" dt="2020-09-30T20:36:11.952" v="1972" actId="14100"/>
          <ac:spMkLst>
            <pc:docMk/>
            <pc:sldMk cId="3465935313" sldId="483"/>
            <ac:spMk id="424" creationId="{3FE5447C-8792-4D23-B80C-94118519298F}"/>
          </ac:spMkLst>
        </pc:spChg>
        <pc:spChg chg="add mod ord">
          <ac:chgData name="Eduarda Sampaio" userId="f1767c5f4567867f" providerId="LiveId" clId="{C848EDCC-BC16-4333-8579-212686E4F568}" dt="2020-09-30T20:30:17.735" v="1921" actId="14100"/>
          <ac:spMkLst>
            <pc:docMk/>
            <pc:sldMk cId="3465935313" sldId="483"/>
            <ac:spMk id="426" creationId="{29CCA6E1-2258-4C42-B8CE-623F3FDA877A}"/>
          </ac:spMkLst>
        </pc:spChg>
        <pc:spChg chg="add mod ord">
          <ac:chgData name="Eduarda Sampaio" userId="f1767c5f4567867f" providerId="LiveId" clId="{C848EDCC-BC16-4333-8579-212686E4F568}" dt="2020-09-30T20:35:59.639" v="1970" actId="14100"/>
          <ac:spMkLst>
            <pc:docMk/>
            <pc:sldMk cId="3465935313" sldId="483"/>
            <ac:spMk id="428" creationId="{B3FD41D2-0D61-4A3A-8C24-6964C2A69B5A}"/>
          </ac:spMkLst>
        </pc:spChg>
        <pc:spChg chg="add mod ord">
          <ac:chgData name="Eduarda Sampaio" userId="f1767c5f4567867f" providerId="LiveId" clId="{C848EDCC-BC16-4333-8579-212686E4F568}" dt="2020-09-30T20:31:26.415" v="1937" actId="14100"/>
          <ac:spMkLst>
            <pc:docMk/>
            <pc:sldMk cId="3465935313" sldId="483"/>
            <ac:spMk id="430" creationId="{01A3BD6E-CF44-4EAF-9EA8-35DD7AD4EA62}"/>
          </ac:spMkLst>
        </pc:spChg>
        <pc:spChg chg="add mod ord">
          <ac:chgData name="Eduarda Sampaio" userId="f1767c5f4567867f" providerId="LiveId" clId="{C848EDCC-BC16-4333-8579-212686E4F568}" dt="2020-09-30T20:31:31.799" v="1938" actId="14100"/>
          <ac:spMkLst>
            <pc:docMk/>
            <pc:sldMk cId="3465935313" sldId="483"/>
            <ac:spMk id="432" creationId="{93EC27FA-E9DF-4B2B-BC92-962F48C6B79F}"/>
          </ac:spMkLst>
        </pc:spChg>
        <pc:spChg chg="add mod ord">
          <ac:chgData name="Eduarda Sampaio" userId="f1767c5f4567867f" providerId="LiveId" clId="{C848EDCC-BC16-4333-8579-212686E4F568}" dt="2020-09-30T20:30:43.192" v="1930" actId="14100"/>
          <ac:spMkLst>
            <pc:docMk/>
            <pc:sldMk cId="3465935313" sldId="483"/>
            <ac:spMk id="434" creationId="{836041FD-CF70-47F1-96F1-E7798D149ED7}"/>
          </ac:spMkLst>
        </pc:spChg>
        <pc:spChg chg="add mod ord">
          <ac:chgData name="Eduarda Sampaio" userId="f1767c5f4567867f" providerId="LiveId" clId="{C848EDCC-BC16-4333-8579-212686E4F568}" dt="2020-09-30T20:31:22.785" v="1936" actId="1035"/>
          <ac:spMkLst>
            <pc:docMk/>
            <pc:sldMk cId="3465935313" sldId="483"/>
            <ac:spMk id="436" creationId="{CA76217E-83F0-4540-87C4-2662E7F891BF}"/>
          </ac:spMkLst>
        </pc:spChg>
        <pc:cxnChg chg="add mod">
          <ac:chgData name="Eduarda Sampaio" userId="f1767c5f4567867f" providerId="LiveId" clId="{C848EDCC-BC16-4333-8579-212686E4F568}" dt="2020-09-30T13:26:25.233" v="1392" actId="17032"/>
          <ac:cxnSpMkLst>
            <pc:docMk/>
            <pc:sldMk cId="3465935313" sldId="483"/>
            <ac:cxnSpMk id="15" creationId="{2E0B5D1E-EC52-4B96-9225-1C775BEB0237}"/>
          </ac:cxnSpMkLst>
        </pc:cxnChg>
        <pc:cxnChg chg="add del">
          <ac:chgData name="Eduarda Sampaio" userId="f1767c5f4567867f" providerId="LiveId" clId="{C848EDCC-BC16-4333-8579-212686E4F568}" dt="2020-09-30T12:32:31.435" v="142" actId="478"/>
          <ac:cxnSpMkLst>
            <pc:docMk/>
            <pc:sldMk cId="3465935313" sldId="483"/>
            <ac:cxnSpMk id="18" creationId="{1D8841DC-43C3-42E8-91AE-801F62A675FA}"/>
          </ac:cxnSpMkLst>
        </pc:cxnChg>
        <pc:cxnChg chg="add del">
          <ac:chgData name="Eduarda Sampaio" userId="f1767c5f4567867f" providerId="LiveId" clId="{C848EDCC-BC16-4333-8579-212686E4F568}" dt="2020-09-30T12:40:11.753" v="275" actId="478"/>
          <ac:cxnSpMkLst>
            <pc:docMk/>
            <pc:sldMk cId="3465935313" sldId="483"/>
            <ac:cxnSpMk id="45" creationId="{34C7C302-6867-4EBD-B5DE-43871F5175D9}"/>
          </ac:cxnSpMkLst>
        </pc:cxnChg>
        <pc:cxnChg chg="add del">
          <ac:chgData name="Eduarda Sampaio" userId="f1767c5f4567867f" providerId="LiveId" clId="{C848EDCC-BC16-4333-8579-212686E4F568}" dt="2020-09-30T12:43:30.199" v="312" actId="478"/>
          <ac:cxnSpMkLst>
            <pc:docMk/>
            <pc:sldMk cId="3465935313" sldId="483"/>
            <ac:cxnSpMk id="57" creationId="{79E9ACEC-31A7-4C53-BAD8-C35BE3D282B4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C3CD65D1-5C11-455D-9F9A-0E035F00A0DA}" type="datetimeFigureOut">
              <a:rPr lang="pt-BR" smtClean="0"/>
              <a:pPr/>
              <a:t>21/10/2020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CA8E3B7C-E4AE-4E9E-8479-7C668141D4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A05DA3EF-18EA-43DE-B1BB-402A3C558822}" type="datetimeFigureOut">
              <a:rPr lang="pt-BR" smtClean="0"/>
              <a:pPr/>
              <a:t>21/10/2020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21487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75" tIns="49538" rIns="99075" bIns="49538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75B3645A-D0AE-4F6E-A17E-E0036A9041A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41288" y="768350"/>
            <a:ext cx="6821487" cy="3836988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B3645A-D0AE-4F6E-A17E-E0036A9041AF}" type="slidenum">
              <a:rPr lang="pt-BR" smtClean="0"/>
              <a:pPr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69924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2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7685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1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1029" name="Freeform 5"/>
          <p:cNvSpPr>
            <a:spLocks/>
          </p:cNvSpPr>
          <p:nvPr/>
        </p:nvSpPr>
        <p:spPr bwMode="auto">
          <a:xfrm>
            <a:off x="1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0" name="Freeform 6"/>
          <p:cNvSpPr>
            <a:spLocks noEditPoints="1"/>
          </p:cNvSpPr>
          <p:nvPr/>
        </p:nvSpPr>
        <p:spPr bwMode="auto">
          <a:xfrm>
            <a:off x="8655297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1" name="Freeform 7"/>
          <p:cNvSpPr>
            <a:spLocks/>
          </p:cNvSpPr>
          <p:nvPr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3" name="Freeform 9"/>
          <p:cNvSpPr>
            <a:spLocks/>
          </p:cNvSpPr>
          <p:nvPr/>
        </p:nvSpPr>
        <p:spPr bwMode="auto">
          <a:xfrm>
            <a:off x="3031450" y="3630614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4" name="Freeform 10"/>
          <p:cNvSpPr>
            <a:spLocks/>
          </p:cNvSpPr>
          <p:nvPr/>
        </p:nvSpPr>
        <p:spPr bwMode="auto">
          <a:xfrm>
            <a:off x="8856861" y="1057276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2937" y="2990549"/>
            <a:ext cx="5437077" cy="161161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80369" y="1237457"/>
            <a:ext cx="10082213" cy="2632440"/>
          </a:xfrm>
        </p:spPr>
        <p:txBody>
          <a:bodyPr anchor="b"/>
          <a:lstStyle>
            <a:lvl1pPr algn="ctr">
              <a:defRPr sz="6615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80369" y="3971414"/>
            <a:ext cx="10082213" cy="1825554"/>
          </a:xfrm>
        </p:spPr>
        <p:txBody>
          <a:bodyPr/>
          <a:lstStyle>
            <a:lvl1pPr marL="0" indent="0" algn="ctr">
              <a:buNone/>
              <a:defRPr sz="2646"/>
            </a:lvl1pPr>
            <a:lvl2pPr marL="504063" indent="0" algn="ctr">
              <a:buNone/>
              <a:defRPr sz="2205"/>
            </a:lvl2pPr>
            <a:lvl3pPr marL="1008126" indent="0" algn="ctr">
              <a:buNone/>
              <a:defRPr sz="1985"/>
            </a:lvl3pPr>
            <a:lvl4pPr marL="1512189" indent="0" algn="ctr">
              <a:buNone/>
              <a:defRPr sz="1764"/>
            </a:lvl4pPr>
            <a:lvl5pPr marL="2016252" indent="0" algn="ctr">
              <a:buNone/>
              <a:defRPr sz="1764"/>
            </a:lvl5pPr>
            <a:lvl6pPr marL="2520315" indent="0" algn="ctr">
              <a:buNone/>
              <a:defRPr sz="1764"/>
            </a:lvl6pPr>
            <a:lvl7pPr marL="3024378" indent="0" algn="ctr">
              <a:buNone/>
              <a:defRPr sz="1764"/>
            </a:lvl7pPr>
            <a:lvl8pPr marL="3528441" indent="0" algn="ctr">
              <a:buNone/>
              <a:defRPr sz="1764"/>
            </a:lvl8pPr>
            <a:lvl9pPr marL="4032504" indent="0" algn="ctr">
              <a:buNone/>
              <a:defRPr sz="1764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C8A58-7DF1-49CD-BBB8-0187A18C380D}" type="datetimeFigureOut">
              <a:rPr lang="pt-BR" smtClean="0"/>
              <a:t>21/10/2020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AD086-D55B-455C-88CF-3631F9F0B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9637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ma Parte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Freeform 7"/>
          <p:cNvSpPr>
            <a:spLocks/>
          </p:cNvSpPr>
          <p:nvPr/>
        </p:nvSpPr>
        <p:spPr bwMode="auto">
          <a:xfrm>
            <a:off x="12605478" y="6948983"/>
            <a:ext cx="837472" cy="612280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8" name="Espaço Reservado para Texto 17"/>
          <p:cNvSpPr>
            <a:spLocks noGrp="1"/>
          </p:cNvSpPr>
          <p:nvPr>
            <p:ph type="body" sz="quarter" idx="11"/>
          </p:nvPr>
        </p:nvSpPr>
        <p:spPr>
          <a:xfrm>
            <a:off x="2828982" y="1331914"/>
            <a:ext cx="8779933" cy="5761037"/>
          </a:xfrm>
          <a:prstGeom prst="rect">
            <a:avLst/>
          </a:prstGeom>
        </p:spPr>
        <p:txBody>
          <a:bodyPr/>
          <a:lstStyle>
            <a:lvl1pPr>
              <a:buClr>
                <a:srgbClr val="32B9CD"/>
              </a:buClr>
              <a:defRPr>
                <a:latin typeface="Exo 2" pitchFamily="50" charset="0"/>
              </a:defRPr>
            </a:lvl1pPr>
            <a:lvl2pPr>
              <a:buClr>
                <a:srgbClr val="32B9CD"/>
              </a:buClr>
              <a:defRPr>
                <a:latin typeface="Exo 2" pitchFamily="50" charset="0"/>
              </a:defRPr>
            </a:lvl2pPr>
            <a:lvl3pPr>
              <a:buClr>
                <a:srgbClr val="32B9CD"/>
              </a:buClr>
              <a:defRPr>
                <a:latin typeface="Exo 2" pitchFamily="50" charset="0"/>
              </a:defRPr>
            </a:lvl3pPr>
            <a:lvl4pPr>
              <a:buClr>
                <a:srgbClr val="32B9CD"/>
              </a:buClr>
              <a:defRPr>
                <a:latin typeface="Exo 2" pitchFamily="50" charset="0"/>
              </a:defRPr>
            </a:lvl4pPr>
            <a:lvl5pPr>
              <a:buClr>
                <a:srgbClr val="32B9CD"/>
              </a:buClr>
              <a:defRPr>
                <a:latin typeface="Exo 2" pitchFamily="50" charset="0"/>
              </a:defRPr>
            </a:lvl5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sz="700" dirty="0"/>
          </a:p>
        </p:txBody>
      </p:sp>
      <p:sp>
        <p:nvSpPr>
          <p:cNvPr id="9" name="Freeform 6"/>
          <p:cNvSpPr>
            <a:spLocks/>
          </p:cNvSpPr>
          <p:nvPr/>
        </p:nvSpPr>
        <p:spPr bwMode="auto">
          <a:xfrm>
            <a:off x="1" y="1"/>
            <a:ext cx="2401423" cy="133235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829885" y="108224"/>
            <a:ext cx="10137686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000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19" y="166075"/>
            <a:ext cx="1687192" cy="50010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72148" y="1692534"/>
            <a:ext cx="5939637" cy="7053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Exo 2" pitchFamily="50" charset="0"/>
              </a:defRPr>
            </a:lvl1pPr>
            <a:lvl2pPr marL="521528" indent="0">
              <a:buNone/>
              <a:defRPr sz="2300" b="1"/>
            </a:lvl2pPr>
            <a:lvl3pPr marL="1043056" indent="0">
              <a:buNone/>
              <a:defRPr sz="2100" b="1"/>
            </a:lvl3pPr>
            <a:lvl4pPr marL="1564584" indent="0">
              <a:buNone/>
              <a:defRPr sz="1800" b="1"/>
            </a:lvl4pPr>
            <a:lvl5pPr marL="2086112" indent="0">
              <a:buNone/>
              <a:defRPr sz="1800" b="1"/>
            </a:lvl5pPr>
            <a:lvl6pPr marL="2607640" indent="0">
              <a:buNone/>
              <a:defRPr sz="1800" b="1"/>
            </a:lvl6pPr>
            <a:lvl7pPr marL="3129168" indent="0">
              <a:buNone/>
              <a:defRPr sz="1800" b="1"/>
            </a:lvl7pPr>
            <a:lvl8pPr marL="3650696" indent="0">
              <a:buNone/>
              <a:defRPr sz="1800" b="1"/>
            </a:lvl8pPr>
            <a:lvl9pPr marL="4172224" indent="0">
              <a:buNone/>
              <a:defRPr sz="18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72148" y="2397901"/>
            <a:ext cx="5939637" cy="4356478"/>
          </a:xfrm>
          <a:prstGeom prst="rect">
            <a:avLst/>
          </a:prstGeom>
        </p:spPr>
        <p:txBody>
          <a:bodyPr/>
          <a:lstStyle>
            <a:lvl1pPr>
              <a:defRPr sz="2700">
                <a:latin typeface="Exo 2" pitchFamily="50" charset="0"/>
              </a:defRPr>
            </a:lvl1pPr>
            <a:lvl2pPr>
              <a:defRPr sz="2300">
                <a:latin typeface="Exo 2" pitchFamily="50" charset="0"/>
              </a:defRPr>
            </a:lvl2pPr>
            <a:lvl3pPr>
              <a:defRPr sz="2100">
                <a:latin typeface="Exo 2" pitchFamily="50" charset="0"/>
              </a:defRPr>
            </a:lvl3pPr>
            <a:lvl4pPr>
              <a:defRPr sz="1800">
                <a:latin typeface="Exo 2" pitchFamily="50" charset="0"/>
              </a:defRPr>
            </a:lvl4pPr>
            <a:lvl5pPr>
              <a:defRPr sz="1800">
                <a:latin typeface="Exo 2" pitchFamily="50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828833" y="1692534"/>
            <a:ext cx="5941970" cy="7053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Exo 2" pitchFamily="50" charset="0"/>
              </a:defRPr>
            </a:lvl1pPr>
            <a:lvl2pPr marL="521528" indent="0">
              <a:buNone/>
              <a:defRPr sz="2300" b="1"/>
            </a:lvl2pPr>
            <a:lvl3pPr marL="1043056" indent="0">
              <a:buNone/>
              <a:defRPr sz="2100" b="1"/>
            </a:lvl3pPr>
            <a:lvl4pPr marL="1564584" indent="0">
              <a:buNone/>
              <a:defRPr sz="1800" b="1"/>
            </a:lvl4pPr>
            <a:lvl5pPr marL="2086112" indent="0">
              <a:buNone/>
              <a:defRPr sz="1800" b="1"/>
            </a:lvl5pPr>
            <a:lvl6pPr marL="2607640" indent="0">
              <a:buNone/>
              <a:defRPr sz="1800" b="1"/>
            </a:lvl6pPr>
            <a:lvl7pPr marL="3129168" indent="0">
              <a:buNone/>
              <a:defRPr sz="1800" b="1"/>
            </a:lvl7pPr>
            <a:lvl8pPr marL="3650696" indent="0">
              <a:buNone/>
              <a:defRPr sz="1800" b="1"/>
            </a:lvl8pPr>
            <a:lvl9pPr marL="4172224" indent="0">
              <a:buNone/>
              <a:defRPr sz="18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828833" y="2397901"/>
            <a:ext cx="5941970" cy="4356478"/>
          </a:xfrm>
          <a:prstGeom prst="rect">
            <a:avLst/>
          </a:prstGeom>
        </p:spPr>
        <p:txBody>
          <a:bodyPr/>
          <a:lstStyle>
            <a:lvl1pPr>
              <a:defRPr sz="2700">
                <a:latin typeface="Exo 2" pitchFamily="50" charset="0"/>
              </a:defRPr>
            </a:lvl1pPr>
            <a:lvl2pPr>
              <a:defRPr sz="2300">
                <a:latin typeface="Exo 2" pitchFamily="50" charset="0"/>
              </a:defRPr>
            </a:lvl2pPr>
            <a:lvl3pPr>
              <a:defRPr sz="2100">
                <a:latin typeface="Exo 2" pitchFamily="50" charset="0"/>
              </a:defRPr>
            </a:lvl3pPr>
            <a:lvl4pPr>
              <a:defRPr sz="1800">
                <a:latin typeface="Exo 2" pitchFamily="50" charset="0"/>
              </a:defRPr>
            </a:lvl4pPr>
            <a:lvl5pPr>
              <a:defRPr sz="1800">
                <a:latin typeface="Exo 2" pitchFamily="50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11" name="Freeform 6"/>
          <p:cNvSpPr>
            <a:spLocks/>
          </p:cNvSpPr>
          <p:nvPr/>
        </p:nvSpPr>
        <p:spPr bwMode="auto">
          <a:xfrm>
            <a:off x="1" y="1"/>
            <a:ext cx="2401423" cy="133235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2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829885" y="108224"/>
            <a:ext cx="10137686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000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sp>
        <p:nvSpPr>
          <p:cNvPr id="17" name="Espaço Reservado para Texto 15"/>
          <p:cNvSpPr>
            <a:spLocks noGrp="1"/>
          </p:cNvSpPr>
          <p:nvPr>
            <p:ph type="body" sz="quarter" idx="14" hasCustomPrompt="1"/>
          </p:nvPr>
        </p:nvSpPr>
        <p:spPr>
          <a:xfrm>
            <a:off x="692917" y="6876976"/>
            <a:ext cx="11586960" cy="504056"/>
          </a:xfrm>
          <a:prstGeom prst="rect">
            <a:avLst/>
          </a:prstGeom>
        </p:spPr>
        <p:txBody>
          <a:bodyPr anchor="t"/>
          <a:lstStyle>
            <a:lvl1pPr>
              <a:buNone/>
              <a:defRPr sz="1200" b="0" baseline="0">
                <a:solidFill>
                  <a:srgbClr val="292C34"/>
                </a:solidFill>
                <a:latin typeface="Exo 2" pitchFamily="50" charset="0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sp>
        <p:nvSpPr>
          <p:cNvPr id="13" name="Freeform 7"/>
          <p:cNvSpPr>
            <a:spLocks/>
          </p:cNvSpPr>
          <p:nvPr/>
        </p:nvSpPr>
        <p:spPr bwMode="auto">
          <a:xfrm>
            <a:off x="12605478" y="6948983"/>
            <a:ext cx="837472" cy="612280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4" name="Rectangle 4"/>
          <p:cNvSpPr>
            <a:spLocks noGrp="1" noChangeArrowheads="1"/>
          </p:cNvSpPr>
          <p:nvPr>
            <p:ph type="sldNum" sz="quarter" idx="15"/>
          </p:nvPr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sz="700" dirty="0"/>
          </a:p>
        </p:txBody>
      </p:sp>
      <p:pic>
        <p:nvPicPr>
          <p:cNvPr id="15" name="Imagem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19" y="166075"/>
            <a:ext cx="1687192" cy="50010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cerramen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5123" name="AutoShape 3"/>
          <p:cNvSpPr>
            <a:spLocks noChangeAspect="1" noChangeArrowheads="1" noTextEdit="1"/>
          </p:cNvSpPr>
          <p:nvPr/>
        </p:nvSpPr>
        <p:spPr bwMode="auto">
          <a:xfrm>
            <a:off x="217531" y="1"/>
            <a:ext cx="13007890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5" name="Freeform 5"/>
          <p:cNvSpPr>
            <a:spLocks/>
          </p:cNvSpPr>
          <p:nvPr/>
        </p:nvSpPr>
        <p:spPr bwMode="auto">
          <a:xfrm>
            <a:off x="10615062" y="1"/>
            <a:ext cx="1724274" cy="7561263"/>
          </a:xfrm>
          <a:custGeom>
            <a:avLst/>
            <a:gdLst/>
            <a:ahLst/>
            <a:cxnLst>
              <a:cxn ang="0">
                <a:pos x="404" y="14289"/>
              </a:cxn>
              <a:cxn ang="0">
                <a:pos x="432" y="14229"/>
              </a:cxn>
              <a:cxn ang="0">
                <a:pos x="458" y="14169"/>
              </a:cxn>
              <a:cxn ang="0">
                <a:pos x="482" y="14108"/>
              </a:cxn>
              <a:cxn ang="0">
                <a:pos x="504" y="14046"/>
              </a:cxn>
              <a:cxn ang="0">
                <a:pos x="2406" y="8464"/>
              </a:cxn>
              <a:cxn ang="0">
                <a:pos x="2452" y="8307"/>
              </a:cxn>
              <a:cxn ang="0">
                <a:pos x="2493" y="8147"/>
              </a:cxn>
              <a:cxn ang="0">
                <a:pos x="2526" y="7987"/>
              </a:cxn>
              <a:cxn ang="0">
                <a:pos x="2553" y="7824"/>
              </a:cxn>
              <a:cxn ang="0">
                <a:pos x="2572" y="7661"/>
              </a:cxn>
              <a:cxn ang="0">
                <a:pos x="2586" y="7498"/>
              </a:cxn>
              <a:cxn ang="0">
                <a:pos x="2593" y="7334"/>
              </a:cxn>
              <a:cxn ang="0">
                <a:pos x="2593" y="7169"/>
              </a:cxn>
              <a:cxn ang="0">
                <a:pos x="2586" y="7005"/>
              </a:cxn>
              <a:cxn ang="0">
                <a:pos x="2572" y="6841"/>
              </a:cxn>
              <a:cxn ang="0">
                <a:pos x="2553" y="6679"/>
              </a:cxn>
              <a:cxn ang="0">
                <a:pos x="2526" y="6516"/>
              </a:cxn>
              <a:cxn ang="0">
                <a:pos x="2493" y="6356"/>
              </a:cxn>
              <a:cxn ang="0">
                <a:pos x="2452" y="6196"/>
              </a:cxn>
              <a:cxn ang="0">
                <a:pos x="2406" y="6038"/>
              </a:cxn>
              <a:cxn ang="0">
                <a:pos x="503" y="478"/>
              </a:cxn>
              <a:cxn ang="0">
                <a:pos x="455" y="352"/>
              </a:cxn>
              <a:cxn ang="0">
                <a:pos x="400" y="230"/>
              </a:cxn>
              <a:cxn ang="0">
                <a:pos x="338" y="112"/>
              </a:cxn>
              <a:cxn ang="0">
                <a:pos x="268" y="0"/>
              </a:cxn>
              <a:cxn ang="0">
                <a:pos x="23" y="31"/>
              </a:cxn>
              <a:cxn ang="0">
                <a:pos x="68" y="93"/>
              </a:cxn>
              <a:cxn ang="0">
                <a:pos x="111" y="158"/>
              </a:cxn>
              <a:cxn ang="0">
                <a:pos x="151" y="225"/>
              </a:cxn>
              <a:cxn ang="0">
                <a:pos x="189" y="293"/>
              </a:cxn>
              <a:cxn ang="0">
                <a:pos x="223" y="364"/>
              </a:cxn>
              <a:cxn ang="0">
                <a:pos x="255" y="436"/>
              </a:cxn>
              <a:cxn ang="0">
                <a:pos x="283" y="511"/>
              </a:cxn>
              <a:cxn ang="0">
                <a:pos x="2174" y="6030"/>
              </a:cxn>
              <a:cxn ang="0">
                <a:pos x="2221" y="6179"/>
              </a:cxn>
              <a:cxn ang="0">
                <a:pos x="2262" y="6329"/>
              </a:cxn>
              <a:cxn ang="0">
                <a:pos x="2297" y="6481"/>
              </a:cxn>
              <a:cxn ang="0">
                <a:pos x="2325" y="6634"/>
              </a:cxn>
              <a:cxn ang="0">
                <a:pos x="2347" y="6786"/>
              </a:cxn>
              <a:cxn ang="0">
                <a:pos x="2363" y="6942"/>
              </a:cxn>
              <a:cxn ang="0">
                <a:pos x="2372" y="7097"/>
              </a:cxn>
              <a:cxn ang="0">
                <a:pos x="2375" y="7251"/>
              </a:cxn>
              <a:cxn ang="0">
                <a:pos x="2372" y="7406"/>
              </a:cxn>
              <a:cxn ang="0">
                <a:pos x="2363" y="7561"/>
              </a:cxn>
              <a:cxn ang="0">
                <a:pos x="2347" y="7716"/>
              </a:cxn>
              <a:cxn ang="0">
                <a:pos x="2325" y="7869"/>
              </a:cxn>
              <a:cxn ang="0">
                <a:pos x="2297" y="8022"/>
              </a:cxn>
              <a:cxn ang="0">
                <a:pos x="2262" y="8174"/>
              </a:cxn>
              <a:cxn ang="0">
                <a:pos x="2221" y="8324"/>
              </a:cxn>
              <a:cxn ang="0">
                <a:pos x="2174" y="8473"/>
              </a:cxn>
              <a:cxn ang="0">
                <a:pos x="284" y="14016"/>
              </a:cxn>
              <a:cxn ang="0">
                <a:pos x="253" y="14097"/>
              </a:cxn>
              <a:cxn ang="0">
                <a:pos x="217" y="14175"/>
              </a:cxn>
              <a:cxn ang="0">
                <a:pos x="178" y="14251"/>
              </a:cxn>
            </a:cxnLst>
            <a:rect l="0" t="0" r="r" b="b"/>
            <a:pathLst>
              <a:path w="2593" h="14289">
                <a:moveTo>
                  <a:pt x="157" y="14289"/>
                </a:moveTo>
                <a:lnTo>
                  <a:pt x="404" y="14289"/>
                </a:lnTo>
                <a:lnTo>
                  <a:pt x="418" y="14260"/>
                </a:lnTo>
                <a:lnTo>
                  <a:pt x="432" y="14229"/>
                </a:lnTo>
                <a:lnTo>
                  <a:pt x="446" y="14200"/>
                </a:lnTo>
                <a:lnTo>
                  <a:pt x="458" y="14169"/>
                </a:lnTo>
                <a:lnTo>
                  <a:pt x="470" y="14139"/>
                </a:lnTo>
                <a:lnTo>
                  <a:pt x="482" y="14108"/>
                </a:lnTo>
                <a:lnTo>
                  <a:pt x="493" y="14076"/>
                </a:lnTo>
                <a:lnTo>
                  <a:pt x="504" y="14046"/>
                </a:lnTo>
                <a:lnTo>
                  <a:pt x="2380" y="8543"/>
                </a:lnTo>
                <a:lnTo>
                  <a:pt x="2406" y="8464"/>
                </a:lnTo>
                <a:lnTo>
                  <a:pt x="2430" y="8386"/>
                </a:lnTo>
                <a:lnTo>
                  <a:pt x="2452" y="8307"/>
                </a:lnTo>
                <a:lnTo>
                  <a:pt x="2473" y="8227"/>
                </a:lnTo>
                <a:lnTo>
                  <a:pt x="2493" y="8147"/>
                </a:lnTo>
                <a:lnTo>
                  <a:pt x="2510" y="8067"/>
                </a:lnTo>
                <a:lnTo>
                  <a:pt x="2526" y="7987"/>
                </a:lnTo>
                <a:lnTo>
                  <a:pt x="2540" y="7905"/>
                </a:lnTo>
                <a:lnTo>
                  <a:pt x="2553" y="7824"/>
                </a:lnTo>
                <a:lnTo>
                  <a:pt x="2564" y="7742"/>
                </a:lnTo>
                <a:lnTo>
                  <a:pt x="2572" y="7661"/>
                </a:lnTo>
                <a:lnTo>
                  <a:pt x="2579" y="7580"/>
                </a:lnTo>
                <a:lnTo>
                  <a:pt x="2586" y="7498"/>
                </a:lnTo>
                <a:lnTo>
                  <a:pt x="2590" y="7416"/>
                </a:lnTo>
                <a:lnTo>
                  <a:pt x="2593" y="7334"/>
                </a:lnTo>
                <a:lnTo>
                  <a:pt x="2593" y="7251"/>
                </a:lnTo>
                <a:lnTo>
                  <a:pt x="2593" y="7169"/>
                </a:lnTo>
                <a:lnTo>
                  <a:pt x="2590" y="7087"/>
                </a:lnTo>
                <a:lnTo>
                  <a:pt x="2586" y="7005"/>
                </a:lnTo>
                <a:lnTo>
                  <a:pt x="2579" y="6923"/>
                </a:lnTo>
                <a:lnTo>
                  <a:pt x="2572" y="6841"/>
                </a:lnTo>
                <a:lnTo>
                  <a:pt x="2564" y="6761"/>
                </a:lnTo>
                <a:lnTo>
                  <a:pt x="2553" y="6679"/>
                </a:lnTo>
                <a:lnTo>
                  <a:pt x="2540" y="6598"/>
                </a:lnTo>
                <a:lnTo>
                  <a:pt x="2526" y="6516"/>
                </a:lnTo>
                <a:lnTo>
                  <a:pt x="2510" y="6436"/>
                </a:lnTo>
                <a:lnTo>
                  <a:pt x="2493" y="6356"/>
                </a:lnTo>
                <a:lnTo>
                  <a:pt x="2473" y="6276"/>
                </a:lnTo>
                <a:lnTo>
                  <a:pt x="2452" y="6196"/>
                </a:lnTo>
                <a:lnTo>
                  <a:pt x="2430" y="6117"/>
                </a:lnTo>
                <a:lnTo>
                  <a:pt x="2406" y="6038"/>
                </a:lnTo>
                <a:lnTo>
                  <a:pt x="2380" y="5960"/>
                </a:lnTo>
                <a:lnTo>
                  <a:pt x="503" y="478"/>
                </a:lnTo>
                <a:lnTo>
                  <a:pt x="480" y="414"/>
                </a:lnTo>
                <a:lnTo>
                  <a:pt x="455" y="352"/>
                </a:lnTo>
                <a:lnTo>
                  <a:pt x="429" y="290"/>
                </a:lnTo>
                <a:lnTo>
                  <a:pt x="400" y="230"/>
                </a:lnTo>
                <a:lnTo>
                  <a:pt x="370" y="170"/>
                </a:lnTo>
                <a:lnTo>
                  <a:pt x="338" y="112"/>
                </a:lnTo>
                <a:lnTo>
                  <a:pt x="304" y="55"/>
                </a:lnTo>
                <a:lnTo>
                  <a:pt x="268" y="0"/>
                </a:lnTo>
                <a:lnTo>
                  <a:pt x="0" y="0"/>
                </a:lnTo>
                <a:lnTo>
                  <a:pt x="23" y="31"/>
                </a:lnTo>
                <a:lnTo>
                  <a:pt x="46" y="61"/>
                </a:lnTo>
                <a:lnTo>
                  <a:pt x="68" y="93"/>
                </a:lnTo>
                <a:lnTo>
                  <a:pt x="90" y="126"/>
                </a:lnTo>
                <a:lnTo>
                  <a:pt x="111" y="158"/>
                </a:lnTo>
                <a:lnTo>
                  <a:pt x="132" y="191"/>
                </a:lnTo>
                <a:lnTo>
                  <a:pt x="151" y="225"/>
                </a:lnTo>
                <a:lnTo>
                  <a:pt x="169" y="259"/>
                </a:lnTo>
                <a:lnTo>
                  <a:pt x="189" y="293"/>
                </a:lnTo>
                <a:lnTo>
                  <a:pt x="206" y="329"/>
                </a:lnTo>
                <a:lnTo>
                  <a:pt x="223" y="364"/>
                </a:lnTo>
                <a:lnTo>
                  <a:pt x="239" y="400"/>
                </a:lnTo>
                <a:lnTo>
                  <a:pt x="255" y="436"/>
                </a:lnTo>
                <a:lnTo>
                  <a:pt x="270" y="473"/>
                </a:lnTo>
                <a:lnTo>
                  <a:pt x="283" y="511"/>
                </a:lnTo>
                <a:lnTo>
                  <a:pt x="297" y="549"/>
                </a:lnTo>
                <a:lnTo>
                  <a:pt x="2174" y="6030"/>
                </a:lnTo>
                <a:lnTo>
                  <a:pt x="2198" y="6104"/>
                </a:lnTo>
                <a:lnTo>
                  <a:pt x="2221" y="6179"/>
                </a:lnTo>
                <a:lnTo>
                  <a:pt x="2242" y="6254"/>
                </a:lnTo>
                <a:lnTo>
                  <a:pt x="2262" y="6329"/>
                </a:lnTo>
                <a:lnTo>
                  <a:pt x="2280" y="6405"/>
                </a:lnTo>
                <a:lnTo>
                  <a:pt x="2297" y="6481"/>
                </a:lnTo>
                <a:lnTo>
                  <a:pt x="2312" y="6557"/>
                </a:lnTo>
                <a:lnTo>
                  <a:pt x="2325" y="6634"/>
                </a:lnTo>
                <a:lnTo>
                  <a:pt x="2336" y="6711"/>
                </a:lnTo>
                <a:lnTo>
                  <a:pt x="2347" y="6786"/>
                </a:lnTo>
                <a:lnTo>
                  <a:pt x="2356" y="6865"/>
                </a:lnTo>
                <a:lnTo>
                  <a:pt x="2363" y="6942"/>
                </a:lnTo>
                <a:lnTo>
                  <a:pt x="2368" y="7019"/>
                </a:lnTo>
                <a:lnTo>
                  <a:pt x="2372" y="7097"/>
                </a:lnTo>
                <a:lnTo>
                  <a:pt x="2374" y="7174"/>
                </a:lnTo>
                <a:lnTo>
                  <a:pt x="2375" y="7251"/>
                </a:lnTo>
                <a:lnTo>
                  <a:pt x="2374" y="7329"/>
                </a:lnTo>
                <a:lnTo>
                  <a:pt x="2372" y="7406"/>
                </a:lnTo>
                <a:lnTo>
                  <a:pt x="2368" y="7484"/>
                </a:lnTo>
                <a:lnTo>
                  <a:pt x="2363" y="7561"/>
                </a:lnTo>
                <a:lnTo>
                  <a:pt x="2356" y="7638"/>
                </a:lnTo>
                <a:lnTo>
                  <a:pt x="2347" y="7716"/>
                </a:lnTo>
                <a:lnTo>
                  <a:pt x="2336" y="7792"/>
                </a:lnTo>
                <a:lnTo>
                  <a:pt x="2325" y="7869"/>
                </a:lnTo>
                <a:lnTo>
                  <a:pt x="2312" y="7946"/>
                </a:lnTo>
                <a:lnTo>
                  <a:pt x="2297" y="8022"/>
                </a:lnTo>
                <a:lnTo>
                  <a:pt x="2280" y="8098"/>
                </a:lnTo>
                <a:lnTo>
                  <a:pt x="2262" y="8174"/>
                </a:lnTo>
                <a:lnTo>
                  <a:pt x="2242" y="8249"/>
                </a:lnTo>
                <a:lnTo>
                  <a:pt x="2221" y="8324"/>
                </a:lnTo>
                <a:lnTo>
                  <a:pt x="2198" y="8398"/>
                </a:lnTo>
                <a:lnTo>
                  <a:pt x="2174" y="8473"/>
                </a:lnTo>
                <a:lnTo>
                  <a:pt x="298" y="13975"/>
                </a:lnTo>
                <a:lnTo>
                  <a:pt x="284" y="14016"/>
                </a:lnTo>
                <a:lnTo>
                  <a:pt x="268" y="14057"/>
                </a:lnTo>
                <a:lnTo>
                  <a:pt x="253" y="14097"/>
                </a:lnTo>
                <a:lnTo>
                  <a:pt x="234" y="14136"/>
                </a:lnTo>
                <a:lnTo>
                  <a:pt x="217" y="14175"/>
                </a:lnTo>
                <a:lnTo>
                  <a:pt x="198" y="14213"/>
                </a:lnTo>
                <a:lnTo>
                  <a:pt x="178" y="14251"/>
                </a:lnTo>
                <a:lnTo>
                  <a:pt x="157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6" name="Freeform 6"/>
          <p:cNvSpPr>
            <a:spLocks/>
          </p:cNvSpPr>
          <p:nvPr/>
        </p:nvSpPr>
        <p:spPr bwMode="auto">
          <a:xfrm>
            <a:off x="4519" y="1"/>
            <a:ext cx="4258797" cy="7561263"/>
          </a:xfrm>
          <a:custGeom>
            <a:avLst/>
            <a:gdLst/>
            <a:ahLst/>
            <a:cxnLst>
              <a:cxn ang="0">
                <a:pos x="4040" y="14255"/>
              </a:cxn>
              <a:cxn ang="0">
                <a:pos x="3989" y="14151"/>
              </a:cxn>
              <a:cxn ang="0">
                <a:pos x="3945" y="14043"/>
              </a:cxn>
              <a:cxn ang="0">
                <a:pos x="6224" y="5647"/>
              </a:cxn>
              <a:cxn ang="0">
                <a:pos x="6284" y="5449"/>
              </a:cxn>
              <a:cxn ang="0">
                <a:pos x="6332" y="5248"/>
              </a:cxn>
              <a:cxn ang="0">
                <a:pos x="6367" y="5044"/>
              </a:cxn>
              <a:cxn ang="0">
                <a:pos x="6389" y="4838"/>
              </a:cxn>
              <a:cxn ang="0">
                <a:pos x="6400" y="4632"/>
              </a:cxn>
              <a:cxn ang="0">
                <a:pos x="6398" y="4425"/>
              </a:cxn>
              <a:cxn ang="0">
                <a:pos x="6383" y="4219"/>
              </a:cxn>
              <a:cxn ang="0">
                <a:pos x="6356" y="4013"/>
              </a:cxn>
              <a:cxn ang="0">
                <a:pos x="6317" y="3811"/>
              </a:cxn>
              <a:cxn ang="0">
                <a:pos x="6266" y="3610"/>
              </a:cxn>
              <a:cxn ang="0">
                <a:pos x="5039" y="0"/>
              </a:cxn>
              <a:cxn ang="0">
                <a:pos x="6186" y="3562"/>
              </a:cxn>
              <a:cxn ang="0">
                <a:pos x="6241" y="3759"/>
              </a:cxn>
              <a:cxn ang="0">
                <a:pos x="6284" y="3957"/>
              </a:cxn>
              <a:cxn ang="0">
                <a:pos x="6315" y="4158"/>
              </a:cxn>
              <a:cxn ang="0">
                <a:pos x="6333" y="4361"/>
              </a:cxn>
              <a:cxn ang="0">
                <a:pos x="6339" y="4563"/>
              </a:cxn>
              <a:cxn ang="0">
                <a:pos x="6333" y="4765"/>
              </a:cxn>
              <a:cxn ang="0">
                <a:pos x="6315" y="4968"/>
              </a:cxn>
              <a:cxn ang="0">
                <a:pos x="6284" y="5168"/>
              </a:cxn>
              <a:cxn ang="0">
                <a:pos x="6241" y="5366"/>
              </a:cxn>
              <a:cxn ang="0">
                <a:pos x="6186" y="5562"/>
              </a:cxn>
              <a:cxn ang="0">
                <a:pos x="2009" y="8528"/>
              </a:cxn>
              <a:cxn ang="0">
                <a:pos x="1937" y="8298"/>
              </a:cxn>
              <a:cxn ang="0">
                <a:pos x="1880" y="8066"/>
              </a:cxn>
              <a:cxn ang="0">
                <a:pos x="1838" y="7831"/>
              </a:cxn>
              <a:cxn ang="0">
                <a:pos x="1811" y="7595"/>
              </a:cxn>
              <a:cxn ang="0">
                <a:pos x="1799" y="7357"/>
              </a:cxn>
              <a:cxn ang="0">
                <a:pos x="1801" y="7119"/>
              </a:cxn>
              <a:cxn ang="0">
                <a:pos x="1819" y="6882"/>
              </a:cxn>
              <a:cxn ang="0">
                <a:pos x="1850" y="6645"/>
              </a:cxn>
              <a:cxn ang="0">
                <a:pos x="1898" y="6411"/>
              </a:cxn>
              <a:cxn ang="0">
                <a:pos x="1959" y="6180"/>
              </a:cxn>
              <a:cxn ang="0">
                <a:pos x="3930" y="524"/>
              </a:cxn>
              <a:cxn ang="0">
                <a:pos x="3971" y="418"/>
              </a:cxn>
              <a:cxn ang="0">
                <a:pos x="4018" y="314"/>
              </a:cxn>
              <a:cxn ang="0">
                <a:pos x="4072" y="215"/>
              </a:cxn>
              <a:cxn ang="0">
                <a:pos x="4131" y="120"/>
              </a:cxn>
              <a:cxn ang="0">
                <a:pos x="4196" y="29"/>
              </a:cxn>
              <a:cxn ang="0">
                <a:pos x="0" y="14289"/>
              </a:cxn>
            </a:cxnLst>
            <a:rect l="0" t="0" r="r" b="b"/>
            <a:pathLst>
              <a:path w="6401" h="14289">
                <a:moveTo>
                  <a:pt x="0" y="14289"/>
                </a:moveTo>
                <a:lnTo>
                  <a:pt x="4059" y="14289"/>
                </a:lnTo>
                <a:lnTo>
                  <a:pt x="4040" y="14255"/>
                </a:lnTo>
                <a:lnTo>
                  <a:pt x="4022" y="14221"/>
                </a:lnTo>
                <a:lnTo>
                  <a:pt x="4005" y="14186"/>
                </a:lnTo>
                <a:lnTo>
                  <a:pt x="3989" y="14151"/>
                </a:lnTo>
                <a:lnTo>
                  <a:pt x="3973" y="14115"/>
                </a:lnTo>
                <a:lnTo>
                  <a:pt x="3958" y="14080"/>
                </a:lnTo>
                <a:lnTo>
                  <a:pt x="3945" y="14043"/>
                </a:lnTo>
                <a:lnTo>
                  <a:pt x="3932" y="14007"/>
                </a:lnTo>
                <a:lnTo>
                  <a:pt x="3554" y="12930"/>
                </a:lnTo>
                <a:lnTo>
                  <a:pt x="6224" y="5647"/>
                </a:lnTo>
                <a:lnTo>
                  <a:pt x="6245" y="5581"/>
                </a:lnTo>
                <a:lnTo>
                  <a:pt x="6266" y="5515"/>
                </a:lnTo>
                <a:lnTo>
                  <a:pt x="6284" y="5449"/>
                </a:lnTo>
                <a:lnTo>
                  <a:pt x="6301" y="5382"/>
                </a:lnTo>
                <a:lnTo>
                  <a:pt x="6317" y="5315"/>
                </a:lnTo>
                <a:lnTo>
                  <a:pt x="6332" y="5248"/>
                </a:lnTo>
                <a:lnTo>
                  <a:pt x="6345" y="5179"/>
                </a:lnTo>
                <a:lnTo>
                  <a:pt x="6356" y="5112"/>
                </a:lnTo>
                <a:lnTo>
                  <a:pt x="6367" y="5044"/>
                </a:lnTo>
                <a:lnTo>
                  <a:pt x="6376" y="4975"/>
                </a:lnTo>
                <a:lnTo>
                  <a:pt x="6383" y="4907"/>
                </a:lnTo>
                <a:lnTo>
                  <a:pt x="6389" y="4838"/>
                </a:lnTo>
                <a:lnTo>
                  <a:pt x="6394" y="4770"/>
                </a:lnTo>
                <a:lnTo>
                  <a:pt x="6398" y="4700"/>
                </a:lnTo>
                <a:lnTo>
                  <a:pt x="6400" y="4632"/>
                </a:lnTo>
                <a:lnTo>
                  <a:pt x="6401" y="4563"/>
                </a:lnTo>
                <a:lnTo>
                  <a:pt x="6400" y="4494"/>
                </a:lnTo>
                <a:lnTo>
                  <a:pt x="6398" y="4425"/>
                </a:lnTo>
                <a:lnTo>
                  <a:pt x="6394" y="4357"/>
                </a:lnTo>
                <a:lnTo>
                  <a:pt x="6389" y="4287"/>
                </a:lnTo>
                <a:lnTo>
                  <a:pt x="6383" y="4219"/>
                </a:lnTo>
                <a:lnTo>
                  <a:pt x="6376" y="4150"/>
                </a:lnTo>
                <a:lnTo>
                  <a:pt x="6367" y="4082"/>
                </a:lnTo>
                <a:lnTo>
                  <a:pt x="6356" y="4013"/>
                </a:lnTo>
                <a:lnTo>
                  <a:pt x="6345" y="3946"/>
                </a:lnTo>
                <a:lnTo>
                  <a:pt x="6332" y="3878"/>
                </a:lnTo>
                <a:lnTo>
                  <a:pt x="6317" y="3811"/>
                </a:lnTo>
                <a:lnTo>
                  <a:pt x="6301" y="3743"/>
                </a:lnTo>
                <a:lnTo>
                  <a:pt x="6284" y="3677"/>
                </a:lnTo>
                <a:lnTo>
                  <a:pt x="6266" y="3610"/>
                </a:lnTo>
                <a:lnTo>
                  <a:pt x="6245" y="3544"/>
                </a:lnTo>
                <a:lnTo>
                  <a:pt x="6224" y="3478"/>
                </a:lnTo>
                <a:lnTo>
                  <a:pt x="5039" y="0"/>
                </a:lnTo>
                <a:lnTo>
                  <a:pt x="4973" y="0"/>
                </a:lnTo>
                <a:lnTo>
                  <a:pt x="6164" y="3498"/>
                </a:lnTo>
                <a:lnTo>
                  <a:pt x="6186" y="3562"/>
                </a:lnTo>
                <a:lnTo>
                  <a:pt x="6206" y="3627"/>
                </a:lnTo>
                <a:lnTo>
                  <a:pt x="6224" y="3693"/>
                </a:lnTo>
                <a:lnTo>
                  <a:pt x="6241" y="3759"/>
                </a:lnTo>
                <a:lnTo>
                  <a:pt x="6256" y="3825"/>
                </a:lnTo>
                <a:lnTo>
                  <a:pt x="6271" y="3891"/>
                </a:lnTo>
                <a:lnTo>
                  <a:pt x="6284" y="3957"/>
                </a:lnTo>
                <a:lnTo>
                  <a:pt x="6295" y="4024"/>
                </a:lnTo>
                <a:lnTo>
                  <a:pt x="6305" y="4090"/>
                </a:lnTo>
                <a:lnTo>
                  <a:pt x="6315" y="4158"/>
                </a:lnTo>
                <a:lnTo>
                  <a:pt x="6322" y="4225"/>
                </a:lnTo>
                <a:lnTo>
                  <a:pt x="6328" y="4292"/>
                </a:lnTo>
                <a:lnTo>
                  <a:pt x="6333" y="4361"/>
                </a:lnTo>
                <a:lnTo>
                  <a:pt x="6335" y="4428"/>
                </a:lnTo>
                <a:lnTo>
                  <a:pt x="6338" y="4495"/>
                </a:lnTo>
                <a:lnTo>
                  <a:pt x="6339" y="4563"/>
                </a:lnTo>
                <a:lnTo>
                  <a:pt x="6338" y="4631"/>
                </a:lnTo>
                <a:lnTo>
                  <a:pt x="6335" y="4698"/>
                </a:lnTo>
                <a:lnTo>
                  <a:pt x="6333" y="4765"/>
                </a:lnTo>
                <a:lnTo>
                  <a:pt x="6328" y="4833"/>
                </a:lnTo>
                <a:lnTo>
                  <a:pt x="6322" y="4901"/>
                </a:lnTo>
                <a:lnTo>
                  <a:pt x="6315" y="4968"/>
                </a:lnTo>
                <a:lnTo>
                  <a:pt x="6305" y="5035"/>
                </a:lnTo>
                <a:lnTo>
                  <a:pt x="6295" y="5101"/>
                </a:lnTo>
                <a:lnTo>
                  <a:pt x="6284" y="5168"/>
                </a:lnTo>
                <a:lnTo>
                  <a:pt x="6271" y="5234"/>
                </a:lnTo>
                <a:lnTo>
                  <a:pt x="6257" y="5300"/>
                </a:lnTo>
                <a:lnTo>
                  <a:pt x="6241" y="5366"/>
                </a:lnTo>
                <a:lnTo>
                  <a:pt x="6224" y="5432"/>
                </a:lnTo>
                <a:lnTo>
                  <a:pt x="6206" y="5497"/>
                </a:lnTo>
                <a:lnTo>
                  <a:pt x="6186" y="5562"/>
                </a:lnTo>
                <a:lnTo>
                  <a:pt x="6166" y="5627"/>
                </a:lnTo>
                <a:lnTo>
                  <a:pt x="3521" y="12838"/>
                </a:lnTo>
                <a:lnTo>
                  <a:pt x="2009" y="8528"/>
                </a:lnTo>
                <a:lnTo>
                  <a:pt x="1984" y="8451"/>
                </a:lnTo>
                <a:lnTo>
                  <a:pt x="1959" y="8375"/>
                </a:lnTo>
                <a:lnTo>
                  <a:pt x="1937" y="8298"/>
                </a:lnTo>
                <a:lnTo>
                  <a:pt x="1916" y="8221"/>
                </a:lnTo>
                <a:lnTo>
                  <a:pt x="1898" y="8144"/>
                </a:lnTo>
                <a:lnTo>
                  <a:pt x="1880" y="8066"/>
                </a:lnTo>
                <a:lnTo>
                  <a:pt x="1865" y="7989"/>
                </a:lnTo>
                <a:lnTo>
                  <a:pt x="1850" y="7911"/>
                </a:lnTo>
                <a:lnTo>
                  <a:pt x="1838" y="7831"/>
                </a:lnTo>
                <a:lnTo>
                  <a:pt x="1827" y="7753"/>
                </a:lnTo>
                <a:lnTo>
                  <a:pt x="1819" y="7674"/>
                </a:lnTo>
                <a:lnTo>
                  <a:pt x="1811" y="7595"/>
                </a:lnTo>
                <a:lnTo>
                  <a:pt x="1805" y="7516"/>
                </a:lnTo>
                <a:lnTo>
                  <a:pt x="1801" y="7437"/>
                </a:lnTo>
                <a:lnTo>
                  <a:pt x="1799" y="7357"/>
                </a:lnTo>
                <a:lnTo>
                  <a:pt x="1798" y="7278"/>
                </a:lnTo>
                <a:lnTo>
                  <a:pt x="1799" y="7198"/>
                </a:lnTo>
                <a:lnTo>
                  <a:pt x="1801" y="7119"/>
                </a:lnTo>
                <a:lnTo>
                  <a:pt x="1805" y="7039"/>
                </a:lnTo>
                <a:lnTo>
                  <a:pt x="1811" y="6960"/>
                </a:lnTo>
                <a:lnTo>
                  <a:pt x="1819" y="6882"/>
                </a:lnTo>
                <a:lnTo>
                  <a:pt x="1827" y="6802"/>
                </a:lnTo>
                <a:lnTo>
                  <a:pt x="1838" y="6724"/>
                </a:lnTo>
                <a:lnTo>
                  <a:pt x="1850" y="6645"/>
                </a:lnTo>
                <a:lnTo>
                  <a:pt x="1865" y="6566"/>
                </a:lnTo>
                <a:lnTo>
                  <a:pt x="1881" y="6488"/>
                </a:lnTo>
                <a:lnTo>
                  <a:pt x="1898" y="6411"/>
                </a:lnTo>
                <a:lnTo>
                  <a:pt x="1916" y="6334"/>
                </a:lnTo>
                <a:lnTo>
                  <a:pt x="1937" y="6256"/>
                </a:lnTo>
                <a:lnTo>
                  <a:pt x="1959" y="6180"/>
                </a:lnTo>
                <a:lnTo>
                  <a:pt x="1984" y="6103"/>
                </a:lnTo>
                <a:lnTo>
                  <a:pt x="2009" y="6027"/>
                </a:lnTo>
                <a:lnTo>
                  <a:pt x="3930" y="524"/>
                </a:lnTo>
                <a:lnTo>
                  <a:pt x="3943" y="488"/>
                </a:lnTo>
                <a:lnTo>
                  <a:pt x="3957" y="452"/>
                </a:lnTo>
                <a:lnTo>
                  <a:pt x="3971" y="418"/>
                </a:lnTo>
                <a:lnTo>
                  <a:pt x="3987" y="383"/>
                </a:lnTo>
                <a:lnTo>
                  <a:pt x="4002" y="348"/>
                </a:lnTo>
                <a:lnTo>
                  <a:pt x="4018" y="314"/>
                </a:lnTo>
                <a:lnTo>
                  <a:pt x="4035" y="281"/>
                </a:lnTo>
                <a:lnTo>
                  <a:pt x="4054" y="248"/>
                </a:lnTo>
                <a:lnTo>
                  <a:pt x="4072" y="215"/>
                </a:lnTo>
                <a:lnTo>
                  <a:pt x="4090" y="183"/>
                </a:lnTo>
                <a:lnTo>
                  <a:pt x="4110" y="152"/>
                </a:lnTo>
                <a:lnTo>
                  <a:pt x="4131" y="120"/>
                </a:lnTo>
                <a:lnTo>
                  <a:pt x="4152" y="89"/>
                </a:lnTo>
                <a:lnTo>
                  <a:pt x="4174" y="59"/>
                </a:lnTo>
                <a:lnTo>
                  <a:pt x="4196" y="29"/>
                </a:lnTo>
                <a:lnTo>
                  <a:pt x="4218" y="0"/>
                </a:lnTo>
                <a:lnTo>
                  <a:pt x="0" y="0"/>
                </a:lnTo>
                <a:lnTo>
                  <a:pt x="0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7" name="Freeform 7"/>
          <p:cNvSpPr>
            <a:spLocks/>
          </p:cNvSpPr>
          <p:nvPr/>
        </p:nvSpPr>
        <p:spPr bwMode="auto">
          <a:xfrm>
            <a:off x="11646833" y="1"/>
            <a:ext cx="1578589" cy="7561263"/>
          </a:xfrm>
          <a:custGeom>
            <a:avLst/>
            <a:gdLst/>
            <a:ahLst/>
            <a:cxnLst>
              <a:cxn ang="0">
                <a:pos x="216" y="14263"/>
              </a:cxn>
              <a:cxn ang="0">
                <a:pos x="238" y="14212"/>
              </a:cxn>
              <a:cxn ang="0">
                <a:pos x="260" y="14159"/>
              </a:cxn>
              <a:cxn ang="0">
                <a:pos x="279" y="14106"/>
              </a:cxn>
              <a:cxn ang="0">
                <a:pos x="2164" y="8529"/>
              </a:cxn>
              <a:cxn ang="0">
                <a:pos x="2213" y="8374"/>
              </a:cxn>
              <a:cxn ang="0">
                <a:pos x="2256" y="8216"/>
              </a:cxn>
              <a:cxn ang="0">
                <a:pos x="2291" y="8057"/>
              </a:cxn>
              <a:cxn ang="0">
                <a:pos x="2320" y="7899"/>
              </a:cxn>
              <a:cxn ang="0">
                <a:pos x="2344" y="7737"/>
              </a:cxn>
              <a:cxn ang="0">
                <a:pos x="2360" y="7576"/>
              </a:cxn>
              <a:cxn ang="0">
                <a:pos x="2369" y="7413"/>
              </a:cxn>
              <a:cxn ang="0">
                <a:pos x="2373" y="7252"/>
              </a:cxn>
              <a:cxn ang="0">
                <a:pos x="2369" y="7090"/>
              </a:cxn>
              <a:cxn ang="0">
                <a:pos x="2360" y="6927"/>
              </a:cxn>
              <a:cxn ang="0">
                <a:pos x="2344" y="6766"/>
              </a:cxn>
              <a:cxn ang="0">
                <a:pos x="2320" y="6604"/>
              </a:cxn>
              <a:cxn ang="0">
                <a:pos x="2291" y="6445"/>
              </a:cxn>
              <a:cxn ang="0">
                <a:pos x="2256" y="6287"/>
              </a:cxn>
              <a:cxn ang="0">
                <a:pos x="2213" y="6129"/>
              </a:cxn>
              <a:cxn ang="0">
                <a:pos x="2164" y="5974"/>
              </a:cxn>
              <a:cxn ang="0">
                <a:pos x="266" y="385"/>
              </a:cxn>
              <a:cxn ang="0">
                <a:pos x="220" y="270"/>
              </a:cxn>
              <a:cxn ang="0">
                <a:pos x="166" y="159"/>
              </a:cxn>
              <a:cxn ang="0">
                <a:pos x="106" y="51"/>
              </a:cxn>
              <a:cxn ang="0">
                <a:pos x="0" y="0"/>
              </a:cxn>
              <a:cxn ang="0">
                <a:pos x="67" y="109"/>
              </a:cxn>
              <a:cxn ang="0">
                <a:pos x="128" y="222"/>
              </a:cxn>
              <a:cxn ang="0">
                <a:pos x="182" y="341"/>
              </a:cxn>
              <a:cxn ang="0">
                <a:pos x="228" y="464"/>
              </a:cxn>
              <a:cxn ang="0">
                <a:pos x="2130" y="6070"/>
              </a:cxn>
              <a:cxn ang="0">
                <a:pos x="2175" y="6224"/>
              </a:cxn>
              <a:cxn ang="0">
                <a:pos x="2214" y="6379"/>
              </a:cxn>
              <a:cxn ang="0">
                <a:pos x="2246" y="6536"/>
              </a:cxn>
              <a:cxn ang="0">
                <a:pos x="2272" y="6694"/>
              </a:cxn>
              <a:cxn ang="0">
                <a:pos x="2291" y="6852"/>
              </a:cxn>
              <a:cxn ang="0">
                <a:pos x="2303" y="7013"/>
              </a:cxn>
              <a:cxn ang="0">
                <a:pos x="2309" y="7171"/>
              </a:cxn>
              <a:cxn ang="0">
                <a:pos x="2309" y="7331"/>
              </a:cxn>
              <a:cxn ang="0">
                <a:pos x="2303" y="7490"/>
              </a:cxn>
              <a:cxn ang="0">
                <a:pos x="2291" y="7650"/>
              </a:cxn>
              <a:cxn ang="0">
                <a:pos x="2272" y="7809"/>
              </a:cxn>
              <a:cxn ang="0">
                <a:pos x="2246" y="7967"/>
              </a:cxn>
              <a:cxn ang="0">
                <a:pos x="2214" y="8123"/>
              </a:cxn>
              <a:cxn ang="0">
                <a:pos x="2175" y="8279"/>
              </a:cxn>
              <a:cxn ang="0">
                <a:pos x="2130" y="8433"/>
              </a:cxn>
              <a:cxn ang="0">
                <a:pos x="229" y="14058"/>
              </a:cxn>
              <a:cxn ang="0">
                <a:pos x="209" y="14118"/>
              </a:cxn>
              <a:cxn ang="0">
                <a:pos x="185" y="14175"/>
              </a:cxn>
              <a:cxn ang="0">
                <a:pos x="161" y="14233"/>
              </a:cxn>
              <a:cxn ang="0">
                <a:pos x="135" y="14289"/>
              </a:cxn>
            </a:cxnLst>
            <a:rect l="0" t="0" r="r" b="b"/>
            <a:pathLst>
              <a:path w="2373" h="14289">
                <a:moveTo>
                  <a:pt x="204" y="14289"/>
                </a:moveTo>
                <a:lnTo>
                  <a:pt x="216" y="14263"/>
                </a:lnTo>
                <a:lnTo>
                  <a:pt x="227" y="14238"/>
                </a:lnTo>
                <a:lnTo>
                  <a:pt x="238" y="14212"/>
                </a:lnTo>
                <a:lnTo>
                  <a:pt x="249" y="14185"/>
                </a:lnTo>
                <a:lnTo>
                  <a:pt x="260" y="14159"/>
                </a:lnTo>
                <a:lnTo>
                  <a:pt x="270" y="14133"/>
                </a:lnTo>
                <a:lnTo>
                  <a:pt x="279" y="14106"/>
                </a:lnTo>
                <a:lnTo>
                  <a:pt x="288" y="14079"/>
                </a:lnTo>
                <a:lnTo>
                  <a:pt x="2164" y="8529"/>
                </a:lnTo>
                <a:lnTo>
                  <a:pt x="2190" y="8451"/>
                </a:lnTo>
                <a:lnTo>
                  <a:pt x="2213" y="8374"/>
                </a:lnTo>
                <a:lnTo>
                  <a:pt x="2235" y="8295"/>
                </a:lnTo>
                <a:lnTo>
                  <a:pt x="2256" y="8216"/>
                </a:lnTo>
                <a:lnTo>
                  <a:pt x="2274" y="8137"/>
                </a:lnTo>
                <a:lnTo>
                  <a:pt x="2291" y="8057"/>
                </a:lnTo>
                <a:lnTo>
                  <a:pt x="2307" y="7978"/>
                </a:lnTo>
                <a:lnTo>
                  <a:pt x="2320" y="7899"/>
                </a:lnTo>
                <a:lnTo>
                  <a:pt x="2333" y="7818"/>
                </a:lnTo>
                <a:lnTo>
                  <a:pt x="2344" y="7737"/>
                </a:lnTo>
                <a:lnTo>
                  <a:pt x="2352" y="7657"/>
                </a:lnTo>
                <a:lnTo>
                  <a:pt x="2360" y="7576"/>
                </a:lnTo>
                <a:lnTo>
                  <a:pt x="2366" y="7495"/>
                </a:lnTo>
                <a:lnTo>
                  <a:pt x="2369" y="7413"/>
                </a:lnTo>
                <a:lnTo>
                  <a:pt x="2372" y="7333"/>
                </a:lnTo>
                <a:lnTo>
                  <a:pt x="2373" y="7252"/>
                </a:lnTo>
                <a:lnTo>
                  <a:pt x="2372" y="7170"/>
                </a:lnTo>
                <a:lnTo>
                  <a:pt x="2369" y="7090"/>
                </a:lnTo>
                <a:lnTo>
                  <a:pt x="2366" y="7008"/>
                </a:lnTo>
                <a:lnTo>
                  <a:pt x="2360" y="6927"/>
                </a:lnTo>
                <a:lnTo>
                  <a:pt x="2352" y="6846"/>
                </a:lnTo>
                <a:lnTo>
                  <a:pt x="2344" y="6766"/>
                </a:lnTo>
                <a:lnTo>
                  <a:pt x="2333" y="6685"/>
                </a:lnTo>
                <a:lnTo>
                  <a:pt x="2320" y="6604"/>
                </a:lnTo>
                <a:lnTo>
                  <a:pt x="2307" y="6525"/>
                </a:lnTo>
                <a:lnTo>
                  <a:pt x="2291" y="6445"/>
                </a:lnTo>
                <a:lnTo>
                  <a:pt x="2274" y="6366"/>
                </a:lnTo>
                <a:lnTo>
                  <a:pt x="2256" y="6287"/>
                </a:lnTo>
                <a:lnTo>
                  <a:pt x="2235" y="6208"/>
                </a:lnTo>
                <a:lnTo>
                  <a:pt x="2213" y="6129"/>
                </a:lnTo>
                <a:lnTo>
                  <a:pt x="2190" y="6052"/>
                </a:lnTo>
                <a:lnTo>
                  <a:pt x="2164" y="5974"/>
                </a:lnTo>
                <a:lnTo>
                  <a:pt x="287" y="445"/>
                </a:lnTo>
                <a:lnTo>
                  <a:pt x="266" y="385"/>
                </a:lnTo>
                <a:lnTo>
                  <a:pt x="244" y="328"/>
                </a:lnTo>
                <a:lnTo>
                  <a:pt x="220" y="270"/>
                </a:lnTo>
                <a:lnTo>
                  <a:pt x="193" y="214"/>
                </a:lnTo>
                <a:lnTo>
                  <a:pt x="166" y="159"/>
                </a:lnTo>
                <a:lnTo>
                  <a:pt x="137" y="105"/>
                </a:lnTo>
                <a:lnTo>
                  <a:pt x="106" y="51"/>
                </a:lnTo>
                <a:lnTo>
                  <a:pt x="74" y="0"/>
                </a:lnTo>
                <a:lnTo>
                  <a:pt x="0" y="0"/>
                </a:lnTo>
                <a:lnTo>
                  <a:pt x="34" y="54"/>
                </a:lnTo>
                <a:lnTo>
                  <a:pt x="67" y="109"/>
                </a:lnTo>
                <a:lnTo>
                  <a:pt x="99" y="165"/>
                </a:lnTo>
                <a:lnTo>
                  <a:pt x="128" y="222"/>
                </a:lnTo>
                <a:lnTo>
                  <a:pt x="156" y="281"/>
                </a:lnTo>
                <a:lnTo>
                  <a:pt x="182" y="341"/>
                </a:lnTo>
                <a:lnTo>
                  <a:pt x="206" y="402"/>
                </a:lnTo>
                <a:lnTo>
                  <a:pt x="228" y="464"/>
                </a:lnTo>
                <a:lnTo>
                  <a:pt x="2105" y="5994"/>
                </a:lnTo>
                <a:lnTo>
                  <a:pt x="2130" y="6070"/>
                </a:lnTo>
                <a:lnTo>
                  <a:pt x="2153" y="6147"/>
                </a:lnTo>
                <a:lnTo>
                  <a:pt x="2175" y="6224"/>
                </a:lnTo>
                <a:lnTo>
                  <a:pt x="2195" y="6301"/>
                </a:lnTo>
                <a:lnTo>
                  <a:pt x="2214" y="6379"/>
                </a:lnTo>
                <a:lnTo>
                  <a:pt x="2230" y="6458"/>
                </a:lnTo>
                <a:lnTo>
                  <a:pt x="2246" y="6536"/>
                </a:lnTo>
                <a:lnTo>
                  <a:pt x="2259" y="6615"/>
                </a:lnTo>
                <a:lnTo>
                  <a:pt x="2272" y="6694"/>
                </a:lnTo>
                <a:lnTo>
                  <a:pt x="2281" y="6773"/>
                </a:lnTo>
                <a:lnTo>
                  <a:pt x="2291" y="6852"/>
                </a:lnTo>
                <a:lnTo>
                  <a:pt x="2298" y="6932"/>
                </a:lnTo>
                <a:lnTo>
                  <a:pt x="2303" y="7013"/>
                </a:lnTo>
                <a:lnTo>
                  <a:pt x="2307" y="7092"/>
                </a:lnTo>
                <a:lnTo>
                  <a:pt x="2309" y="7171"/>
                </a:lnTo>
                <a:lnTo>
                  <a:pt x="2311" y="7252"/>
                </a:lnTo>
                <a:lnTo>
                  <a:pt x="2309" y="7331"/>
                </a:lnTo>
                <a:lnTo>
                  <a:pt x="2307" y="7411"/>
                </a:lnTo>
                <a:lnTo>
                  <a:pt x="2303" y="7490"/>
                </a:lnTo>
                <a:lnTo>
                  <a:pt x="2298" y="7571"/>
                </a:lnTo>
                <a:lnTo>
                  <a:pt x="2291" y="7650"/>
                </a:lnTo>
                <a:lnTo>
                  <a:pt x="2281" y="7730"/>
                </a:lnTo>
                <a:lnTo>
                  <a:pt x="2272" y="7809"/>
                </a:lnTo>
                <a:lnTo>
                  <a:pt x="2259" y="7888"/>
                </a:lnTo>
                <a:lnTo>
                  <a:pt x="2246" y="7967"/>
                </a:lnTo>
                <a:lnTo>
                  <a:pt x="2230" y="8045"/>
                </a:lnTo>
                <a:lnTo>
                  <a:pt x="2214" y="8123"/>
                </a:lnTo>
                <a:lnTo>
                  <a:pt x="2195" y="8202"/>
                </a:lnTo>
                <a:lnTo>
                  <a:pt x="2175" y="8279"/>
                </a:lnTo>
                <a:lnTo>
                  <a:pt x="2153" y="8356"/>
                </a:lnTo>
                <a:lnTo>
                  <a:pt x="2130" y="8433"/>
                </a:lnTo>
                <a:lnTo>
                  <a:pt x="2105" y="8508"/>
                </a:lnTo>
                <a:lnTo>
                  <a:pt x="229" y="14058"/>
                </a:lnTo>
                <a:lnTo>
                  <a:pt x="220" y="14089"/>
                </a:lnTo>
                <a:lnTo>
                  <a:pt x="209" y="14118"/>
                </a:lnTo>
                <a:lnTo>
                  <a:pt x="198" y="14147"/>
                </a:lnTo>
                <a:lnTo>
                  <a:pt x="185" y="14175"/>
                </a:lnTo>
                <a:lnTo>
                  <a:pt x="173" y="14205"/>
                </a:lnTo>
                <a:lnTo>
                  <a:pt x="161" y="14233"/>
                </a:lnTo>
                <a:lnTo>
                  <a:pt x="149" y="14261"/>
                </a:lnTo>
                <a:lnTo>
                  <a:pt x="135" y="14289"/>
                </a:lnTo>
                <a:lnTo>
                  <a:pt x="204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9" name="Freeform 9"/>
          <p:cNvSpPr>
            <a:spLocks/>
          </p:cNvSpPr>
          <p:nvPr/>
        </p:nvSpPr>
        <p:spPr bwMode="auto">
          <a:xfrm>
            <a:off x="6128756" y="5889626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30" name="Freeform 10"/>
          <p:cNvSpPr>
            <a:spLocks/>
          </p:cNvSpPr>
          <p:nvPr/>
        </p:nvSpPr>
        <p:spPr bwMode="auto">
          <a:xfrm>
            <a:off x="12351310" y="1533526"/>
            <a:ext cx="720444" cy="1603375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1021" y="3029"/>
              </a:cxn>
              <a:cxn ang="0">
                <a:pos x="1037" y="3028"/>
              </a:cxn>
              <a:cxn ang="0">
                <a:pos x="1050" y="3025"/>
              </a:cxn>
              <a:cxn ang="0">
                <a:pos x="1061" y="3021"/>
              </a:cxn>
              <a:cxn ang="0">
                <a:pos x="1070" y="3017"/>
              </a:cxn>
              <a:cxn ang="0">
                <a:pos x="1080" y="3011"/>
              </a:cxn>
              <a:cxn ang="0">
                <a:pos x="1083" y="3009"/>
              </a:cxn>
              <a:cxn ang="0">
                <a:pos x="62" y="0"/>
              </a:cxn>
              <a:cxn ang="0">
                <a:pos x="0" y="26"/>
              </a:cxn>
            </a:cxnLst>
            <a:rect l="0" t="0" r="r" b="b"/>
            <a:pathLst>
              <a:path w="1083" h="3029">
                <a:moveTo>
                  <a:pt x="0" y="26"/>
                </a:moveTo>
                <a:lnTo>
                  <a:pt x="1021" y="3029"/>
                </a:lnTo>
                <a:lnTo>
                  <a:pt x="1037" y="3028"/>
                </a:lnTo>
                <a:lnTo>
                  <a:pt x="1050" y="3025"/>
                </a:lnTo>
                <a:lnTo>
                  <a:pt x="1061" y="3021"/>
                </a:lnTo>
                <a:lnTo>
                  <a:pt x="1070" y="3017"/>
                </a:lnTo>
                <a:lnTo>
                  <a:pt x="1080" y="3011"/>
                </a:lnTo>
                <a:lnTo>
                  <a:pt x="1083" y="3009"/>
                </a:lnTo>
                <a:lnTo>
                  <a:pt x="62" y="0"/>
                </a:lnTo>
                <a:lnTo>
                  <a:pt x="0" y="26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4005782" y="2397403"/>
            <a:ext cx="5431387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b="1">
                <a:solidFill>
                  <a:srgbClr val="32B9CD"/>
                </a:solidFill>
                <a:latin typeface="Exo 2" pitchFamily="50" charset="0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 texto de agradecimento.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7082695" y="5940425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aseline="0">
                <a:solidFill>
                  <a:srgbClr val="32B9CD"/>
                </a:solidFill>
              </a:defRPr>
            </a:lvl1pPr>
            <a:lvl2pPr>
              <a:buNone/>
              <a:defRPr sz="1600">
                <a:solidFill>
                  <a:srgbClr val="32B9CD"/>
                </a:solidFill>
              </a:defRPr>
            </a:lvl2pPr>
            <a:lvl3pPr>
              <a:buNone/>
              <a:defRPr sz="1400">
                <a:solidFill>
                  <a:srgbClr val="32B9CD"/>
                </a:solidFill>
              </a:defRPr>
            </a:lvl3pPr>
            <a:lvl4pPr>
              <a:buNone/>
              <a:defRPr sz="1200">
                <a:solidFill>
                  <a:srgbClr val="32B9CD"/>
                </a:solidFill>
              </a:defRPr>
            </a:lvl4pPr>
            <a:lvl5pPr>
              <a:buNone/>
              <a:defRPr sz="1200">
                <a:solidFill>
                  <a:srgbClr val="32B9CD"/>
                </a:solidFill>
              </a:defRPr>
            </a:lvl5pPr>
          </a:lstStyle>
          <a:p>
            <a:pPr lvl="0"/>
            <a:r>
              <a:rPr lang="pt-BR" dirty="0"/>
              <a:t>Clique para editar as informações de contatos (endereços, e-mails, telefones, etc.)</a:t>
            </a: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257" y="6045645"/>
            <a:ext cx="3002349" cy="88993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erramen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3"/>
          <p:cNvSpPr>
            <a:spLocks noChangeAspect="1" noChangeArrowheads="1" noTextEdit="1"/>
          </p:cNvSpPr>
          <p:nvPr userDrawn="1"/>
        </p:nvSpPr>
        <p:spPr bwMode="auto">
          <a:xfrm>
            <a:off x="217531" y="1"/>
            <a:ext cx="13007890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5" name="Freeform 5"/>
          <p:cNvSpPr>
            <a:spLocks/>
          </p:cNvSpPr>
          <p:nvPr userDrawn="1"/>
        </p:nvSpPr>
        <p:spPr bwMode="auto">
          <a:xfrm>
            <a:off x="10615062" y="1"/>
            <a:ext cx="1724274" cy="7561263"/>
          </a:xfrm>
          <a:custGeom>
            <a:avLst/>
            <a:gdLst/>
            <a:ahLst/>
            <a:cxnLst>
              <a:cxn ang="0">
                <a:pos x="404" y="14289"/>
              </a:cxn>
              <a:cxn ang="0">
                <a:pos x="432" y="14229"/>
              </a:cxn>
              <a:cxn ang="0">
                <a:pos x="458" y="14169"/>
              </a:cxn>
              <a:cxn ang="0">
                <a:pos x="482" y="14108"/>
              </a:cxn>
              <a:cxn ang="0">
                <a:pos x="504" y="14046"/>
              </a:cxn>
              <a:cxn ang="0">
                <a:pos x="2406" y="8464"/>
              </a:cxn>
              <a:cxn ang="0">
                <a:pos x="2452" y="8307"/>
              </a:cxn>
              <a:cxn ang="0">
                <a:pos x="2493" y="8147"/>
              </a:cxn>
              <a:cxn ang="0">
                <a:pos x="2526" y="7987"/>
              </a:cxn>
              <a:cxn ang="0">
                <a:pos x="2553" y="7824"/>
              </a:cxn>
              <a:cxn ang="0">
                <a:pos x="2572" y="7661"/>
              </a:cxn>
              <a:cxn ang="0">
                <a:pos x="2586" y="7498"/>
              </a:cxn>
              <a:cxn ang="0">
                <a:pos x="2593" y="7334"/>
              </a:cxn>
              <a:cxn ang="0">
                <a:pos x="2593" y="7169"/>
              </a:cxn>
              <a:cxn ang="0">
                <a:pos x="2586" y="7005"/>
              </a:cxn>
              <a:cxn ang="0">
                <a:pos x="2572" y="6841"/>
              </a:cxn>
              <a:cxn ang="0">
                <a:pos x="2553" y="6679"/>
              </a:cxn>
              <a:cxn ang="0">
                <a:pos x="2526" y="6516"/>
              </a:cxn>
              <a:cxn ang="0">
                <a:pos x="2493" y="6356"/>
              </a:cxn>
              <a:cxn ang="0">
                <a:pos x="2452" y="6196"/>
              </a:cxn>
              <a:cxn ang="0">
                <a:pos x="2406" y="6038"/>
              </a:cxn>
              <a:cxn ang="0">
                <a:pos x="503" y="478"/>
              </a:cxn>
              <a:cxn ang="0">
                <a:pos x="455" y="352"/>
              </a:cxn>
              <a:cxn ang="0">
                <a:pos x="400" y="230"/>
              </a:cxn>
              <a:cxn ang="0">
                <a:pos x="338" y="112"/>
              </a:cxn>
              <a:cxn ang="0">
                <a:pos x="268" y="0"/>
              </a:cxn>
              <a:cxn ang="0">
                <a:pos x="23" y="31"/>
              </a:cxn>
              <a:cxn ang="0">
                <a:pos x="68" y="93"/>
              </a:cxn>
              <a:cxn ang="0">
                <a:pos x="111" y="158"/>
              </a:cxn>
              <a:cxn ang="0">
                <a:pos x="151" y="225"/>
              </a:cxn>
              <a:cxn ang="0">
                <a:pos x="189" y="293"/>
              </a:cxn>
              <a:cxn ang="0">
                <a:pos x="223" y="364"/>
              </a:cxn>
              <a:cxn ang="0">
                <a:pos x="255" y="436"/>
              </a:cxn>
              <a:cxn ang="0">
                <a:pos x="283" y="511"/>
              </a:cxn>
              <a:cxn ang="0">
                <a:pos x="2174" y="6030"/>
              </a:cxn>
              <a:cxn ang="0">
                <a:pos x="2221" y="6179"/>
              </a:cxn>
              <a:cxn ang="0">
                <a:pos x="2262" y="6329"/>
              </a:cxn>
              <a:cxn ang="0">
                <a:pos x="2297" y="6481"/>
              </a:cxn>
              <a:cxn ang="0">
                <a:pos x="2325" y="6634"/>
              </a:cxn>
              <a:cxn ang="0">
                <a:pos x="2347" y="6786"/>
              </a:cxn>
              <a:cxn ang="0">
                <a:pos x="2363" y="6942"/>
              </a:cxn>
              <a:cxn ang="0">
                <a:pos x="2372" y="7097"/>
              </a:cxn>
              <a:cxn ang="0">
                <a:pos x="2375" y="7251"/>
              </a:cxn>
              <a:cxn ang="0">
                <a:pos x="2372" y="7406"/>
              </a:cxn>
              <a:cxn ang="0">
                <a:pos x="2363" y="7561"/>
              </a:cxn>
              <a:cxn ang="0">
                <a:pos x="2347" y="7716"/>
              </a:cxn>
              <a:cxn ang="0">
                <a:pos x="2325" y="7869"/>
              </a:cxn>
              <a:cxn ang="0">
                <a:pos x="2297" y="8022"/>
              </a:cxn>
              <a:cxn ang="0">
                <a:pos x="2262" y="8174"/>
              </a:cxn>
              <a:cxn ang="0">
                <a:pos x="2221" y="8324"/>
              </a:cxn>
              <a:cxn ang="0">
                <a:pos x="2174" y="8473"/>
              </a:cxn>
              <a:cxn ang="0">
                <a:pos x="284" y="14016"/>
              </a:cxn>
              <a:cxn ang="0">
                <a:pos x="253" y="14097"/>
              </a:cxn>
              <a:cxn ang="0">
                <a:pos x="217" y="14175"/>
              </a:cxn>
              <a:cxn ang="0">
                <a:pos x="178" y="14251"/>
              </a:cxn>
            </a:cxnLst>
            <a:rect l="0" t="0" r="r" b="b"/>
            <a:pathLst>
              <a:path w="2593" h="14289">
                <a:moveTo>
                  <a:pt x="157" y="14289"/>
                </a:moveTo>
                <a:lnTo>
                  <a:pt x="404" y="14289"/>
                </a:lnTo>
                <a:lnTo>
                  <a:pt x="418" y="14260"/>
                </a:lnTo>
                <a:lnTo>
                  <a:pt x="432" y="14229"/>
                </a:lnTo>
                <a:lnTo>
                  <a:pt x="446" y="14200"/>
                </a:lnTo>
                <a:lnTo>
                  <a:pt x="458" y="14169"/>
                </a:lnTo>
                <a:lnTo>
                  <a:pt x="470" y="14139"/>
                </a:lnTo>
                <a:lnTo>
                  <a:pt x="482" y="14108"/>
                </a:lnTo>
                <a:lnTo>
                  <a:pt x="493" y="14076"/>
                </a:lnTo>
                <a:lnTo>
                  <a:pt x="504" y="14046"/>
                </a:lnTo>
                <a:lnTo>
                  <a:pt x="2380" y="8543"/>
                </a:lnTo>
                <a:lnTo>
                  <a:pt x="2406" y="8464"/>
                </a:lnTo>
                <a:lnTo>
                  <a:pt x="2430" y="8386"/>
                </a:lnTo>
                <a:lnTo>
                  <a:pt x="2452" y="8307"/>
                </a:lnTo>
                <a:lnTo>
                  <a:pt x="2473" y="8227"/>
                </a:lnTo>
                <a:lnTo>
                  <a:pt x="2493" y="8147"/>
                </a:lnTo>
                <a:lnTo>
                  <a:pt x="2510" y="8067"/>
                </a:lnTo>
                <a:lnTo>
                  <a:pt x="2526" y="7987"/>
                </a:lnTo>
                <a:lnTo>
                  <a:pt x="2540" y="7905"/>
                </a:lnTo>
                <a:lnTo>
                  <a:pt x="2553" y="7824"/>
                </a:lnTo>
                <a:lnTo>
                  <a:pt x="2564" y="7742"/>
                </a:lnTo>
                <a:lnTo>
                  <a:pt x="2572" y="7661"/>
                </a:lnTo>
                <a:lnTo>
                  <a:pt x="2579" y="7580"/>
                </a:lnTo>
                <a:lnTo>
                  <a:pt x="2586" y="7498"/>
                </a:lnTo>
                <a:lnTo>
                  <a:pt x="2590" y="7416"/>
                </a:lnTo>
                <a:lnTo>
                  <a:pt x="2593" y="7334"/>
                </a:lnTo>
                <a:lnTo>
                  <a:pt x="2593" y="7251"/>
                </a:lnTo>
                <a:lnTo>
                  <a:pt x="2593" y="7169"/>
                </a:lnTo>
                <a:lnTo>
                  <a:pt x="2590" y="7087"/>
                </a:lnTo>
                <a:lnTo>
                  <a:pt x="2586" y="7005"/>
                </a:lnTo>
                <a:lnTo>
                  <a:pt x="2579" y="6923"/>
                </a:lnTo>
                <a:lnTo>
                  <a:pt x="2572" y="6841"/>
                </a:lnTo>
                <a:lnTo>
                  <a:pt x="2564" y="6761"/>
                </a:lnTo>
                <a:lnTo>
                  <a:pt x="2553" y="6679"/>
                </a:lnTo>
                <a:lnTo>
                  <a:pt x="2540" y="6598"/>
                </a:lnTo>
                <a:lnTo>
                  <a:pt x="2526" y="6516"/>
                </a:lnTo>
                <a:lnTo>
                  <a:pt x="2510" y="6436"/>
                </a:lnTo>
                <a:lnTo>
                  <a:pt x="2493" y="6356"/>
                </a:lnTo>
                <a:lnTo>
                  <a:pt x="2473" y="6276"/>
                </a:lnTo>
                <a:lnTo>
                  <a:pt x="2452" y="6196"/>
                </a:lnTo>
                <a:lnTo>
                  <a:pt x="2430" y="6117"/>
                </a:lnTo>
                <a:lnTo>
                  <a:pt x="2406" y="6038"/>
                </a:lnTo>
                <a:lnTo>
                  <a:pt x="2380" y="5960"/>
                </a:lnTo>
                <a:lnTo>
                  <a:pt x="503" y="478"/>
                </a:lnTo>
                <a:lnTo>
                  <a:pt x="480" y="414"/>
                </a:lnTo>
                <a:lnTo>
                  <a:pt x="455" y="352"/>
                </a:lnTo>
                <a:lnTo>
                  <a:pt x="429" y="290"/>
                </a:lnTo>
                <a:lnTo>
                  <a:pt x="400" y="230"/>
                </a:lnTo>
                <a:lnTo>
                  <a:pt x="370" y="170"/>
                </a:lnTo>
                <a:lnTo>
                  <a:pt x="338" y="112"/>
                </a:lnTo>
                <a:lnTo>
                  <a:pt x="304" y="55"/>
                </a:lnTo>
                <a:lnTo>
                  <a:pt x="268" y="0"/>
                </a:lnTo>
                <a:lnTo>
                  <a:pt x="0" y="0"/>
                </a:lnTo>
                <a:lnTo>
                  <a:pt x="23" y="31"/>
                </a:lnTo>
                <a:lnTo>
                  <a:pt x="46" y="61"/>
                </a:lnTo>
                <a:lnTo>
                  <a:pt x="68" y="93"/>
                </a:lnTo>
                <a:lnTo>
                  <a:pt x="90" y="126"/>
                </a:lnTo>
                <a:lnTo>
                  <a:pt x="111" y="158"/>
                </a:lnTo>
                <a:lnTo>
                  <a:pt x="132" y="191"/>
                </a:lnTo>
                <a:lnTo>
                  <a:pt x="151" y="225"/>
                </a:lnTo>
                <a:lnTo>
                  <a:pt x="169" y="259"/>
                </a:lnTo>
                <a:lnTo>
                  <a:pt x="189" y="293"/>
                </a:lnTo>
                <a:lnTo>
                  <a:pt x="206" y="329"/>
                </a:lnTo>
                <a:lnTo>
                  <a:pt x="223" y="364"/>
                </a:lnTo>
                <a:lnTo>
                  <a:pt x="239" y="400"/>
                </a:lnTo>
                <a:lnTo>
                  <a:pt x="255" y="436"/>
                </a:lnTo>
                <a:lnTo>
                  <a:pt x="270" y="473"/>
                </a:lnTo>
                <a:lnTo>
                  <a:pt x="283" y="511"/>
                </a:lnTo>
                <a:lnTo>
                  <a:pt x="297" y="549"/>
                </a:lnTo>
                <a:lnTo>
                  <a:pt x="2174" y="6030"/>
                </a:lnTo>
                <a:lnTo>
                  <a:pt x="2198" y="6104"/>
                </a:lnTo>
                <a:lnTo>
                  <a:pt x="2221" y="6179"/>
                </a:lnTo>
                <a:lnTo>
                  <a:pt x="2242" y="6254"/>
                </a:lnTo>
                <a:lnTo>
                  <a:pt x="2262" y="6329"/>
                </a:lnTo>
                <a:lnTo>
                  <a:pt x="2280" y="6405"/>
                </a:lnTo>
                <a:lnTo>
                  <a:pt x="2297" y="6481"/>
                </a:lnTo>
                <a:lnTo>
                  <a:pt x="2312" y="6557"/>
                </a:lnTo>
                <a:lnTo>
                  <a:pt x="2325" y="6634"/>
                </a:lnTo>
                <a:lnTo>
                  <a:pt x="2336" y="6711"/>
                </a:lnTo>
                <a:lnTo>
                  <a:pt x="2347" y="6786"/>
                </a:lnTo>
                <a:lnTo>
                  <a:pt x="2356" y="6865"/>
                </a:lnTo>
                <a:lnTo>
                  <a:pt x="2363" y="6942"/>
                </a:lnTo>
                <a:lnTo>
                  <a:pt x="2368" y="7019"/>
                </a:lnTo>
                <a:lnTo>
                  <a:pt x="2372" y="7097"/>
                </a:lnTo>
                <a:lnTo>
                  <a:pt x="2374" y="7174"/>
                </a:lnTo>
                <a:lnTo>
                  <a:pt x="2375" y="7251"/>
                </a:lnTo>
                <a:lnTo>
                  <a:pt x="2374" y="7329"/>
                </a:lnTo>
                <a:lnTo>
                  <a:pt x="2372" y="7406"/>
                </a:lnTo>
                <a:lnTo>
                  <a:pt x="2368" y="7484"/>
                </a:lnTo>
                <a:lnTo>
                  <a:pt x="2363" y="7561"/>
                </a:lnTo>
                <a:lnTo>
                  <a:pt x="2356" y="7638"/>
                </a:lnTo>
                <a:lnTo>
                  <a:pt x="2347" y="7716"/>
                </a:lnTo>
                <a:lnTo>
                  <a:pt x="2336" y="7792"/>
                </a:lnTo>
                <a:lnTo>
                  <a:pt x="2325" y="7869"/>
                </a:lnTo>
                <a:lnTo>
                  <a:pt x="2312" y="7946"/>
                </a:lnTo>
                <a:lnTo>
                  <a:pt x="2297" y="8022"/>
                </a:lnTo>
                <a:lnTo>
                  <a:pt x="2280" y="8098"/>
                </a:lnTo>
                <a:lnTo>
                  <a:pt x="2262" y="8174"/>
                </a:lnTo>
                <a:lnTo>
                  <a:pt x="2242" y="8249"/>
                </a:lnTo>
                <a:lnTo>
                  <a:pt x="2221" y="8324"/>
                </a:lnTo>
                <a:lnTo>
                  <a:pt x="2198" y="8398"/>
                </a:lnTo>
                <a:lnTo>
                  <a:pt x="2174" y="8473"/>
                </a:lnTo>
                <a:lnTo>
                  <a:pt x="298" y="13975"/>
                </a:lnTo>
                <a:lnTo>
                  <a:pt x="284" y="14016"/>
                </a:lnTo>
                <a:lnTo>
                  <a:pt x="268" y="14057"/>
                </a:lnTo>
                <a:lnTo>
                  <a:pt x="253" y="14097"/>
                </a:lnTo>
                <a:lnTo>
                  <a:pt x="234" y="14136"/>
                </a:lnTo>
                <a:lnTo>
                  <a:pt x="217" y="14175"/>
                </a:lnTo>
                <a:lnTo>
                  <a:pt x="198" y="14213"/>
                </a:lnTo>
                <a:lnTo>
                  <a:pt x="178" y="14251"/>
                </a:lnTo>
                <a:lnTo>
                  <a:pt x="157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6" name="Freeform 6"/>
          <p:cNvSpPr>
            <a:spLocks/>
          </p:cNvSpPr>
          <p:nvPr userDrawn="1"/>
        </p:nvSpPr>
        <p:spPr bwMode="auto">
          <a:xfrm>
            <a:off x="4519" y="1"/>
            <a:ext cx="4258797" cy="7561263"/>
          </a:xfrm>
          <a:custGeom>
            <a:avLst/>
            <a:gdLst/>
            <a:ahLst/>
            <a:cxnLst>
              <a:cxn ang="0">
                <a:pos x="4040" y="14255"/>
              </a:cxn>
              <a:cxn ang="0">
                <a:pos x="3989" y="14151"/>
              </a:cxn>
              <a:cxn ang="0">
                <a:pos x="3945" y="14043"/>
              </a:cxn>
              <a:cxn ang="0">
                <a:pos x="6224" y="5647"/>
              </a:cxn>
              <a:cxn ang="0">
                <a:pos x="6284" y="5449"/>
              </a:cxn>
              <a:cxn ang="0">
                <a:pos x="6332" y="5248"/>
              </a:cxn>
              <a:cxn ang="0">
                <a:pos x="6367" y="5044"/>
              </a:cxn>
              <a:cxn ang="0">
                <a:pos x="6389" y="4838"/>
              </a:cxn>
              <a:cxn ang="0">
                <a:pos x="6400" y="4632"/>
              </a:cxn>
              <a:cxn ang="0">
                <a:pos x="6398" y="4425"/>
              </a:cxn>
              <a:cxn ang="0">
                <a:pos x="6383" y="4219"/>
              </a:cxn>
              <a:cxn ang="0">
                <a:pos x="6356" y="4013"/>
              </a:cxn>
              <a:cxn ang="0">
                <a:pos x="6317" y="3811"/>
              </a:cxn>
              <a:cxn ang="0">
                <a:pos x="6266" y="3610"/>
              </a:cxn>
              <a:cxn ang="0">
                <a:pos x="5039" y="0"/>
              </a:cxn>
              <a:cxn ang="0">
                <a:pos x="6186" y="3562"/>
              </a:cxn>
              <a:cxn ang="0">
                <a:pos x="6241" y="3759"/>
              </a:cxn>
              <a:cxn ang="0">
                <a:pos x="6284" y="3957"/>
              </a:cxn>
              <a:cxn ang="0">
                <a:pos x="6315" y="4158"/>
              </a:cxn>
              <a:cxn ang="0">
                <a:pos x="6333" y="4361"/>
              </a:cxn>
              <a:cxn ang="0">
                <a:pos x="6339" y="4563"/>
              </a:cxn>
              <a:cxn ang="0">
                <a:pos x="6333" y="4765"/>
              </a:cxn>
              <a:cxn ang="0">
                <a:pos x="6315" y="4968"/>
              </a:cxn>
              <a:cxn ang="0">
                <a:pos x="6284" y="5168"/>
              </a:cxn>
              <a:cxn ang="0">
                <a:pos x="6241" y="5366"/>
              </a:cxn>
              <a:cxn ang="0">
                <a:pos x="6186" y="5562"/>
              </a:cxn>
              <a:cxn ang="0">
                <a:pos x="2009" y="8528"/>
              </a:cxn>
              <a:cxn ang="0">
                <a:pos x="1937" y="8298"/>
              </a:cxn>
              <a:cxn ang="0">
                <a:pos x="1880" y="8066"/>
              </a:cxn>
              <a:cxn ang="0">
                <a:pos x="1838" y="7831"/>
              </a:cxn>
              <a:cxn ang="0">
                <a:pos x="1811" y="7595"/>
              </a:cxn>
              <a:cxn ang="0">
                <a:pos x="1799" y="7357"/>
              </a:cxn>
              <a:cxn ang="0">
                <a:pos x="1801" y="7119"/>
              </a:cxn>
              <a:cxn ang="0">
                <a:pos x="1819" y="6882"/>
              </a:cxn>
              <a:cxn ang="0">
                <a:pos x="1850" y="6645"/>
              </a:cxn>
              <a:cxn ang="0">
                <a:pos x="1898" y="6411"/>
              </a:cxn>
              <a:cxn ang="0">
                <a:pos x="1959" y="6180"/>
              </a:cxn>
              <a:cxn ang="0">
                <a:pos x="3930" y="524"/>
              </a:cxn>
              <a:cxn ang="0">
                <a:pos x="3971" y="418"/>
              </a:cxn>
              <a:cxn ang="0">
                <a:pos x="4018" y="314"/>
              </a:cxn>
              <a:cxn ang="0">
                <a:pos x="4072" y="215"/>
              </a:cxn>
              <a:cxn ang="0">
                <a:pos x="4131" y="120"/>
              </a:cxn>
              <a:cxn ang="0">
                <a:pos x="4196" y="29"/>
              </a:cxn>
              <a:cxn ang="0">
                <a:pos x="0" y="14289"/>
              </a:cxn>
            </a:cxnLst>
            <a:rect l="0" t="0" r="r" b="b"/>
            <a:pathLst>
              <a:path w="6401" h="14289">
                <a:moveTo>
                  <a:pt x="0" y="14289"/>
                </a:moveTo>
                <a:lnTo>
                  <a:pt x="4059" y="14289"/>
                </a:lnTo>
                <a:lnTo>
                  <a:pt x="4040" y="14255"/>
                </a:lnTo>
                <a:lnTo>
                  <a:pt x="4022" y="14221"/>
                </a:lnTo>
                <a:lnTo>
                  <a:pt x="4005" y="14186"/>
                </a:lnTo>
                <a:lnTo>
                  <a:pt x="3989" y="14151"/>
                </a:lnTo>
                <a:lnTo>
                  <a:pt x="3973" y="14115"/>
                </a:lnTo>
                <a:lnTo>
                  <a:pt x="3958" y="14080"/>
                </a:lnTo>
                <a:lnTo>
                  <a:pt x="3945" y="14043"/>
                </a:lnTo>
                <a:lnTo>
                  <a:pt x="3932" y="14007"/>
                </a:lnTo>
                <a:lnTo>
                  <a:pt x="3554" y="12930"/>
                </a:lnTo>
                <a:lnTo>
                  <a:pt x="6224" y="5647"/>
                </a:lnTo>
                <a:lnTo>
                  <a:pt x="6245" y="5581"/>
                </a:lnTo>
                <a:lnTo>
                  <a:pt x="6266" y="5515"/>
                </a:lnTo>
                <a:lnTo>
                  <a:pt x="6284" y="5449"/>
                </a:lnTo>
                <a:lnTo>
                  <a:pt x="6301" y="5382"/>
                </a:lnTo>
                <a:lnTo>
                  <a:pt x="6317" y="5315"/>
                </a:lnTo>
                <a:lnTo>
                  <a:pt x="6332" y="5248"/>
                </a:lnTo>
                <a:lnTo>
                  <a:pt x="6345" y="5179"/>
                </a:lnTo>
                <a:lnTo>
                  <a:pt x="6356" y="5112"/>
                </a:lnTo>
                <a:lnTo>
                  <a:pt x="6367" y="5044"/>
                </a:lnTo>
                <a:lnTo>
                  <a:pt x="6376" y="4975"/>
                </a:lnTo>
                <a:lnTo>
                  <a:pt x="6383" y="4907"/>
                </a:lnTo>
                <a:lnTo>
                  <a:pt x="6389" y="4838"/>
                </a:lnTo>
                <a:lnTo>
                  <a:pt x="6394" y="4770"/>
                </a:lnTo>
                <a:lnTo>
                  <a:pt x="6398" y="4700"/>
                </a:lnTo>
                <a:lnTo>
                  <a:pt x="6400" y="4632"/>
                </a:lnTo>
                <a:lnTo>
                  <a:pt x="6401" y="4563"/>
                </a:lnTo>
                <a:lnTo>
                  <a:pt x="6400" y="4494"/>
                </a:lnTo>
                <a:lnTo>
                  <a:pt x="6398" y="4425"/>
                </a:lnTo>
                <a:lnTo>
                  <a:pt x="6394" y="4357"/>
                </a:lnTo>
                <a:lnTo>
                  <a:pt x="6389" y="4287"/>
                </a:lnTo>
                <a:lnTo>
                  <a:pt x="6383" y="4219"/>
                </a:lnTo>
                <a:lnTo>
                  <a:pt x="6376" y="4150"/>
                </a:lnTo>
                <a:lnTo>
                  <a:pt x="6367" y="4082"/>
                </a:lnTo>
                <a:lnTo>
                  <a:pt x="6356" y="4013"/>
                </a:lnTo>
                <a:lnTo>
                  <a:pt x="6345" y="3946"/>
                </a:lnTo>
                <a:lnTo>
                  <a:pt x="6332" y="3878"/>
                </a:lnTo>
                <a:lnTo>
                  <a:pt x="6317" y="3811"/>
                </a:lnTo>
                <a:lnTo>
                  <a:pt x="6301" y="3743"/>
                </a:lnTo>
                <a:lnTo>
                  <a:pt x="6284" y="3677"/>
                </a:lnTo>
                <a:lnTo>
                  <a:pt x="6266" y="3610"/>
                </a:lnTo>
                <a:lnTo>
                  <a:pt x="6245" y="3544"/>
                </a:lnTo>
                <a:lnTo>
                  <a:pt x="6224" y="3478"/>
                </a:lnTo>
                <a:lnTo>
                  <a:pt x="5039" y="0"/>
                </a:lnTo>
                <a:lnTo>
                  <a:pt x="4973" y="0"/>
                </a:lnTo>
                <a:lnTo>
                  <a:pt x="6164" y="3498"/>
                </a:lnTo>
                <a:lnTo>
                  <a:pt x="6186" y="3562"/>
                </a:lnTo>
                <a:lnTo>
                  <a:pt x="6206" y="3627"/>
                </a:lnTo>
                <a:lnTo>
                  <a:pt x="6224" y="3693"/>
                </a:lnTo>
                <a:lnTo>
                  <a:pt x="6241" y="3759"/>
                </a:lnTo>
                <a:lnTo>
                  <a:pt x="6256" y="3825"/>
                </a:lnTo>
                <a:lnTo>
                  <a:pt x="6271" y="3891"/>
                </a:lnTo>
                <a:lnTo>
                  <a:pt x="6284" y="3957"/>
                </a:lnTo>
                <a:lnTo>
                  <a:pt x="6295" y="4024"/>
                </a:lnTo>
                <a:lnTo>
                  <a:pt x="6305" y="4090"/>
                </a:lnTo>
                <a:lnTo>
                  <a:pt x="6315" y="4158"/>
                </a:lnTo>
                <a:lnTo>
                  <a:pt x="6322" y="4225"/>
                </a:lnTo>
                <a:lnTo>
                  <a:pt x="6328" y="4292"/>
                </a:lnTo>
                <a:lnTo>
                  <a:pt x="6333" y="4361"/>
                </a:lnTo>
                <a:lnTo>
                  <a:pt x="6335" y="4428"/>
                </a:lnTo>
                <a:lnTo>
                  <a:pt x="6338" y="4495"/>
                </a:lnTo>
                <a:lnTo>
                  <a:pt x="6339" y="4563"/>
                </a:lnTo>
                <a:lnTo>
                  <a:pt x="6338" y="4631"/>
                </a:lnTo>
                <a:lnTo>
                  <a:pt x="6335" y="4698"/>
                </a:lnTo>
                <a:lnTo>
                  <a:pt x="6333" y="4765"/>
                </a:lnTo>
                <a:lnTo>
                  <a:pt x="6328" y="4833"/>
                </a:lnTo>
                <a:lnTo>
                  <a:pt x="6322" y="4901"/>
                </a:lnTo>
                <a:lnTo>
                  <a:pt x="6315" y="4968"/>
                </a:lnTo>
                <a:lnTo>
                  <a:pt x="6305" y="5035"/>
                </a:lnTo>
                <a:lnTo>
                  <a:pt x="6295" y="5101"/>
                </a:lnTo>
                <a:lnTo>
                  <a:pt x="6284" y="5168"/>
                </a:lnTo>
                <a:lnTo>
                  <a:pt x="6271" y="5234"/>
                </a:lnTo>
                <a:lnTo>
                  <a:pt x="6257" y="5300"/>
                </a:lnTo>
                <a:lnTo>
                  <a:pt x="6241" y="5366"/>
                </a:lnTo>
                <a:lnTo>
                  <a:pt x="6224" y="5432"/>
                </a:lnTo>
                <a:lnTo>
                  <a:pt x="6206" y="5497"/>
                </a:lnTo>
                <a:lnTo>
                  <a:pt x="6186" y="5562"/>
                </a:lnTo>
                <a:lnTo>
                  <a:pt x="6166" y="5627"/>
                </a:lnTo>
                <a:lnTo>
                  <a:pt x="3521" y="12838"/>
                </a:lnTo>
                <a:lnTo>
                  <a:pt x="2009" y="8528"/>
                </a:lnTo>
                <a:lnTo>
                  <a:pt x="1984" y="8451"/>
                </a:lnTo>
                <a:lnTo>
                  <a:pt x="1959" y="8375"/>
                </a:lnTo>
                <a:lnTo>
                  <a:pt x="1937" y="8298"/>
                </a:lnTo>
                <a:lnTo>
                  <a:pt x="1916" y="8221"/>
                </a:lnTo>
                <a:lnTo>
                  <a:pt x="1898" y="8144"/>
                </a:lnTo>
                <a:lnTo>
                  <a:pt x="1880" y="8066"/>
                </a:lnTo>
                <a:lnTo>
                  <a:pt x="1865" y="7989"/>
                </a:lnTo>
                <a:lnTo>
                  <a:pt x="1850" y="7911"/>
                </a:lnTo>
                <a:lnTo>
                  <a:pt x="1838" y="7831"/>
                </a:lnTo>
                <a:lnTo>
                  <a:pt x="1827" y="7753"/>
                </a:lnTo>
                <a:lnTo>
                  <a:pt x="1819" y="7674"/>
                </a:lnTo>
                <a:lnTo>
                  <a:pt x="1811" y="7595"/>
                </a:lnTo>
                <a:lnTo>
                  <a:pt x="1805" y="7516"/>
                </a:lnTo>
                <a:lnTo>
                  <a:pt x="1801" y="7437"/>
                </a:lnTo>
                <a:lnTo>
                  <a:pt x="1799" y="7357"/>
                </a:lnTo>
                <a:lnTo>
                  <a:pt x="1798" y="7278"/>
                </a:lnTo>
                <a:lnTo>
                  <a:pt x="1799" y="7198"/>
                </a:lnTo>
                <a:lnTo>
                  <a:pt x="1801" y="7119"/>
                </a:lnTo>
                <a:lnTo>
                  <a:pt x="1805" y="7039"/>
                </a:lnTo>
                <a:lnTo>
                  <a:pt x="1811" y="6960"/>
                </a:lnTo>
                <a:lnTo>
                  <a:pt x="1819" y="6882"/>
                </a:lnTo>
                <a:lnTo>
                  <a:pt x="1827" y="6802"/>
                </a:lnTo>
                <a:lnTo>
                  <a:pt x="1838" y="6724"/>
                </a:lnTo>
                <a:lnTo>
                  <a:pt x="1850" y="6645"/>
                </a:lnTo>
                <a:lnTo>
                  <a:pt x="1865" y="6566"/>
                </a:lnTo>
                <a:lnTo>
                  <a:pt x="1881" y="6488"/>
                </a:lnTo>
                <a:lnTo>
                  <a:pt x="1898" y="6411"/>
                </a:lnTo>
                <a:lnTo>
                  <a:pt x="1916" y="6334"/>
                </a:lnTo>
                <a:lnTo>
                  <a:pt x="1937" y="6256"/>
                </a:lnTo>
                <a:lnTo>
                  <a:pt x="1959" y="6180"/>
                </a:lnTo>
                <a:lnTo>
                  <a:pt x="1984" y="6103"/>
                </a:lnTo>
                <a:lnTo>
                  <a:pt x="2009" y="6027"/>
                </a:lnTo>
                <a:lnTo>
                  <a:pt x="3930" y="524"/>
                </a:lnTo>
                <a:lnTo>
                  <a:pt x="3943" y="488"/>
                </a:lnTo>
                <a:lnTo>
                  <a:pt x="3957" y="452"/>
                </a:lnTo>
                <a:lnTo>
                  <a:pt x="3971" y="418"/>
                </a:lnTo>
                <a:lnTo>
                  <a:pt x="3987" y="383"/>
                </a:lnTo>
                <a:lnTo>
                  <a:pt x="4002" y="348"/>
                </a:lnTo>
                <a:lnTo>
                  <a:pt x="4018" y="314"/>
                </a:lnTo>
                <a:lnTo>
                  <a:pt x="4035" y="281"/>
                </a:lnTo>
                <a:lnTo>
                  <a:pt x="4054" y="248"/>
                </a:lnTo>
                <a:lnTo>
                  <a:pt x="4072" y="215"/>
                </a:lnTo>
                <a:lnTo>
                  <a:pt x="4090" y="183"/>
                </a:lnTo>
                <a:lnTo>
                  <a:pt x="4110" y="152"/>
                </a:lnTo>
                <a:lnTo>
                  <a:pt x="4131" y="120"/>
                </a:lnTo>
                <a:lnTo>
                  <a:pt x="4152" y="89"/>
                </a:lnTo>
                <a:lnTo>
                  <a:pt x="4174" y="59"/>
                </a:lnTo>
                <a:lnTo>
                  <a:pt x="4196" y="29"/>
                </a:lnTo>
                <a:lnTo>
                  <a:pt x="4218" y="0"/>
                </a:lnTo>
                <a:lnTo>
                  <a:pt x="0" y="0"/>
                </a:lnTo>
                <a:lnTo>
                  <a:pt x="0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7" name="Freeform 7"/>
          <p:cNvSpPr>
            <a:spLocks/>
          </p:cNvSpPr>
          <p:nvPr userDrawn="1"/>
        </p:nvSpPr>
        <p:spPr bwMode="auto">
          <a:xfrm>
            <a:off x="11646833" y="1"/>
            <a:ext cx="1578589" cy="7561263"/>
          </a:xfrm>
          <a:custGeom>
            <a:avLst/>
            <a:gdLst/>
            <a:ahLst/>
            <a:cxnLst>
              <a:cxn ang="0">
                <a:pos x="216" y="14263"/>
              </a:cxn>
              <a:cxn ang="0">
                <a:pos x="238" y="14212"/>
              </a:cxn>
              <a:cxn ang="0">
                <a:pos x="260" y="14159"/>
              </a:cxn>
              <a:cxn ang="0">
                <a:pos x="279" y="14106"/>
              </a:cxn>
              <a:cxn ang="0">
                <a:pos x="2164" y="8529"/>
              </a:cxn>
              <a:cxn ang="0">
                <a:pos x="2213" y="8374"/>
              </a:cxn>
              <a:cxn ang="0">
                <a:pos x="2256" y="8216"/>
              </a:cxn>
              <a:cxn ang="0">
                <a:pos x="2291" y="8057"/>
              </a:cxn>
              <a:cxn ang="0">
                <a:pos x="2320" y="7899"/>
              </a:cxn>
              <a:cxn ang="0">
                <a:pos x="2344" y="7737"/>
              </a:cxn>
              <a:cxn ang="0">
                <a:pos x="2360" y="7576"/>
              </a:cxn>
              <a:cxn ang="0">
                <a:pos x="2369" y="7413"/>
              </a:cxn>
              <a:cxn ang="0">
                <a:pos x="2373" y="7252"/>
              </a:cxn>
              <a:cxn ang="0">
                <a:pos x="2369" y="7090"/>
              </a:cxn>
              <a:cxn ang="0">
                <a:pos x="2360" y="6927"/>
              </a:cxn>
              <a:cxn ang="0">
                <a:pos x="2344" y="6766"/>
              </a:cxn>
              <a:cxn ang="0">
                <a:pos x="2320" y="6604"/>
              </a:cxn>
              <a:cxn ang="0">
                <a:pos x="2291" y="6445"/>
              </a:cxn>
              <a:cxn ang="0">
                <a:pos x="2256" y="6287"/>
              </a:cxn>
              <a:cxn ang="0">
                <a:pos x="2213" y="6129"/>
              </a:cxn>
              <a:cxn ang="0">
                <a:pos x="2164" y="5974"/>
              </a:cxn>
              <a:cxn ang="0">
                <a:pos x="266" y="385"/>
              </a:cxn>
              <a:cxn ang="0">
                <a:pos x="220" y="270"/>
              </a:cxn>
              <a:cxn ang="0">
                <a:pos x="166" y="159"/>
              </a:cxn>
              <a:cxn ang="0">
                <a:pos x="106" y="51"/>
              </a:cxn>
              <a:cxn ang="0">
                <a:pos x="0" y="0"/>
              </a:cxn>
              <a:cxn ang="0">
                <a:pos x="67" y="109"/>
              </a:cxn>
              <a:cxn ang="0">
                <a:pos x="128" y="222"/>
              </a:cxn>
              <a:cxn ang="0">
                <a:pos x="182" y="341"/>
              </a:cxn>
              <a:cxn ang="0">
                <a:pos x="228" y="464"/>
              </a:cxn>
              <a:cxn ang="0">
                <a:pos x="2130" y="6070"/>
              </a:cxn>
              <a:cxn ang="0">
                <a:pos x="2175" y="6224"/>
              </a:cxn>
              <a:cxn ang="0">
                <a:pos x="2214" y="6379"/>
              </a:cxn>
              <a:cxn ang="0">
                <a:pos x="2246" y="6536"/>
              </a:cxn>
              <a:cxn ang="0">
                <a:pos x="2272" y="6694"/>
              </a:cxn>
              <a:cxn ang="0">
                <a:pos x="2291" y="6852"/>
              </a:cxn>
              <a:cxn ang="0">
                <a:pos x="2303" y="7013"/>
              </a:cxn>
              <a:cxn ang="0">
                <a:pos x="2309" y="7171"/>
              </a:cxn>
              <a:cxn ang="0">
                <a:pos x="2309" y="7331"/>
              </a:cxn>
              <a:cxn ang="0">
                <a:pos x="2303" y="7490"/>
              </a:cxn>
              <a:cxn ang="0">
                <a:pos x="2291" y="7650"/>
              </a:cxn>
              <a:cxn ang="0">
                <a:pos x="2272" y="7809"/>
              </a:cxn>
              <a:cxn ang="0">
                <a:pos x="2246" y="7967"/>
              </a:cxn>
              <a:cxn ang="0">
                <a:pos x="2214" y="8123"/>
              </a:cxn>
              <a:cxn ang="0">
                <a:pos x="2175" y="8279"/>
              </a:cxn>
              <a:cxn ang="0">
                <a:pos x="2130" y="8433"/>
              </a:cxn>
              <a:cxn ang="0">
                <a:pos x="229" y="14058"/>
              </a:cxn>
              <a:cxn ang="0">
                <a:pos x="209" y="14118"/>
              </a:cxn>
              <a:cxn ang="0">
                <a:pos x="185" y="14175"/>
              </a:cxn>
              <a:cxn ang="0">
                <a:pos x="161" y="14233"/>
              </a:cxn>
              <a:cxn ang="0">
                <a:pos x="135" y="14289"/>
              </a:cxn>
            </a:cxnLst>
            <a:rect l="0" t="0" r="r" b="b"/>
            <a:pathLst>
              <a:path w="2373" h="14289">
                <a:moveTo>
                  <a:pt x="204" y="14289"/>
                </a:moveTo>
                <a:lnTo>
                  <a:pt x="216" y="14263"/>
                </a:lnTo>
                <a:lnTo>
                  <a:pt x="227" y="14238"/>
                </a:lnTo>
                <a:lnTo>
                  <a:pt x="238" y="14212"/>
                </a:lnTo>
                <a:lnTo>
                  <a:pt x="249" y="14185"/>
                </a:lnTo>
                <a:lnTo>
                  <a:pt x="260" y="14159"/>
                </a:lnTo>
                <a:lnTo>
                  <a:pt x="270" y="14133"/>
                </a:lnTo>
                <a:lnTo>
                  <a:pt x="279" y="14106"/>
                </a:lnTo>
                <a:lnTo>
                  <a:pt x="288" y="14079"/>
                </a:lnTo>
                <a:lnTo>
                  <a:pt x="2164" y="8529"/>
                </a:lnTo>
                <a:lnTo>
                  <a:pt x="2190" y="8451"/>
                </a:lnTo>
                <a:lnTo>
                  <a:pt x="2213" y="8374"/>
                </a:lnTo>
                <a:lnTo>
                  <a:pt x="2235" y="8295"/>
                </a:lnTo>
                <a:lnTo>
                  <a:pt x="2256" y="8216"/>
                </a:lnTo>
                <a:lnTo>
                  <a:pt x="2274" y="8137"/>
                </a:lnTo>
                <a:lnTo>
                  <a:pt x="2291" y="8057"/>
                </a:lnTo>
                <a:lnTo>
                  <a:pt x="2307" y="7978"/>
                </a:lnTo>
                <a:lnTo>
                  <a:pt x="2320" y="7899"/>
                </a:lnTo>
                <a:lnTo>
                  <a:pt x="2333" y="7818"/>
                </a:lnTo>
                <a:lnTo>
                  <a:pt x="2344" y="7737"/>
                </a:lnTo>
                <a:lnTo>
                  <a:pt x="2352" y="7657"/>
                </a:lnTo>
                <a:lnTo>
                  <a:pt x="2360" y="7576"/>
                </a:lnTo>
                <a:lnTo>
                  <a:pt x="2366" y="7495"/>
                </a:lnTo>
                <a:lnTo>
                  <a:pt x="2369" y="7413"/>
                </a:lnTo>
                <a:lnTo>
                  <a:pt x="2372" y="7333"/>
                </a:lnTo>
                <a:lnTo>
                  <a:pt x="2373" y="7252"/>
                </a:lnTo>
                <a:lnTo>
                  <a:pt x="2372" y="7170"/>
                </a:lnTo>
                <a:lnTo>
                  <a:pt x="2369" y="7090"/>
                </a:lnTo>
                <a:lnTo>
                  <a:pt x="2366" y="7008"/>
                </a:lnTo>
                <a:lnTo>
                  <a:pt x="2360" y="6927"/>
                </a:lnTo>
                <a:lnTo>
                  <a:pt x="2352" y="6846"/>
                </a:lnTo>
                <a:lnTo>
                  <a:pt x="2344" y="6766"/>
                </a:lnTo>
                <a:lnTo>
                  <a:pt x="2333" y="6685"/>
                </a:lnTo>
                <a:lnTo>
                  <a:pt x="2320" y="6604"/>
                </a:lnTo>
                <a:lnTo>
                  <a:pt x="2307" y="6525"/>
                </a:lnTo>
                <a:lnTo>
                  <a:pt x="2291" y="6445"/>
                </a:lnTo>
                <a:lnTo>
                  <a:pt x="2274" y="6366"/>
                </a:lnTo>
                <a:lnTo>
                  <a:pt x="2256" y="6287"/>
                </a:lnTo>
                <a:lnTo>
                  <a:pt x="2235" y="6208"/>
                </a:lnTo>
                <a:lnTo>
                  <a:pt x="2213" y="6129"/>
                </a:lnTo>
                <a:lnTo>
                  <a:pt x="2190" y="6052"/>
                </a:lnTo>
                <a:lnTo>
                  <a:pt x="2164" y="5974"/>
                </a:lnTo>
                <a:lnTo>
                  <a:pt x="287" y="445"/>
                </a:lnTo>
                <a:lnTo>
                  <a:pt x="266" y="385"/>
                </a:lnTo>
                <a:lnTo>
                  <a:pt x="244" y="328"/>
                </a:lnTo>
                <a:lnTo>
                  <a:pt x="220" y="270"/>
                </a:lnTo>
                <a:lnTo>
                  <a:pt x="193" y="214"/>
                </a:lnTo>
                <a:lnTo>
                  <a:pt x="166" y="159"/>
                </a:lnTo>
                <a:lnTo>
                  <a:pt x="137" y="105"/>
                </a:lnTo>
                <a:lnTo>
                  <a:pt x="106" y="51"/>
                </a:lnTo>
                <a:lnTo>
                  <a:pt x="74" y="0"/>
                </a:lnTo>
                <a:lnTo>
                  <a:pt x="0" y="0"/>
                </a:lnTo>
                <a:lnTo>
                  <a:pt x="34" y="54"/>
                </a:lnTo>
                <a:lnTo>
                  <a:pt x="67" y="109"/>
                </a:lnTo>
                <a:lnTo>
                  <a:pt x="99" y="165"/>
                </a:lnTo>
                <a:lnTo>
                  <a:pt x="128" y="222"/>
                </a:lnTo>
                <a:lnTo>
                  <a:pt x="156" y="281"/>
                </a:lnTo>
                <a:lnTo>
                  <a:pt x="182" y="341"/>
                </a:lnTo>
                <a:lnTo>
                  <a:pt x="206" y="402"/>
                </a:lnTo>
                <a:lnTo>
                  <a:pt x="228" y="464"/>
                </a:lnTo>
                <a:lnTo>
                  <a:pt x="2105" y="5994"/>
                </a:lnTo>
                <a:lnTo>
                  <a:pt x="2130" y="6070"/>
                </a:lnTo>
                <a:lnTo>
                  <a:pt x="2153" y="6147"/>
                </a:lnTo>
                <a:lnTo>
                  <a:pt x="2175" y="6224"/>
                </a:lnTo>
                <a:lnTo>
                  <a:pt x="2195" y="6301"/>
                </a:lnTo>
                <a:lnTo>
                  <a:pt x="2214" y="6379"/>
                </a:lnTo>
                <a:lnTo>
                  <a:pt x="2230" y="6458"/>
                </a:lnTo>
                <a:lnTo>
                  <a:pt x="2246" y="6536"/>
                </a:lnTo>
                <a:lnTo>
                  <a:pt x="2259" y="6615"/>
                </a:lnTo>
                <a:lnTo>
                  <a:pt x="2272" y="6694"/>
                </a:lnTo>
                <a:lnTo>
                  <a:pt x="2281" y="6773"/>
                </a:lnTo>
                <a:lnTo>
                  <a:pt x="2291" y="6852"/>
                </a:lnTo>
                <a:lnTo>
                  <a:pt x="2298" y="6932"/>
                </a:lnTo>
                <a:lnTo>
                  <a:pt x="2303" y="7013"/>
                </a:lnTo>
                <a:lnTo>
                  <a:pt x="2307" y="7092"/>
                </a:lnTo>
                <a:lnTo>
                  <a:pt x="2309" y="7171"/>
                </a:lnTo>
                <a:lnTo>
                  <a:pt x="2311" y="7252"/>
                </a:lnTo>
                <a:lnTo>
                  <a:pt x="2309" y="7331"/>
                </a:lnTo>
                <a:lnTo>
                  <a:pt x="2307" y="7411"/>
                </a:lnTo>
                <a:lnTo>
                  <a:pt x="2303" y="7490"/>
                </a:lnTo>
                <a:lnTo>
                  <a:pt x="2298" y="7571"/>
                </a:lnTo>
                <a:lnTo>
                  <a:pt x="2291" y="7650"/>
                </a:lnTo>
                <a:lnTo>
                  <a:pt x="2281" y="7730"/>
                </a:lnTo>
                <a:lnTo>
                  <a:pt x="2272" y="7809"/>
                </a:lnTo>
                <a:lnTo>
                  <a:pt x="2259" y="7888"/>
                </a:lnTo>
                <a:lnTo>
                  <a:pt x="2246" y="7967"/>
                </a:lnTo>
                <a:lnTo>
                  <a:pt x="2230" y="8045"/>
                </a:lnTo>
                <a:lnTo>
                  <a:pt x="2214" y="8123"/>
                </a:lnTo>
                <a:lnTo>
                  <a:pt x="2195" y="8202"/>
                </a:lnTo>
                <a:lnTo>
                  <a:pt x="2175" y="8279"/>
                </a:lnTo>
                <a:lnTo>
                  <a:pt x="2153" y="8356"/>
                </a:lnTo>
                <a:lnTo>
                  <a:pt x="2130" y="8433"/>
                </a:lnTo>
                <a:lnTo>
                  <a:pt x="2105" y="8508"/>
                </a:lnTo>
                <a:lnTo>
                  <a:pt x="229" y="14058"/>
                </a:lnTo>
                <a:lnTo>
                  <a:pt x="220" y="14089"/>
                </a:lnTo>
                <a:lnTo>
                  <a:pt x="209" y="14118"/>
                </a:lnTo>
                <a:lnTo>
                  <a:pt x="198" y="14147"/>
                </a:lnTo>
                <a:lnTo>
                  <a:pt x="185" y="14175"/>
                </a:lnTo>
                <a:lnTo>
                  <a:pt x="173" y="14205"/>
                </a:lnTo>
                <a:lnTo>
                  <a:pt x="161" y="14233"/>
                </a:lnTo>
                <a:lnTo>
                  <a:pt x="149" y="14261"/>
                </a:lnTo>
                <a:lnTo>
                  <a:pt x="135" y="14289"/>
                </a:lnTo>
                <a:lnTo>
                  <a:pt x="204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9" name="Freeform 9"/>
          <p:cNvSpPr>
            <a:spLocks/>
          </p:cNvSpPr>
          <p:nvPr userDrawn="1"/>
        </p:nvSpPr>
        <p:spPr bwMode="auto">
          <a:xfrm>
            <a:off x="5675268" y="5889626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30" name="Freeform 10"/>
          <p:cNvSpPr>
            <a:spLocks/>
          </p:cNvSpPr>
          <p:nvPr userDrawn="1"/>
        </p:nvSpPr>
        <p:spPr bwMode="auto">
          <a:xfrm>
            <a:off x="12351310" y="1533526"/>
            <a:ext cx="720444" cy="1603375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1021" y="3029"/>
              </a:cxn>
              <a:cxn ang="0">
                <a:pos x="1037" y="3028"/>
              </a:cxn>
              <a:cxn ang="0">
                <a:pos x="1050" y="3025"/>
              </a:cxn>
              <a:cxn ang="0">
                <a:pos x="1061" y="3021"/>
              </a:cxn>
              <a:cxn ang="0">
                <a:pos x="1070" y="3017"/>
              </a:cxn>
              <a:cxn ang="0">
                <a:pos x="1080" y="3011"/>
              </a:cxn>
              <a:cxn ang="0">
                <a:pos x="1083" y="3009"/>
              </a:cxn>
              <a:cxn ang="0">
                <a:pos x="62" y="0"/>
              </a:cxn>
              <a:cxn ang="0">
                <a:pos x="0" y="26"/>
              </a:cxn>
            </a:cxnLst>
            <a:rect l="0" t="0" r="r" b="b"/>
            <a:pathLst>
              <a:path w="1083" h="3029">
                <a:moveTo>
                  <a:pt x="0" y="26"/>
                </a:moveTo>
                <a:lnTo>
                  <a:pt x="1021" y="3029"/>
                </a:lnTo>
                <a:lnTo>
                  <a:pt x="1037" y="3028"/>
                </a:lnTo>
                <a:lnTo>
                  <a:pt x="1050" y="3025"/>
                </a:lnTo>
                <a:lnTo>
                  <a:pt x="1061" y="3021"/>
                </a:lnTo>
                <a:lnTo>
                  <a:pt x="1070" y="3017"/>
                </a:lnTo>
                <a:lnTo>
                  <a:pt x="1080" y="3011"/>
                </a:lnTo>
                <a:lnTo>
                  <a:pt x="1083" y="3009"/>
                </a:lnTo>
                <a:lnTo>
                  <a:pt x="62" y="0"/>
                </a:lnTo>
                <a:lnTo>
                  <a:pt x="0" y="26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4639443" y="2397403"/>
            <a:ext cx="5431387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b="1">
                <a:solidFill>
                  <a:srgbClr val="32B9CD"/>
                </a:solidFill>
                <a:latin typeface="Exo 2" pitchFamily="50" charset="0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 texto de agradecimento.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6177464" y="5940425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aseline="0">
                <a:solidFill>
                  <a:srgbClr val="32B9CD"/>
                </a:solidFill>
              </a:defRPr>
            </a:lvl1pPr>
            <a:lvl2pPr>
              <a:buNone/>
              <a:defRPr sz="1600">
                <a:solidFill>
                  <a:srgbClr val="32B9CD"/>
                </a:solidFill>
              </a:defRPr>
            </a:lvl2pPr>
            <a:lvl3pPr>
              <a:buNone/>
              <a:defRPr sz="1400">
                <a:solidFill>
                  <a:srgbClr val="32B9CD"/>
                </a:solidFill>
              </a:defRPr>
            </a:lvl3pPr>
            <a:lvl4pPr>
              <a:buNone/>
              <a:defRPr sz="1200">
                <a:solidFill>
                  <a:srgbClr val="32B9CD"/>
                </a:solidFill>
              </a:defRPr>
            </a:lvl4pPr>
            <a:lvl5pPr>
              <a:buNone/>
              <a:defRPr sz="1200">
                <a:solidFill>
                  <a:srgbClr val="32B9CD"/>
                </a:solidFill>
              </a:defRPr>
            </a:lvl5pPr>
          </a:lstStyle>
          <a:p>
            <a:pPr lvl="0"/>
            <a:r>
              <a:rPr lang="pt-BR" dirty="0"/>
              <a:t>Clique para editar as informações de contatos (endereços, e-mails, telefones, etc.)</a:t>
            </a: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986" y="6142225"/>
            <a:ext cx="2440941" cy="72352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2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 userDrawn="1"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1029" name="Freeform 5"/>
          <p:cNvSpPr>
            <a:spLocks/>
          </p:cNvSpPr>
          <p:nvPr userDrawn="1"/>
        </p:nvSpPr>
        <p:spPr bwMode="auto">
          <a:xfrm>
            <a:off x="1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0" name="Freeform 6"/>
          <p:cNvSpPr>
            <a:spLocks noEditPoints="1"/>
          </p:cNvSpPr>
          <p:nvPr userDrawn="1"/>
        </p:nvSpPr>
        <p:spPr bwMode="auto">
          <a:xfrm>
            <a:off x="8655297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1" name="Freeform 7"/>
          <p:cNvSpPr>
            <a:spLocks/>
          </p:cNvSpPr>
          <p:nvPr userDrawn="1"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3" name="Freeform 9"/>
          <p:cNvSpPr>
            <a:spLocks/>
          </p:cNvSpPr>
          <p:nvPr userDrawn="1"/>
        </p:nvSpPr>
        <p:spPr bwMode="auto">
          <a:xfrm>
            <a:off x="3031450" y="3630614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4" name="Freeform 10"/>
          <p:cNvSpPr>
            <a:spLocks/>
          </p:cNvSpPr>
          <p:nvPr userDrawn="1"/>
        </p:nvSpPr>
        <p:spPr bwMode="auto">
          <a:xfrm>
            <a:off x="8856861" y="1057276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com IMAGEM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2053" name="Freeform 5"/>
          <p:cNvSpPr>
            <a:spLocks noEditPoints="1"/>
          </p:cNvSpPr>
          <p:nvPr/>
        </p:nvSpPr>
        <p:spPr bwMode="auto">
          <a:xfrm>
            <a:off x="6917053" y="1589"/>
            <a:ext cx="6525898" cy="7559675"/>
          </a:xfrm>
          <a:custGeom>
            <a:avLst/>
            <a:gdLst/>
            <a:ahLst/>
            <a:cxnLst>
              <a:cxn ang="0">
                <a:pos x="8045" y="0"/>
              </a:cxn>
              <a:cxn ang="0">
                <a:pos x="9811" y="5425"/>
              </a:cxn>
              <a:cxn ang="0">
                <a:pos x="1893" y="0"/>
              </a:cxn>
              <a:cxn ang="0">
                <a:pos x="302" y="4912"/>
              </a:cxn>
              <a:cxn ang="0">
                <a:pos x="250" y="5077"/>
              </a:cxn>
              <a:cxn ang="0">
                <a:pos x="205" y="5243"/>
              </a:cxn>
              <a:cxn ang="0">
                <a:pos x="165" y="5411"/>
              </a:cxn>
              <a:cxn ang="0">
                <a:pos x="135" y="5580"/>
              </a:cxn>
              <a:cxn ang="0">
                <a:pos x="110" y="5750"/>
              </a:cxn>
              <a:cxn ang="0">
                <a:pos x="92" y="5921"/>
              </a:cxn>
              <a:cxn ang="0">
                <a:pos x="82" y="6093"/>
              </a:cxn>
              <a:cxn ang="0">
                <a:pos x="78" y="6264"/>
              </a:cxn>
              <a:cxn ang="0">
                <a:pos x="82" y="6436"/>
              </a:cxn>
              <a:cxn ang="0">
                <a:pos x="92" y="6608"/>
              </a:cxn>
              <a:cxn ang="0">
                <a:pos x="110" y="6778"/>
              </a:cxn>
              <a:cxn ang="0">
                <a:pos x="135" y="6949"/>
              </a:cxn>
              <a:cxn ang="0">
                <a:pos x="165" y="7118"/>
              </a:cxn>
              <a:cxn ang="0">
                <a:pos x="205" y="7285"/>
              </a:cxn>
              <a:cxn ang="0">
                <a:pos x="250" y="7452"/>
              </a:cxn>
              <a:cxn ang="0">
                <a:pos x="302" y="7616"/>
              </a:cxn>
              <a:cxn ang="0">
                <a:pos x="2492" y="14286"/>
              </a:cxn>
              <a:cxn ang="0">
                <a:pos x="200" y="7558"/>
              </a:cxn>
              <a:cxn ang="0">
                <a:pos x="150" y="7390"/>
              </a:cxn>
              <a:cxn ang="0">
                <a:pos x="107" y="7219"/>
              </a:cxn>
              <a:cxn ang="0">
                <a:pos x="72" y="7047"/>
              </a:cxn>
              <a:cxn ang="0">
                <a:pos x="43" y="6874"/>
              </a:cxn>
              <a:cxn ang="0">
                <a:pos x="21" y="6701"/>
              </a:cxn>
              <a:cxn ang="0">
                <a:pos x="8" y="6527"/>
              </a:cxn>
              <a:cxn ang="0">
                <a:pos x="0" y="6352"/>
              </a:cxn>
              <a:cxn ang="0">
                <a:pos x="0" y="6177"/>
              </a:cxn>
              <a:cxn ang="0">
                <a:pos x="8" y="6002"/>
              </a:cxn>
              <a:cxn ang="0">
                <a:pos x="21" y="5828"/>
              </a:cxn>
              <a:cxn ang="0">
                <a:pos x="43" y="5653"/>
              </a:cxn>
              <a:cxn ang="0">
                <a:pos x="72" y="5480"/>
              </a:cxn>
              <a:cxn ang="0">
                <a:pos x="107" y="5308"/>
              </a:cxn>
              <a:cxn ang="0">
                <a:pos x="150" y="5139"/>
              </a:cxn>
              <a:cxn ang="0">
                <a:pos x="200" y="4970"/>
              </a:cxn>
              <a:cxn ang="0">
                <a:pos x="1893" y="0"/>
              </a:cxn>
            </a:cxnLst>
            <a:rect l="0" t="0" r="r" b="b"/>
            <a:pathLst>
              <a:path w="9811" h="14286">
                <a:moveTo>
                  <a:pt x="9811" y="5178"/>
                </a:moveTo>
                <a:lnTo>
                  <a:pt x="8045" y="0"/>
                </a:lnTo>
                <a:lnTo>
                  <a:pt x="7962" y="0"/>
                </a:lnTo>
                <a:lnTo>
                  <a:pt x="9811" y="5425"/>
                </a:lnTo>
                <a:lnTo>
                  <a:pt x="9811" y="5178"/>
                </a:lnTo>
                <a:close/>
                <a:moveTo>
                  <a:pt x="1893" y="0"/>
                </a:moveTo>
                <a:lnTo>
                  <a:pt x="1977" y="0"/>
                </a:lnTo>
                <a:lnTo>
                  <a:pt x="302" y="4912"/>
                </a:lnTo>
                <a:lnTo>
                  <a:pt x="275" y="4994"/>
                </a:lnTo>
                <a:lnTo>
                  <a:pt x="250" y="5077"/>
                </a:lnTo>
                <a:lnTo>
                  <a:pt x="226" y="5159"/>
                </a:lnTo>
                <a:lnTo>
                  <a:pt x="205" y="5243"/>
                </a:lnTo>
                <a:lnTo>
                  <a:pt x="184" y="5327"/>
                </a:lnTo>
                <a:lnTo>
                  <a:pt x="165" y="5411"/>
                </a:lnTo>
                <a:lnTo>
                  <a:pt x="149" y="5495"/>
                </a:lnTo>
                <a:lnTo>
                  <a:pt x="135" y="5580"/>
                </a:lnTo>
                <a:lnTo>
                  <a:pt x="121" y="5665"/>
                </a:lnTo>
                <a:lnTo>
                  <a:pt x="110" y="5750"/>
                </a:lnTo>
                <a:lnTo>
                  <a:pt x="101" y="5835"/>
                </a:lnTo>
                <a:lnTo>
                  <a:pt x="92" y="5921"/>
                </a:lnTo>
                <a:lnTo>
                  <a:pt x="87" y="6007"/>
                </a:lnTo>
                <a:lnTo>
                  <a:pt x="82" y="6093"/>
                </a:lnTo>
                <a:lnTo>
                  <a:pt x="80" y="6179"/>
                </a:lnTo>
                <a:lnTo>
                  <a:pt x="78" y="6264"/>
                </a:lnTo>
                <a:lnTo>
                  <a:pt x="80" y="6350"/>
                </a:lnTo>
                <a:lnTo>
                  <a:pt x="82" y="6436"/>
                </a:lnTo>
                <a:lnTo>
                  <a:pt x="87" y="6522"/>
                </a:lnTo>
                <a:lnTo>
                  <a:pt x="92" y="6608"/>
                </a:lnTo>
                <a:lnTo>
                  <a:pt x="101" y="6693"/>
                </a:lnTo>
                <a:lnTo>
                  <a:pt x="110" y="6778"/>
                </a:lnTo>
                <a:lnTo>
                  <a:pt x="121" y="6863"/>
                </a:lnTo>
                <a:lnTo>
                  <a:pt x="135" y="6949"/>
                </a:lnTo>
                <a:lnTo>
                  <a:pt x="149" y="7034"/>
                </a:lnTo>
                <a:lnTo>
                  <a:pt x="165" y="7118"/>
                </a:lnTo>
                <a:lnTo>
                  <a:pt x="184" y="7201"/>
                </a:lnTo>
                <a:lnTo>
                  <a:pt x="205" y="7285"/>
                </a:lnTo>
                <a:lnTo>
                  <a:pt x="226" y="7368"/>
                </a:lnTo>
                <a:lnTo>
                  <a:pt x="250" y="7452"/>
                </a:lnTo>
                <a:lnTo>
                  <a:pt x="275" y="7534"/>
                </a:lnTo>
                <a:lnTo>
                  <a:pt x="302" y="7616"/>
                </a:lnTo>
                <a:lnTo>
                  <a:pt x="2575" y="14286"/>
                </a:lnTo>
                <a:lnTo>
                  <a:pt x="2492" y="14286"/>
                </a:lnTo>
                <a:lnTo>
                  <a:pt x="227" y="7642"/>
                </a:lnTo>
                <a:lnTo>
                  <a:pt x="200" y="7558"/>
                </a:lnTo>
                <a:lnTo>
                  <a:pt x="173" y="7474"/>
                </a:lnTo>
                <a:lnTo>
                  <a:pt x="150" y="7390"/>
                </a:lnTo>
                <a:lnTo>
                  <a:pt x="128" y="7305"/>
                </a:lnTo>
                <a:lnTo>
                  <a:pt x="107" y="7219"/>
                </a:lnTo>
                <a:lnTo>
                  <a:pt x="88" y="7133"/>
                </a:lnTo>
                <a:lnTo>
                  <a:pt x="72" y="7047"/>
                </a:lnTo>
                <a:lnTo>
                  <a:pt x="57" y="6962"/>
                </a:lnTo>
                <a:lnTo>
                  <a:pt x="43" y="6874"/>
                </a:lnTo>
                <a:lnTo>
                  <a:pt x="32" y="6789"/>
                </a:lnTo>
                <a:lnTo>
                  <a:pt x="21" y="6701"/>
                </a:lnTo>
                <a:lnTo>
                  <a:pt x="14" y="6614"/>
                </a:lnTo>
                <a:lnTo>
                  <a:pt x="8" y="6527"/>
                </a:lnTo>
                <a:lnTo>
                  <a:pt x="4" y="6439"/>
                </a:lnTo>
                <a:lnTo>
                  <a:pt x="0" y="6352"/>
                </a:lnTo>
                <a:lnTo>
                  <a:pt x="0" y="6264"/>
                </a:lnTo>
                <a:lnTo>
                  <a:pt x="0" y="6177"/>
                </a:lnTo>
                <a:lnTo>
                  <a:pt x="4" y="6089"/>
                </a:lnTo>
                <a:lnTo>
                  <a:pt x="8" y="6002"/>
                </a:lnTo>
                <a:lnTo>
                  <a:pt x="14" y="5915"/>
                </a:lnTo>
                <a:lnTo>
                  <a:pt x="21" y="5828"/>
                </a:lnTo>
                <a:lnTo>
                  <a:pt x="32" y="5740"/>
                </a:lnTo>
                <a:lnTo>
                  <a:pt x="43" y="5653"/>
                </a:lnTo>
                <a:lnTo>
                  <a:pt x="57" y="5567"/>
                </a:lnTo>
                <a:lnTo>
                  <a:pt x="72" y="5480"/>
                </a:lnTo>
                <a:lnTo>
                  <a:pt x="88" y="5394"/>
                </a:lnTo>
                <a:lnTo>
                  <a:pt x="107" y="5308"/>
                </a:lnTo>
                <a:lnTo>
                  <a:pt x="128" y="5224"/>
                </a:lnTo>
                <a:lnTo>
                  <a:pt x="150" y="5139"/>
                </a:lnTo>
                <a:lnTo>
                  <a:pt x="173" y="5055"/>
                </a:lnTo>
                <a:lnTo>
                  <a:pt x="200" y="4970"/>
                </a:lnTo>
                <a:lnTo>
                  <a:pt x="227" y="4887"/>
                </a:lnTo>
                <a:lnTo>
                  <a:pt x="1893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054" name="Freeform 6"/>
          <p:cNvSpPr>
            <a:spLocks/>
          </p:cNvSpPr>
          <p:nvPr/>
        </p:nvSpPr>
        <p:spPr bwMode="auto">
          <a:xfrm>
            <a:off x="0" y="1589"/>
            <a:ext cx="1909873" cy="7559675"/>
          </a:xfrm>
          <a:custGeom>
            <a:avLst/>
            <a:gdLst/>
            <a:ahLst/>
            <a:cxnLst>
              <a:cxn ang="0">
                <a:pos x="2872" y="14286"/>
              </a:cxn>
              <a:cxn ang="0">
                <a:pos x="2859" y="14254"/>
              </a:cxn>
              <a:cxn ang="0">
                <a:pos x="2848" y="14224"/>
              </a:cxn>
              <a:cxn ang="0">
                <a:pos x="2837" y="14193"/>
              </a:cxn>
              <a:cxn ang="0">
                <a:pos x="2824" y="14160"/>
              </a:cxn>
              <a:cxn ang="0">
                <a:pos x="633" y="7894"/>
              </a:cxn>
              <a:cxn ang="0">
                <a:pos x="599" y="7794"/>
              </a:cxn>
              <a:cxn ang="0">
                <a:pos x="567" y="7694"/>
              </a:cxn>
              <a:cxn ang="0">
                <a:pos x="538" y="7593"/>
              </a:cxn>
              <a:cxn ang="0">
                <a:pos x="510" y="7492"/>
              </a:cxn>
              <a:cxn ang="0">
                <a:pos x="486" y="7391"/>
              </a:cxn>
              <a:cxn ang="0">
                <a:pos x="464" y="7290"/>
              </a:cxn>
              <a:cxn ang="0">
                <a:pos x="442" y="7188"/>
              </a:cxn>
              <a:cxn ang="0">
                <a:pos x="424" y="7085"/>
              </a:cxn>
              <a:cxn ang="0">
                <a:pos x="408" y="6983"/>
              </a:cxn>
              <a:cxn ang="0">
                <a:pos x="394" y="6879"/>
              </a:cxn>
              <a:cxn ang="0">
                <a:pos x="381" y="6776"/>
              </a:cxn>
              <a:cxn ang="0">
                <a:pos x="371" y="6674"/>
              </a:cxn>
              <a:cxn ang="0">
                <a:pos x="364" y="6570"/>
              </a:cxn>
              <a:cxn ang="0">
                <a:pos x="359" y="6467"/>
              </a:cxn>
              <a:cxn ang="0">
                <a:pos x="355" y="6363"/>
              </a:cxn>
              <a:cxn ang="0">
                <a:pos x="355" y="6259"/>
              </a:cxn>
              <a:cxn ang="0">
                <a:pos x="355" y="6156"/>
              </a:cxn>
              <a:cxn ang="0">
                <a:pos x="359" y="6052"/>
              </a:cxn>
              <a:cxn ang="0">
                <a:pos x="364" y="5949"/>
              </a:cxn>
              <a:cxn ang="0">
                <a:pos x="371" y="5845"/>
              </a:cxn>
              <a:cxn ang="0">
                <a:pos x="381" y="5743"/>
              </a:cxn>
              <a:cxn ang="0">
                <a:pos x="394" y="5639"/>
              </a:cxn>
              <a:cxn ang="0">
                <a:pos x="408" y="5537"/>
              </a:cxn>
              <a:cxn ang="0">
                <a:pos x="424" y="5434"/>
              </a:cxn>
              <a:cxn ang="0">
                <a:pos x="442" y="5331"/>
              </a:cxn>
              <a:cxn ang="0">
                <a:pos x="464" y="5230"/>
              </a:cxn>
              <a:cxn ang="0">
                <a:pos x="486" y="5128"/>
              </a:cxn>
              <a:cxn ang="0">
                <a:pos x="510" y="5027"/>
              </a:cxn>
              <a:cxn ang="0">
                <a:pos x="538" y="4926"/>
              </a:cxn>
              <a:cxn ang="0">
                <a:pos x="567" y="4825"/>
              </a:cxn>
              <a:cxn ang="0">
                <a:pos x="599" y="4725"/>
              </a:cxn>
              <a:cxn ang="0">
                <a:pos x="633" y="4625"/>
              </a:cxn>
              <a:cxn ang="0">
                <a:pos x="2257" y="0"/>
              </a:cxn>
              <a:cxn ang="0">
                <a:pos x="918" y="0"/>
              </a:cxn>
              <a:cxn ang="0">
                <a:pos x="0" y="2612"/>
              </a:cxn>
              <a:cxn ang="0">
                <a:pos x="0" y="9903"/>
              </a:cxn>
              <a:cxn ang="0">
                <a:pos x="1542" y="14286"/>
              </a:cxn>
              <a:cxn ang="0">
                <a:pos x="2872" y="14286"/>
              </a:cxn>
            </a:cxnLst>
            <a:rect l="0" t="0" r="r" b="b"/>
            <a:pathLst>
              <a:path w="2872" h="14286">
                <a:moveTo>
                  <a:pt x="2872" y="14286"/>
                </a:moveTo>
                <a:lnTo>
                  <a:pt x="2859" y="14254"/>
                </a:lnTo>
                <a:lnTo>
                  <a:pt x="2848" y="14224"/>
                </a:lnTo>
                <a:lnTo>
                  <a:pt x="2837" y="14193"/>
                </a:lnTo>
                <a:lnTo>
                  <a:pt x="2824" y="14160"/>
                </a:lnTo>
                <a:lnTo>
                  <a:pt x="633" y="7894"/>
                </a:lnTo>
                <a:lnTo>
                  <a:pt x="599" y="7794"/>
                </a:lnTo>
                <a:lnTo>
                  <a:pt x="567" y="7694"/>
                </a:lnTo>
                <a:lnTo>
                  <a:pt x="538" y="7593"/>
                </a:lnTo>
                <a:lnTo>
                  <a:pt x="510" y="7492"/>
                </a:lnTo>
                <a:lnTo>
                  <a:pt x="486" y="7391"/>
                </a:lnTo>
                <a:lnTo>
                  <a:pt x="464" y="7290"/>
                </a:lnTo>
                <a:lnTo>
                  <a:pt x="442" y="7188"/>
                </a:lnTo>
                <a:lnTo>
                  <a:pt x="424" y="7085"/>
                </a:lnTo>
                <a:lnTo>
                  <a:pt x="408" y="6983"/>
                </a:lnTo>
                <a:lnTo>
                  <a:pt x="394" y="6879"/>
                </a:lnTo>
                <a:lnTo>
                  <a:pt x="381" y="6776"/>
                </a:lnTo>
                <a:lnTo>
                  <a:pt x="371" y="6674"/>
                </a:lnTo>
                <a:lnTo>
                  <a:pt x="364" y="6570"/>
                </a:lnTo>
                <a:lnTo>
                  <a:pt x="359" y="6467"/>
                </a:lnTo>
                <a:lnTo>
                  <a:pt x="355" y="6363"/>
                </a:lnTo>
                <a:lnTo>
                  <a:pt x="355" y="6259"/>
                </a:lnTo>
                <a:lnTo>
                  <a:pt x="355" y="6156"/>
                </a:lnTo>
                <a:lnTo>
                  <a:pt x="359" y="6052"/>
                </a:lnTo>
                <a:lnTo>
                  <a:pt x="364" y="5949"/>
                </a:lnTo>
                <a:lnTo>
                  <a:pt x="371" y="5845"/>
                </a:lnTo>
                <a:lnTo>
                  <a:pt x="381" y="5743"/>
                </a:lnTo>
                <a:lnTo>
                  <a:pt x="394" y="5639"/>
                </a:lnTo>
                <a:lnTo>
                  <a:pt x="408" y="5537"/>
                </a:lnTo>
                <a:lnTo>
                  <a:pt x="424" y="5434"/>
                </a:lnTo>
                <a:lnTo>
                  <a:pt x="442" y="5331"/>
                </a:lnTo>
                <a:lnTo>
                  <a:pt x="464" y="5230"/>
                </a:lnTo>
                <a:lnTo>
                  <a:pt x="486" y="5128"/>
                </a:lnTo>
                <a:lnTo>
                  <a:pt x="510" y="5027"/>
                </a:lnTo>
                <a:lnTo>
                  <a:pt x="538" y="4926"/>
                </a:lnTo>
                <a:lnTo>
                  <a:pt x="567" y="4825"/>
                </a:lnTo>
                <a:lnTo>
                  <a:pt x="599" y="4725"/>
                </a:lnTo>
                <a:lnTo>
                  <a:pt x="633" y="4625"/>
                </a:lnTo>
                <a:lnTo>
                  <a:pt x="2257" y="0"/>
                </a:lnTo>
                <a:lnTo>
                  <a:pt x="918" y="0"/>
                </a:lnTo>
                <a:lnTo>
                  <a:pt x="0" y="2612"/>
                </a:lnTo>
                <a:lnTo>
                  <a:pt x="0" y="9903"/>
                </a:lnTo>
                <a:lnTo>
                  <a:pt x="1542" y="14286"/>
                </a:lnTo>
                <a:lnTo>
                  <a:pt x="2872" y="14286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055" name="Freeform 7"/>
          <p:cNvSpPr>
            <a:spLocks/>
          </p:cNvSpPr>
          <p:nvPr/>
        </p:nvSpPr>
        <p:spPr bwMode="auto">
          <a:xfrm>
            <a:off x="7156695" y="4237039"/>
            <a:ext cx="1143529" cy="2570163"/>
          </a:xfrm>
          <a:custGeom>
            <a:avLst/>
            <a:gdLst/>
            <a:ahLst/>
            <a:cxnLst>
              <a:cxn ang="0">
                <a:pos x="1719" y="4834"/>
              </a:cxn>
              <a:cxn ang="0">
                <a:pos x="70" y="0"/>
              </a:cxn>
              <a:cxn ang="0">
                <a:pos x="0" y="22"/>
              </a:cxn>
              <a:cxn ang="0">
                <a:pos x="1648" y="4857"/>
              </a:cxn>
              <a:cxn ang="0">
                <a:pos x="1719" y="4834"/>
              </a:cxn>
            </a:cxnLst>
            <a:rect l="0" t="0" r="r" b="b"/>
            <a:pathLst>
              <a:path w="1719" h="4857">
                <a:moveTo>
                  <a:pt x="1719" y="4834"/>
                </a:moveTo>
                <a:lnTo>
                  <a:pt x="70" y="0"/>
                </a:lnTo>
                <a:lnTo>
                  <a:pt x="0" y="22"/>
                </a:lnTo>
                <a:lnTo>
                  <a:pt x="1648" y="4857"/>
                </a:lnTo>
                <a:lnTo>
                  <a:pt x="1719" y="4834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2" name="Espaço Reservado para Imagem 21"/>
          <p:cNvSpPr>
            <a:spLocks noGrp="1"/>
          </p:cNvSpPr>
          <p:nvPr>
            <p:ph type="pic" sz="quarter" idx="10"/>
          </p:nvPr>
        </p:nvSpPr>
        <p:spPr>
          <a:xfrm>
            <a:off x="475380" y="0"/>
            <a:ext cx="7416449" cy="7561264"/>
          </a:xfrm>
          <a:custGeom>
            <a:avLst/>
            <a:gdLst>
              <a:gd name="connsiteX0" fmla="*/ 0 w 4319959"/>
              <a:gd name="connsiteY0" fmla="*/ 0 h 7561263"/>
              <a:gd name="connsiteX1" fmla="*/ 4319959 w 4319959"/>
              <a:gd name="connsiteY1" fmla="*/ 0 h 7561263"/>
              <a:gd name="connsiteX2" fmla="*/ 4319959 w 4319959"/>
              <a:gd name="connsiteY2" fmla="*/ 7561263 h 7561263"/>
              <a:gd name="connsiteX3" fmla="*/ 0 w 4319959"/>
              <a:gd name="connsiteY3" fmla="*/ 7561263 h 7561263"/>
              <a:gd name="connsiteX4" fmla="*/ 0 w 4319959"/>
              <a:gd name="connsiteY4" fmla="*/ 0 h 7561263"/>
              <a:gd name="connsiteX0" fmla="*/ 0 w 4607992"/>
              <a:gd name="connsiteY0" fmla="*/ 0 h 7561264"/>
              <a:gd name="connsiteX1" fmla="*/ 4319959 w 4607992"/>
              <a:gd name="connsiteY1" fmla="*/ 0 h 7561264"/>
              <a:gd name="connsiteX2" fmla="*/ 4607992 w 4607992"/>
              <a:gd name="connsiteY2" fmla="*/ 7561264 h 7561264"/>
              <a:gd name="connsiteX3" fmla="*/ 0 w 4607992"/>
              <a:gd name="connsiteY3" fmla="*/ 7561263 h 7561264"/>
              <a:gd name="connsiteX4" fmla="*/ 0 w 4607992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216545 w 4824537"/>
              <a:gd name="connsiteY3" fmla="*/ 7561263 h 7561264"/>
              <a:gd name="connsiteX4" fmla="*/ 0 w 4824537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360041 w 4824537"/>
              <a:gd name="connsiteY3" fmla="*/ 7561263 h 7561264"/>
              <a:gd name="connsiteX4" fmla="*/ 0 w 4824537"/>
              <a:gd name="connsiteY4" fmla="*/ 0 h 7561264"/>
              <a:gd name="connsiteX0" fmla="*/ 792087 w 5616624"/>
              <a:gd name="connsiteY0" fmla="*/ 0 h 7561264"/>
              <a:gd name="connsiteX1" fmla="*/ 5328591 w 5616624"/>
              <a:gd name="connsiteY1" fmla="*/ 0 h 7561264"/>
              <a:gd name="connsiteX2" fmla="*/ 5616624 w 5616624"/>
              <a:gd name="connsiteY2" fmla="*/ 7561264 h 7561264"/>
              <a:gd name="connsiteX3" fmla="*/ 1152128 w 5616624"/>
              <a:gd name="connsiteY3" fmla="*/ 7561263 h 7561264"/>
              <a:gd name="connsiteX4" fmla="*/ 0 w 5616624"/>
              <a:gd name="connsiteY4" fmla="*/ 4212679 h 7561264"/>
              <a:gd name="connsiteX5" fmla="*/ 792087 w 5616624"/>
              <a:gd name="connsiteY5" fmla="*/ 0 h 7561264"/>
              <a:gd name="connsiteX0" fmla="*/ 864095 w 5688632"/>
              <a:gd name="connsiteY0" fmla="*/ 0 h 7561264"/>
              <a:gd name="connsiteX1" fmla="*/ 5400599 w 5688632"/>
              <a:gd name="connsiteY1" fmla="*/ 0 h 7561264"/>
              <a:gd name="connsiteX2" fmla="*/ 5688632 w 5688632"/>
              <a:gd name="connsiteY2" fmla="*/ 7561264 h 7561264"/>
              <a:gd name="connsiteX3" fmla="*/ 1224136 w 5688632"/>
              <a:gd name="connsiteY3" fmla="*/ 7561263 h 7561264"/>
              <a:gd name="connsiteX4" fmla="*/ 72008 w 5688632"/>
              <a:gd name="connsiteY4" fmla="*/ 4212679 h 7561264"/>
              <a:gd name="connsiteX5" fmla="*/ 0 w 5688632"/>
              <a:gd name="connsiteY5" fmla="*/ 2484487 h 7561264"/>
              <a:gd name="connsiteX6" fmla="*/ 864095 w 5688632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4356695 h 7561264"/>
              <a:gd name="connsiteX3" fmla="*/ 5888357 w 5888357"/>
              <a:gd name="connsiteY3" fmla="*/ 7561264 h 7561264"/>
              <a:gd name="connsiteX4" fmla="*/ 1423861 w 5888357"/>
              <a:gd name="connsiteY4" fmla="*/ 7561263 h 7561264"/>
              <a:gd name="connsiteX5" fmla="*/ 271733 w 5888357"/>
              <a:gd name="connsiteY5" fmla="*/ 4212679 h 7561264"/>
              <a:gd name="connsiteX6" fmla="*/ 199725 w 5888357"/>
              <a:gd name="connsiteY6" fmla="*/ 2484487 h 7561264"/>
              <a:gd name="connsiteX7" fmla="*/ 1063820 w 5888357"/>
              <a:gd name="connsiteY7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664222 w 5888357"/>
              <a:gd name="connsiteY3" fmla="*/ 4356695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13583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135830 w 5888357"/>
              <a:gd name="connsiteY8" fmla="*/ 0 h 7561264"/>
              <a:gd name="connsiteX0" fmla="*/ 1219010 w 5971537"/>
              <a:gd name="connsiteY0" fmla="*/ 0 h 7561264"/>
              <a:gd name="connsiteX1" fmla="*/ 5683504 w 5971537"/>
              <a:gd name="connsiteY1" fmla="*/ 0 h 7561264"/>
              <a:gd name="connsiteX2" fmla="*/ 4747402 w 5971537"/>
              <a:gd name="connsiteY2" fmla="*/ 2412479 h 7561264"/>
              <a:gd name="connsiteX3" fmla="*/ 4819410 w 5971537"/>
              <a:gd name="connsiteY3" fmla="*/ 4428703 h 7561264"/>
              <a:gd name="connsiteX4" fmla="*/ 5971537 w 5971537"/>
              <a:gd name="connsiteY4" fmla="*/ 7561264 h 7561264"/>
              <a:gd name="connsiteX5" fmla="*/ 1507041 w 5971537"/>
              <a:gd name="connsiteY5" fmla="*/ 7561263 h 7561264"/>
              <a:gd name="connsiteX6" fmla="*/ 354913 w 5971537"/>
              <a:gd name="connsiteY6" fmla="*/ 4212679 h 7561264"/>
              <a:gd name="connsiteX7" fmla="*/ 282905 w 5971537"/>
              <a:gd name="connsiteY7" fmla="*/ 2484487 h 7561264"/>
              <a:gd name="connsiteX8" fmla="*/ 1219010 w 5971537"/>
              <a:gd name="connsiteY8" fmla="*/ 0 h 7561264"/>
              <a:gd name="connsiteX0" fmla="*/ 1147001 w 5899528"/>
              <a:gd name="connsiteY0" fmla="*/ 0 h 7561264"/>
              <a:gd name="connsiteX1" fmla="*/ 5611495 w 5899528"/>
              <a:gd name="connsiteY1" fmla="*/ 0 h 7561264"/>
              <a:gd name="connsiteX2" fmla="*/ 4675393 w 5899528"/>
              <a:gd name="connsiteY2" fmla="*/ 2412479 h 7561264"/>
              <a:gd name="connsiteX3" fmla="*/ 4747401 w 5899528"/>
              <a:gd name="connsiteY3" fmla="*/ 4428703 h 7561264"/>
              <a:gd name="connsiteX4" fmla="*/ 5899528 w 5899528"/>
              <a:gd name="connsiteY4" fmla="*/ 7561264 h 7561264"/>
              <a:gd name="connsiteX5" fmla="*/ 1435032 w 5899528"/>
              <a:gd name="connsiteY5" fmla="*/ 7561263 h 7561264"/>
              <a:gd name="connsiteX6" fmla="*/ 282904 w 5899528"/>
              <a:gd name="connsiteY6" fmla="*/ 4212679 h 7561264"/>
              <a:gd name="connsiteX7" fmla="*/ 282905 w 5899528"/>
              <a:gd name="connsiteY7" fmla="*/ 2340471 h 7561264"/>
              <a:gd name="connsiteX8" fmla="*/ 1147001 w 5899528"/>
              <a:gd name="connsiteY8" fmla="*/ 0 h 7561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9528" h="7561264">
                <a:moveTo>
                  <a:pt x="1147001" y="0"/>
                </a:moveTo>
                <a:lnTo>
                  <a:pt x="5611495" y="0"/>
                </a:lnTo>
                <a:lnTo>
                  <a:pt x="4675393" y="2412479"/>
                </a:lnTo>
                <a:cubicBezTo>
                  <a:pt x="4433153" y="3103284"/>
                  <a:pt x="4415445" y="3647551"/>
                  <a:pt x="4747401" y="4428703"/>
                </a:cubicBezTo>
                <a:lnTo>
                  <a:pt x="5899528" y="7561264"/>
                </a:lnTo>
                <a:lnTo>
                  <a:pt x="1435032" y="7561263"/>
                </a:lnTo>
                <a:lnTo>
                  <a:pt x="282904" y="4212679"/>
                </a:lnTo>
                <a:cubicBezTo>
                  <a:pt x="64669" y="3571784"/>
                  <a:pt x="0" y="3092995"/>
                  <a:pt x="282905" y="2340471"/>
                </a:cubicBezTo>
                <a:lnTo>
                  <a:pt x="1147001" y="0"/>
                </a:lnTo>
                <a:close/>
              </a:path>
            </a:pathLst>
          </a:custGeo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299687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27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299687" y="4212680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chemeClr val="bg1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com título e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135473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135473" y="4212680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chemeClr val="bg1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sp>
        <p:nvSpPr>
          <p:cNvPr id="3077" name="Freeform 5"/>
          <p:cNvSpPr>
            <a:spLocks noEditPoints="1"/>
          </p:cNvSpPr>
          <p:nvPr/>
        </p:nvSpPr>
        <p:spPr bwMode="auto">
          <a:xfrm>
            <a:off x="-9916" y="1"/>
            <a:ext cx="7998715" cy="7561263"/>
          </a:xfrm>
          <a:custGeom>
            <a:avLst/>
            <a:gdLst/>
            <a:ahLst/>
            <a:cxnLst>
              <a:cxn ang="0">
                <a:pos x="15853" y="16870"/>
              </a:cxn>
              <a:cxn ang="0">
                <a:pos x="15717" y="16705"/>
              </a:cxn>
              <a:cxn ang="0">
                <a:pos x="10719" y="1937"/>
              </a:cxn>
              <a:cxn ang="0">
                <a:pos x="10726" y="1781"/>
              </a:cxn>
              <a:cxn ang="0">
                <a:pos x="10625" y="1498"/>
              </a:cxn>
              <a:cxn ang="0">
                <a:pos x="10462" y="1137"/>
              </a:cxn>
              <a:cxn ang="0">
                <a:pos x="10272" y="796"/>
              </a:cxn>
              <a:cxn ang="0">
                <a:pos x="10055" y="477"/>
              </a:cxn>
              <a:cxn ang="0">
                <a:pos x="9814" y="182"/>
              </a:cxn>
              <a:cxn ang="0">
                <a:pos x="9251" y="45"/>
              </a:cxn>
              <a:cxn ang="0">
                <a:pos x="9551" y="336"/>
              </a:cxn>
              <a:cxn ang="0">
                <a:pos x="9821" y="657"/>
              </a:cxn>
              <a:cxn ang="0">
                <a:pos x="10058" y="1005"/>
              </a:cxn>
              <a:cxn ang="0">
                <a:pos x="10260" y="1379"/>
              </a:cxn>
              <a:cxn ang="0">
                <a:pos x="10426" y="1775"/>
              </a:cxn>
              <a:cxn ang="0">
                <a:pos x="10513" y="1933"/>
              </a:cxn>
              <a:cxn ang="0">
                <a:pos x="15627" y="16776"/>
              </a:cxn>
              <a:cxn ang="0">
                <a:pos x="15619" y="16978"/>
              </a:cxn>
              <a:cxn ang="0">
                <a:pos x="15666" y="17155"/>
              </a:cxn>
              <a:cxn ang="0">
                <a:pos x="15736" y="17540"/>
              </a:cxn>
              <a:cxn ang="0">
                <a:pos x="15738" y="17924"/>
              </a:cxn>
              <a:cxn ang="0">
                <a:pos x="15671" y="18301"/>
              </a:cxn>
              <a:cxn ang="0">
                <a:pos x="15536" y="18662"/>
              </a:cxn>
              <a:cxn ang="0">
                <a:pos x="15335" y="19002"/>
              </a:cxn>
              <a:cxn ang="0">
                <a:pos x="15682" y="18992"/>
              </a:cxn>
              <a:cxn ang="0">
                <a:pos x="15865" y="18619"/>
              </a:cxn>
              <a:cxn ang="0">
                <a:pos x="15982" y="18227"/>
              </a:cxn>
              <a:cxn ang="0">
                <a:pos x="16029" y="17822"/>
              </a:cxn>
              <a:cxn ang="0">
                <a:pos x="16008" y="17412"/>
              </a:cxn>
              <a:cxn ang="0">
                <a:pos x="15917" y="17003"/>
              </a:cxn>
              <a:cxn ang="0">
                <a:pos x="4023" y="18915"/>
              </a:cxn>
              <a:cxn ang="0">
                <a:pos x="3710" y="18613"/>
              </a:cxn>
              <a:cxn ang="0">
                <a:pos x="3429" y="18280"/>
              </a:cxn>
              <a:cxn ang="0">
                <a:pos x="3184" y="17915"/>
              </a:cxn>
              <a:cxn ang="0">
                <a:pos x="2978" y="17521"/>
              </a:cxn>
              <a:cxn ang="0">
                <a:pos x="620" y="10848"/>
              </a:cxn>
              <a:cxn ang="0">
                <a:pos x="481" y="10349"/>
              </a:cxn>
              <a:cxn ang="0">
                <a:pos x="405" y="9838"/>
              </a:cxn>
              <a:cxn ang="0">
                <a:pos x="395" y="9322"/>
              </a:cxn>
              <a:cxn ang="0">
                <a:pos x="448" y="8810"/>
              </a:cxn>
              <a:cxn ang="0">
                <a:pos x="567" y="8306"/>
              </a:cxn>
              <a:cxn ang="0">
                <a:pos x="2915" y="1625"/>
              </a:cxn>
              <a:cxn ang="0">
                <a:pos x="3098" y="1237"/>
              </a:cxn>
              <a:cxn ang="0">
                <a:pos x="3321" y="873"/>
              </a:cxn>
              <a:cxn ang="0">
                <a:pos x="3576" y="537"/>
              </a:cxn>
              <a:cxn ang="0">
                <a:pos x="3863" y="230"/>
              </a:cxn>
              <a:cxn ang="0">
                <a:pos x="0" y="0"/>
              </a:cxn>
              <a:cxn ang="0">
                <a:pos x="3582" y="10712"/>
              </a:cxn>
              <a:cxn ang="0">
                <a:pos x="3463" y="10195"/>
              </a:cxn>
              <a:cxn ang="0">
                <a:pos x="3410" y="9668"/>
              </a:cxn>
              <a:cxn ang="0">
                <a:pos x="3421" y="9139"/>
              </a:cxn>
              <a:cxn ang="0">
                <a:pos x="3496" y="8614"/>
              </a:cxn>
              <a:cxn ang="0">
                <a:pos x="3636" y="8102"/>
              </a:cxn>
              <a:cxn ang="0">
                <a:pos x="3480" y="8335"/>
              </a:cxn>
              <a:cxn ang="0">
                <a:pos x="3370" y="8863"/>
              </a:cxn>
              <a:cxn ang="0">
                <a:pos x="3326" y="9401"/>
              </a:cxn>
              <a:cxn ang="0">
                <a:pos x="3348" y="9940"/>
              </a:cxn>
              <a:cxn ang="0">
                <a:pos x="3436" y="10473"/>
              </a:cxn>
              <a:cxn ang="0">
                <a:pos x="6335" y="19052"/>
              </a:cxn>
            </a:cxnLst>
            <a:rect l="0" t="0" r="r" b="b"/>
            <a:pathLst>
              <a:path w="16031" h="19052">
                <a:moveTo>
                  <a:pt x="15896" y="16936"/>
                </a:moveTo>
                <a:lnTo>
                  <a:pt x="15891" y="16924"/>
                </a:lnTo>
                <a:lnTo>
                  <a:pt x="15885" y="16911"/>
                </a:lnTo>
                <a:lnTo>
                  <a:pt x="15877" y="16900"/>
                </a:lnTo>
                <a:lnTo>
                  <a:pt x="15870" y="16890"/>
                </a:lnTo>
                <a:lnTo>
                  <a:pt x="15853" y="16870"/>
                </a:lnTo>
                <a:lnTo>
                  <a:pt x="15832" y="16843"/>
                </a:lnTo>
                <a:lnTo>
                  <a:pt x="15808" y="16814"/>
                </a:lnTo>
                <a:lnTo>
                  <a:pt x="15783" y="16784"/>
                </a:lnTo>
                <a:lnTo>
                  <a:pt x="15759" y="16755"/>
                </a:lnTo>
                <a:lnTo>
                  <a:pt x="15736" y="16727"/>
                </a:lnTo>
                <a:lnTo>
                  <a:pt x="15717" y="16705"/>
                </a:lnTo>
                <a:lnTo>
                  <a:pt x="15705" y="16690"/>
                </a:lnTo>
                <a:lnTo>
                  <a:pt x="10714" y="2052"/>
                </a:lnTo>
                <a:lnTo>
                  <a:pt x="10714" y="2031"/>
                </a:lnTo>
                <a:lnTo>
                  <a:pt x="10717" y="2004"/>
                </a:lnTo>
                <a:lnTo>
                  <a:pt x="10718" y="1972"/>
                </a:lnTo>
                <a:lnTo>
                  <a:pt x="10719" y="1937"/>
                </a:lnTo>
                <a:lnTo>
                  <a:pt x="10721" y="1901"/>
                </a:lnTo>
                <a:lnTo>
                  <a:pt x="10723" y="1867"/>
                </a:lnTo>
                <a:lnTo>
                  <a:pt x="10724" y="1837"/>
                </a:lnTo>
                <a:lnTo>
                  <a:pt x="10726" y="1811"/>
                </a:lnTo>
                <a:lnTo>
                  <a:pt x="10726" y="1796"/>
                </a:lnTo>
                <a:lnTo>
                  <a:pt x="10726" y="1781"/>
                </a:lnTo>
                <a:lnTo>
                  <a:pt x="10723" y="1766"/>
                </a:lnTo>
                <a:lnTo>
                  <a:pt x="10719" y="1751"/>
                </a:lnTo>
                <a:lnTo>
                  <a:pt x="10697" y="1687"/>
                </a:lnTo>
                <a:lnTo>
                  <a:pt x="10674" y="1624"/>
                </a:lnTo>
                <a:lnTo>
                  <a:pt x="10650" y="1561"/>
                </a:lnTo>
                <a:lnTo>
                  <a:pt x="10625" y="1498"/>
                </a:lnTo>
                <a:lnTo>
                  <a:pt x="10600" y="1437"/>
                </a:lnTo>
                <a:lnTo>
                  <a:pt x="10573" y="1376"/>
                </a:lnTo>
                <a:lnTo>
                  <a:pt x="10547" y="1314"/>
                </a:lnTo>
                <a:lnTo>
                  <a:pt x="10519" y="1255"/>
                </a:lnTo>
                <a:lnTo>
                  <a:pt x="10490" y="1195"/>
                </a:lnTo>
                <a:lnTo>
                  <a:pt x="10462" y="1137"/>
                </a:lnTo>
                <a:lnTo>
                  <a:pt x="10433" y="1078"/>
                </a:lnTo>
                <a:lnTo>
                  <a:pt x="10401" y="1020"/>
                </a:lnTo>
                <a:lnTo>
                  <a:pt x="10370" y="964"/>
                </a:lnTo>
                <a:lnTo>
                  <a:pt x="10338" y="907"/>
                </a:lnTo>
                <a:lnTo>
                  <a:pt x="10306" y="852"/>
                </a:lnTo>
                <a:lnTo>
                  <a:pt x="10272" y="796"/>
                </a:lnTo>
                <a:lnTo>
                  <a:pt x="10238" y="741"/>
                </a:lnTo>
                <a:lnTo>
                  <a:pt x="10202" y="687"/>
                </a:lnTo>
                <a:lnTo>
                  <a:pt x="10167" y="634"/>
                </a:lnTo>
                <a:lnTo>
                  <a:pt x="10131" y="581"/>
                </a:lnTo>
                <a:lnTo>
                  <a:pt x="10093" y="528"/>
                </a:lnTo>
                <a:lnTo>
                  <a:pt x="10055" y="477"/>
                </a:lnTo>
                <a:lnTo>
                  <a:pt x="10017" y="426"/>
                </a:lnTo>
                <a:lnTo>
                  <a:pt x="9977" y="376"/>
                </a:lnTo>
                <a:lnTo>
                  <a:pt x="9938" y="327"/>
                </a:lnTo>
                <a:lnTo>
                  <a:pt x="9897" y="278"/>
                </a:lnTo>
                <a:lnTo>
                  <a:pt x="9856" y="230"/>
                </a:lnTo>
                <a:lnTo>
                  <a:pt x="9814" y="182"/>
                </a:lnTo>
                <a:lnTo>
                  <a:pt x="9771" y="136"/>
                </a:lnTo>
                <a:lnTo>
                  <a:pt x="9728" y="89"/>
                </a:lnTo>
                <a:lnTo>
                  <a:pt x="9684" y="44"/>
                </a:lnTo>
                <a:lnTo>
                  <a:pt x="9640" y="0"/>
                </a:lnTo>
                <a:lnTo>
                  <a:pt x="9198" y="0"/>
                </a:lnTo>
                <a:lnTo>
                  <a:pt x="9251" y="45"/>
                </a:lnTo>
                <a:lnTo>
                  <a:pt x="9303" y="92"/>
                </a:lnTo>
                <a:lnTo>
                  <a:pt x="9354" y="138"/>
                </a:lnTo>
                <a:lnTo>
                  <a:pt x="9405" y="186"/>
                </a:lnTo>
                <a:lnTo>
                  <a:pt x="9454" y="235"/>
                </a:lnTo>
                <a:lnTo>
                  <a:pt x="9503" y="286"/>
                </a:lnTo>
                <a:lnTo>
                  <a:pt x="9551" y="336"/>
                </a:lnTo>
                <a:lnTo>
                  <a:pt x="9599" y="387"/>
                </a:lnTo>
                <a:lnTo>
                  <a:pt x="9644" y="439"/>
                </a:lnTo>
                <a:lnTo>
                  <a:pt x="9689" y="492"/>
                </a:lnTo>
                <a:lnTo>
                  <a:pt x="9734" y="546"/>
                </a:lnTo>
                <a:lnTo>
                  <a:pt x="9778" y="601"/>
                </a:lnTo>
                <a:lnTo>
                  <a:pt x="9821" y="657"/>
                </a:lnTo>
                <a:lnTo>
                  <a:pt x="9863" y="713"/>
                </a:lnTo>
                <a:lnTo>
                  <a:pt x="9903" y="770"/>
                </a:lnTo>
                <a:lnTo>
                  <a:pt x="9943" y="828"/>
                </a:lnTo>
                <a:lnTo>
                  <a:pt x="9982" y="886"/>
                </a:lnTo>
                <a:lnTo>
                  <a:pt x="10021" y="945"/>
                </a:lnTo>
                <a:lnTo>
                  <a:pt x="10058" y="1005"/>
                </a:lnTo>
                <a:lnTo>
                  <a:pt x="10094" y="1065"/>
                </a:lnTo>
                <a:lnTo>
                  <a:pt x="10129" y="1127"/>
                </a:lnTo>
                <a:lnTo>
                  <a:pt x="10163" y="1189"/>
                </a:lnTo>
                <a:lnTo>
                  <a:pt x="10197" y="1252"/>
                </a:lnTo>
                <a:lnTo>
                  <a:pt x="10229" y="1314"/>
                </a:lnTo>
                <a:lnTo>
                  <a:pt x="10260" y="1379"/>
                </a:lnTo>
                <a:lnTo>
                  <a:pt x="10290" y="1444"/>
                </a:lnTo>
                <a:lnTo>
                  <a:pt x="10319" y="1508"/>
                </a:lnTo>
                <a:lnTo>
                  <a:pt x="10348" y="1575"/>
                </a:lnTo>
                <a:lnTo>
                  <a:pt x="10375" y="1640"/>
                </a:lnTo>
                <a:lnTo>
                  <a:pt x="10401" y="1708"/>
                </a:lnTo>
                <a:lnTo>
                  <a:pt x="10426" y="1775"/>
                </a:lnTo>
                <a:lnTo>
                  <a:pt x="10450" y="1843"/>
                </a:lnTo>
                <a:lnTo>
                  <a:pt x="10455" y="1855"/>
                </a:lnTo>
                <a:lnTo>
                  <a:pt x="10462" y="1868"/>
                </a:lnTo>
                <a:lnTo>
                  <a:pt x="10468" y="1879"/>
                </a:lnTo>
                <a:lnTo>
                  <a:pt x="10477" y="1889"/>
                </a:lnTo>
                <a:lnTo>
                  <a:pt x="10513" y="1933"/>
                </a:lnTo>
                <a:lnTo>
                  <a:pt x="10561" y="1989"/>
                </a:lnTo>
                <a:lnTo>
                  <a:pt x="10606" y="2042"/>
                </a:lnTo>
                <a:lnTo>
                  <a:pt x="10636" y="2076"/>
                </a:lnTo>
                <a:lnTo>
                  <a:pt x="15629" y="16722"/>
                </a:lnTo>
                <a:lnTo>
                  <a:pt x="15628" y="16746"/>
                </a:lnTo>
                <a:lnTo>
                  <a:pt x="15627" y="16776"/>
                </a:lnTo>
                <a:lnTo>
                  <a:pt x="15626" y="16812"/>
                </a:lnTo>
                <a:lnTo>
                  <a:pt x="15624" y="16848"/>
                </a:lnTo>
                <a:lnTo>
                  <a:pt x="15623" y="16886"/>
                </a:lnTo>
                <a:lnTo>
                  <a:pt x="15622" y="16922"/>
                </a:lnTo>
                <a:lnTo>
                  <a:pt x="15621" y="16954"/>
                </a:lnTo>
                <a:lnTo>
                  <a:pt x="15619" y="16978"/>
                </a:lnTo>
                <a:lnTo>
                  <a:pt x="15619" y="16990"/>
                </a:lnTo>
                <a:lnTo>
                  <a:pt x="15621" y="17003"/>
                </a:lnTo>
                <a:lnTo>
                  <a:pt x="15623" y="17015"/>
                </a:lnTo>
                <a:lnTo>
                  <a:pt x="15627" y="17028"/>
                </a:lnTo>
                <a:lnTo>
                  <a:pt x="15647" y="17091"/>
                </a:lnTo>
                <a:lnTo>
                  <a:pt x="15666" y="17155"/>
                </a:lnTo>
                <a:lnTo>
                  <a:pt x="15682" y="17218"/>
                </a:lnTo>
                <a:lnTo>
                  <a:pt x="15697" y="17282"/>
                </a:lnTo>
                <a:lnTo>
                  <a:pt x="15710" y="17346"/>
                </a:lnTo>
                <a:lnTo>
                  <a:pt x="15720" y="17410"/>
                </a:lnTo>
                <a:lnTo>
                  <a:pt x="15730" y="17475"/>
                </a:lnTo>
                <a:lnTo>
                  <a:pt x="15736" y="17540"/>
                </a:lnTo>
                <a:lnTo>
                  <a:pt x="15741" y="17604"/>
                </a:lnTo>
                <a:lnTo>
                  <a:pt x="15744" y="17668"/>
                </a:lnTo>
                <a:lnTo>
                  <a:pt x="15745" y="17732"/>
                </a:lnTo>
                <a:lnTo>
                  <a:pt x="15745" y="17797"/>
                </a:lnTo>
                <a:lnTo>
                  <a:pt x="15743" y="17860"/>
                </a:lnTo>
                <a:lnTo>
                  <a:pt x="15738" y="17924"/>
                </a:lnTo>
                <a:lnTo>
                  <a:pt x="15731" y="17988"/>
                </a:lnTo>
                <a:lnTo>
                  <a:pt x="15722" y="18051"/>
                </a:lnTo>
                <a:lnTo>
                  <a:pt x="15712" y="18114"/>
                </a:lnTo>
                <a:lnTo>
                  <a:pt x="15701" y="18177"/>
                </a:lnTo>
                <a:lnTo>
                  <a:pt x="15686" y="18238"/>
                </a:lnTo>
                <a:lnTo>
                  <a:pt x="15671" y="18301"/>
                </a:lnTo>
                <a:lnTo>
                  <a:pt x="15653" y="18361"/>
                </a:lnTo>
                <a:lnTo>
                  <a:pt x="15633" y="18423"/>
                </a:lnTo>
                <a:lnTo>
                  <a:pt x="15612" y="18483"/>
                </a:lnTo>
                <a:lnTo>
                  <a:pt x="15588" y="18544"/>
                </a:lnTo>
                <a:lnTo>
                  <a:pt x="15563" y="18603"/>
                </a:lnTo>
                <a:lnTo>
                  <a:pt x="15536" y="18662"/>
                </a:lnTo>
                <a:lnTo>
                  <a:pt x="15507" y="18721"/>
                </a:lnTo>
                <a:lnTo>
                  <a:pt x="15477" y="18778"/>
                </a:lnTo>
                <a:lnTo>
                  <a:pt x="15444" y="18836"/>
                </a:lnTo>
                <a:lnTo>
                  <a:pt x="15409" y="18892"/>
                </a:lnTo>
                <a:lnTo>
                  <a:pt x="15374" y="18948"/>
                </a:lnTo>
                <a:lnTo>
                  <a:pt x="15335" y="19002"/>
                </a:lnTo>
                <a:lnTo>
                  <a:pt x="15326" y="19014"/>
                </a:lnTo>
                <a:lnTo>
                  <a:pt x="15317" y="19027"/>
                </a:lnTo>
                <a:lnTo>
                  <a:pt x="15309" y="19039"/>
                </a:lnTo>
                <a:lnTo>
                  <a:pt x="15299" y="19052"/>
                </a:lnTo>
                <a:lnTo>
                  <a:pt x="15646" y="19052"/>
                </a:lnTo>
                <a:lnTo>
                  <a:pt x="15682" y="18992"/>
                </a:lnTo>
                <a:lnTo>
                  <a:pt x="15717" y="18931"/>
                </a:lnTo>
                <a:lnTo>
                  <a:pt x="15750" y="18871"/>
                </a:lnTo>
                <a:lnTo>
                  <a:pt x="15782" y="18808"/>
                </a:lnTo>
                <a:lnTo>
                  <a:pt x="15812" y="18746"/>
                </a:lnTo>
                <a:lnTo>
                  <a:pt x="15839" y="18683"/>
                </a:lnTo>
                <a:lnTo>
                  <a:pt x="15865" y="18619"/>
                </a:lnTo>
                <a:lnTo>
                  <a:pt x="15889" y="18555"/>
                </a:lnTo>
                <a:lnTo>
                  <a:pt x="15911" y="18490"/>
                </a:lnTo>
                <a:lnTo>
                  <a:pt x="15931" y="18426"/>
                </a:lnTo>
                <a:lnTo>
                  <a:pt x="15950" y="18359"/>
                </a:lnTo>
                <a:lnTo>
                  <a:pt x="15967" y="18293"/>
                </a:lnTo>
                <a:lnTo>
                  <a:pt x="15982" y="18227"/>
                </a:lnTo>
                <a:lnTo>
                  <a:pt x="15994" y="18160"/>
                </a:lnTo>
                <a:lnTo>
                  <a:pt x="16004" y="18093"/>
                </a:lnTo>
                <a:lnTo>
                  <a:pt x="16014" y="18026"/>
                </a:lnTo>
                <a:lnTo>
                  <a:pt x="16021" y="17958"/>
                </a:lnTo>
                <a:lnTo>
                  <a:pt x="16026" y="17890"/>
                </a:lnTo>
                <a:lnTo>
                  <a:pt x="16029" y="17822"/>
                </a:lnTo>
                <a:lnTo>
                  <a:pt x="16031" y="17754"/>
                </a:lnTo>
                <a:lnTo>
                  <a:pt x="16031" y="17686"/>
                </a:lnTo>
                <a:lnTo>
                  <a:pt x="16028" y="17618"/>
                </a:lnTo>
                <a:lnTo>
                  <a:pt x="16023" y="17549"/>
                </a:lnTo>
                <a:lnTo>
                  <a:pt x="16017" y="17481"/>
                </a:lnTo>
                <a:lnTo>
                  <a:pt x="16008" y="17412"/>
                </a:lnTo>
                <a:lnTo>
                  <a:pt x="15998" y="17344"/>
                </a:lnTo>
                <a:lnTo>
                  <a:pt x="15987" y="17276"/>
                </a:lnTo>
                <a:lnTo>
                  <a:pt x="15972" y="17207"/>
                </a:lnTo>
                <a:lnTo>
                  <a:pt x="15956" y="17139"/>
                </a:lnTo>
                <a:lnTo>
                  <a:pt x="15938" y="17071"/>
                </a:lnTo>
                <a:lnTo>
                  <a:pt x="15917" y="17003"/>
                </a:lnTo>
                <a:lnTo>
                  <a:pt x="15896" y="16936"/>
                </a:lnTo>
                <a:close/>
                <a:moveTo>
                  <a:pt x="0" y="19052"/>
                </a:moveTo>
                <a:lnTo>
                  <a:pt x="4192" y="19052"/>
                </a:lnTo>
                <a:lnTo>
                  <a:pt x="4135" y="19007"/>
                </a:lnTo>
                <a:lnTo>
                  <a:pt x="4078" y="18961"/>
                </a:lnTo>
                <a:lnTo>
                  <a:pt x="4023" y="18915"/>
                </a:lnTo>
                <a:lnTo>
                  <a:pt x="3969" y="18867"/>
                </a:lnTo>
                <a:lnTo>
                  <a:pt x="3916" y="18818"/>
                </a:lnTo>
                <a:lnTo>
                  <a:pt x="3863" y="18768"/>
                </a:lnTo>
                <a:lnTo>
                  <a:pt x="3810" y="18717"/>
                </a:lnTo>
                <a:lnTo>
                  <a:pt x="3760" y="18666"/>
                </a:lnTo>
                <a:lnTo>
                  <a:pt x="3710" y="18613"/>
                </a:lnTo>
                <a:lnTo>
                  <a:pt x="3661" y="18560"/>
                </a:lnTo>
                <a:lnTo>
                  <a:pt x="3613" y="18506"/>
                </a:lnTo>
                <a:lnTo>
                  <a:pt x="3565" y="18451"/>
                </a:lnTo>
                <a:lnTo>
                  <a:pt x="3519" y="18394"/>
                </a:lnTo>
                <a:lnTo>
                  <a:pt x="3473" y="18338"/>
                </a:lnTo>
                <a:lnTo>
                  <a:pt x="3429" y="18280"/>
                </a:lnTo>
                <a:lnTo>
                  <a:pt x="3385" y="18221"/>
                </a:lnTo>
                <a:lnTo>
                  <a:pt x="3344" y="18161"/>
                </a:lnTo>
                <a:lnTo>
                  <a:pt x="3302" y="18101"/>
                </a:lnTo>
                <a:lnTo>
                  <a:pt x="3262" y="18039"/>
                </a:lnTo>
                <a:lnTo>
                  <a:pt x="3222" y="17978"/>
                </a:lnTo>
                <a:lnTo>
                  <a:pt x="3184" y="17915"/>
                </a:lnTo>
                <a:lnTo>
                  <a:pt x="3146" y="17851"/>
                </a:lnTo>
                <a:lnTo>
                  <a:pt x="3111" y="17787"/>
                </a:lnTo>
                <a:lnTo>
                  <a:pt x="3076" y="17721"/>
                </a:lnTo>
                <a:lnTo>
                  <a:pt x="3042" y="17656"/>
                </a:lnTo>
                <a:lnTo>
                  <a:pt x="3009" y="17589"/>
                </a:lnTo>
                <a:lnTo>
                  <a:pt x="2978" y="17521"/>
                </a:lnTo>
                <a:lnTo>
                  <a:pt x="2946" y="17453"/>
                </a:lnTo>
                <a:lnTo>
                  <a:pt x="2917" y="17384"/>
                </a:lnTo>
                <a:lnTo>
                  <a:pt x="2890" y="17314"/>
                </a:lnTo>
                <a:lnTo>
                  <a:pt x="2863" y="17244"/>
                </a:lnTo>
                <a:lnTo>
                  <a:pt x="2837" y="17173"/>
                </a:lnTo>
                <a:lnTo>
                  <a:pt x="620" y="10848"/>
                </a:lnTo>
                <a:lnTo>
                  <a:pt x="593" y="10765"/>
                </a:lnTo>
                <a:lnTo>
                  <a:pt x="567" y="10683"/>
                </a:lnTo>
                <a:lnTo>
                  <a:pt x="542" y="10600"/>
                </a:lnTo>
                <a:lnTo>
                  <a:pt x="521" y="10516"/>
                </a:lnTo>
                <a:lnTo>
                  <a:pt x="499" y="10433"/>
                </a:lnTo>
                <a:lnTo>
                  <a:pt x="481" y="10349"/>
                </a:lnTo>
                <a:lnTo>
                  <a:pt x="464" y="10264"/>
                </a:lnTo>
                <a:lnTo>
                  <a:pt x="449" y="10179"/>
                </a:lnTo>
                <a:lnTo>
                  <a:pt x="435" y="10095"/>
                </a:lnTo>
                <a:lnTo>
                  <a:pt x="424" y="10009"/>
                </a:lnTo>
                <a:lnTo>
                  <a:pt x="414" y="9923"/>
                </a:lnTo>
                <a:lnTo>
                  <a:pt x="405" y="9838"/>
                </a:lnTo>
                <a:lnTo>
                  <a:pt x="399" y="9752"/>
                </a:lnTo>
                <a:lnTo>
                  <a:pt x="395" y="9667"/>
                </a:lnTo>
                <a:lnTo>
                  <a:pt x="392" y="9580"/>
                </a:lnTo>
                <a:lnTo>
                  <a:pt x="391" y="9495"/>
                </a:lnTo>
                <a:lnTo>
                  <a:pt x="392" y="9409"/>
                </a:lnTo>
                <a:lnTo>
                  <a:pt x="395" y="9322"/>
                </a:lnTo>
                <a:lnTo>
                  <a:pt x="399" y="9237"/>
                </a:lnTo>
                <a:lnTo>
                  <a:pt x="405" y="9151"/>
                </a:lnTo>
                <a:lnTo>
                  <a:pt x="414" y="9066"/>
                </a:lnTo>
                <a:lnTo>
                  <a:pt x="424" y="8980"/>
                </a:lnTo>
                <a:lnTo>
                  <a:pt x="435" y="8895"/>
                </a:lnTo>
                <a:lnTo>
                  <a:pt x="448" y="8810"/>
                </a:lnTo>
                <a:lnTo>
                  <a:pt x="464" y="8725"/>
                </a:lnTo>
                <a:lnTo>
                  <a:pt x="481" y="8640"/>
                </a:lnTo>
                <a:lnTo>
                  <a:pt x="499" y="8556"/>
                </a:lnTo>
                <a:lnTo>
                  <a:pt x="520" y="8473"/>
                </a:lnTo>
                <a:lnTo>
                  <a:pt x="542" y="8389"/>
                </a:lnTo>
                <a:lnTo>
                  <a:pt x="567" y="8306"/>
                </a:lnTo>
                <a:lnTo>
                  <a:pt x="593" y="8224"/>
                </a:lnTo>
                <a:lnTo>
                  <a:pt x="620" y="8141"/>
                </a:lnTo>
                <a:lnTo>
                  <a:pt x="2837" y="1829"/>
                </a:lnTo>
                <a:lnTo>
                  <a:pt x="2862" y="1761"/>
                </a:lnTo>
                <a:lnTo>
                  <a:pt x="2887" y="1693"/>
                </a:lnTo>
                <a:lnTo>
                  <a:pt x="2915" y="1625"/>
                </a:lnTo>
                <a:lnTo>
                  <a:pt x="2942" y="1559"/>
                </a:lnTo>
                <a:lnTo>
                  <a:pt x="2971" y="1493"/>
                </a:lnTo>
                <a:lnTo>
                  <a:pt x="3002" y="1428"/>
                </a:lnTo>
                <a:lnTo>
                  <a:pt x="3033" y="1364"/>
                </a:lnTo>
                <a:lnTo>
                  <a:pt x="3066" y="1299"/>
                </a:lnTo>
                <a:lnTo>
                  <a:pt x="3098" y="1237"/>
                </a:lnTo>
                <a:lnTo>
                  <a:pt x="3134" y="1174"/>
                </a:lnTo>
                <a:lnTo>
                  <a:pt x="3169" y="1112"/>
                </a:lnTo>
                <a:lnTo>
                  <a:pt x="3205" y="1050"/>
                </a:lnTo>
                <a:lnTo>
                  <a:pt x="3243" y="991"/>
                </a:lnTo>
                <a:lnTo>
                  <a:pt x="3281" y="931"/>
                </a:lnTo>
                <a:lnTo>
                  <a:pt x="3321" y="873"/>
                </a:lnTo>
                <a:lnTo>
                  <a:pt x="3361" y="815"/>
                </a:lnTo>
                <a:lnTo>
                  <a:pt x="3403" y="757"/>
                </a:lnTo>
                <a:lnTo>
                  <a:pt x="3444" y="701"/>
                </a:lnTo>
                <a:lnTo>
                  <a:pt x="3487" y="645"/>
                </a:lnTo>
                <a:lnTo>
                  <a:pt x="3531" y="591"/>
                </a:lnTo>
                <a:lnTo>
                  <a:pt x="3576" y="537"/>
                </a:lnTo>
                <a:lnTo>
                  <a:pt x="3622" y="483"/>
                </a:lnTo>
                <a:lnTo>
                  <a:pt x="3670" y="431"/>
                </a:lnTo>
                <a:lnTo>
                  <a:pt x="3716" y="380"/>
                </a:lnTo>
                <a:lnTo>
                  <a:pt x="3765" y="330"/>
                </a:lnTo>
                <a:lnTo>
                  <a:pt x="3814" y="279"/>
                </a:lnTo>
                <a:lnTo>
                  <a:pt x="3863" y="230"/>
                </a:lnTo>
                <a:lnTo>
                  <a:pt x="3915" y="182"/>
                </a:lnTo>
                <a:lnTo>
                  <a:pt x="3966" y="136"/>
                </a:lnTo>
                <a:lnTo>
                  <a:pt x="4018" y="89"/>
                </a:lnTo>
                <a:lnTo>
                  <a:pt x="4071" y="44"/>
                </a:lnTo>
                <a:lnTo>
                  <a:pt x="4125" y="0"/>
                </a:lnTo>
                <a:lnTo>
                  <a:pt x="0" y="0"/>
                </a:lnTo>
                <a:lnTo>
                  <a:pt x="0" y="19052"/>
                </a:lnTo>
                <a:close/>
                <a:moveTo>
                  <a:pt x="6335" y="19052"/>
                </a:moveTo>
                <a:lnTo>
                  <a:pt x="6421" y="19052"/>
                </a:lnTo>
                <a:lnTo>
                  <a:pt x="3636" y="10881"/>
                </a:lnTo>
                <a:lnTo>
                  <a:pt x="3608" y="10796"/>
                </a:lnTo>
                <a:lnTo>
                  <a:pt x="3582" y="10712"/>
                </a:lnTo>
                <a:lnTo>
                  <a:pt x="3558" y="10627"/>
                </a:lnTo>
                <a:lnTo>
                  <a:pt x="3535" y="10541"/>
                </a:lnTo>
                <a:lnTo>
                  <a:pt x="3515" y="10456"/>
                </a:lnTo>
                <a:lnTo>
                  <a:pt x="3496" y="10369"/>
                </a:lnTo>
                <a:lnTo>
                  <a:pt x="3478" y="10282"/>
                </a:lnTo>
                <a:lnTo>
                  <a:pt x="3463" y="10195"/>
                </a:lnTo>
                <a:lnTo>
                  <a:pt x="3451" y="10107"/>
                </a:lnTo>
                <a:lnTo>
                  <a:pt x="3438" y="10020"/>
                </a:lnTo>
                <a:lnTo>
                  <a:pt x="3429" y="9932"/>
                </a:lnTo>
                <a:lnTo>
                  <a:pt x="3421" y="9844"/>
                </a:lnTo>
                <a:lnTo>
                  <a:pt x="3414" y="9756"/>
                </a:lnTo>
                <a:lnTo>
                  <a:pt x="3410" y="9668"/>
                </a:lnTo>
                <a:lnTo>
                  <a:pt x="3407" y="9580"/>
                </a:lnTo>
                <a:lnTo>
                  <a:pt x="3407" y="9492"/>
                </a:lnTo>
                <a:lnTo>
                  <a:pt x="3407" y="9403"/>
                </a:lnTo>
                <a:lnTo>
                  <a:pt x="3410" y="9315"/>
                </a:lnTo>
                <a:lnTo>
                  <a:pt x="3414" y="9227"/>
                </a:lnTo>
                <a:lnTo>
                  <a:pt x="3421" y="9139"/>
                </a:lnTo>
                <a:lnTo>
                  <a:pt x="3429" y="9051"/>
                </a:lnTo>
                <a:lnTo>
                  <a:pt x="3438" y="8962"/>
                </a:lnTo>
                <a:lnTo>
                  <a:pt x="3451" y="8876"/>
                </a:lnTo>
                <a:lnTo>
                  <a:pt x="3463" y="8788"/>
                </a:lnTo>
                <a:lnTo>
                  <a:pt x="3478" y="8701"/>
                </a:lnTo>
                <a:lnTo>
                  <a:pt x="3496" y="8614"/>
                </a:lnTo>
                <a:lnTo>
                  <a:pt x="3515" y="8527"/>
                </a:lnTo>
                <a:lnTo>
                  <a:pt x="3535" y="8442"/>
                </a:lnTo>
                <a:lnTo>
                  <a:pt x="3558" y="8356"/>
                </a:lnTo>
                <a:lnTo>
                  <a:pt x="3582" y="8271"/>
                </a:lnTo>
                <a:lnTo>
                  <a:pt x="3608" y="8186"/>
                </a:lnTo>
                <a:lnTo>
                  <a:pt x="3636" y="8102"/>
                </a:lnTo>
                <a:lnTo>
                  <a:pt x="6397" y="0"/>
                </a:lnTo>
                <a:lnTo>
                  <a:pt x="6311" y="0"/>
                </a:lnTo>
                <a:lnTo>
                  <a:pt x="3559" y="8076"/>
                </a:lnTo>
                <a:lnTo>
                  <a:pt x="3530" y="8161"/>
                </a:lnTo>
                <a:lnTo>
                  <a:pt x="3504" y="8248"/>
                </a:lnTo>
                <a:lnTo>
                  <a:pt x="3480" y="8335"/>
                </a:lnTo>
                <a:lnTo>
                  <a:pt x="3456" y="8422"/>
                </a:lnTo>
                <a:lnTo>
                  <a:pt x="3436" y="8510"/>
                </a:lnTo>
                <a:lnTo>
                  <a:pt x="3417" y="8598"/>
                </a:lnTo>
                <a:lnTo>
                  <a:pt x="3399" y="8686"/>
                </a:lnTo>
                <a:lnTo>
                  <a:pt x="3383" y="8775"/>
                </a:lnTo>
                <a:lnTo>
                  <a:pt x="3370" y="8863"/>
                </a:lnTo>
                <a:lnTo>
                  <a:pt x="3358" y="8952"/>
                </a:lnTo>
                <a:lnTo>
                  <a:pt x="3348" y="9043"/>
                </a:lnTo>
                <a:lnTo>
                  <a:pt x="3340" y="9132"/>
                </a:lnTo>
                <a:lnTo>
                  <a:pt x="3334" y="9222"/>
                </a:lnTo>
                <a:lnTo>
                  <a:pt x="3329" y="9312"/>
                </a:lnTo>
                <a:lnTo>
                  <a:pt x="3326" y="9401"/>
                </a:lnTo>
                <a:lnTo>
                  <a:pt x="3325" y="9491"/>
                </a:lnTo>
                <a:lnTo>
                  <a:pt x="3326" y="9581"/>
                </a:lnTo>
                <a:lnTo>
                  <a:pt x="3329" y="9671"/>
                </a:lnTo>
                <a:lnTo>
                  <a:pt x="3334" y="9761"/>
                </a:lnTo>
                <a:lnTo>
                  <a:pt x="3340" y="9851"/>
                </a:lnTo>
                <a:lnTo>
                  <a:pt x="3348" y="9940"/>
                </a:lnTo>
                <a:lnTo>
                  <a:pt x="3358" y="10030"/>
                </a:lnTo>
                <a:lnTo>
                  <a:pt x="3370" y="10118"/>
                </a:lnTo>
                <a:lnTo>
                  <a:pt x="3383" y="10208"/>
                </a:lnTo>
                <a:lnTo>
                  <a:pt x="3399" y="10297"/>
                </a:lnTo>
                <a:lnTo>
                  <a:pt x="3417" y="10385"/>
                </a:lnTo>
                <a:lnTo>
                  <a:pt x="3436" y="10473"/>
                </a:lnTo>
                <a:lnTo>
                  <a:pt x="3456" y="10561"/>
                </a:lnTo>
                <a:lnTo>
                  <a:pt x="3480" y="10648"/>
                </a:lnTo>
                <a:lnTo>
                  <a:pt x="3504" y="10735"/>
                </a:lnTo>
                <a:lnTo>
                  <a:pt x="3530" y="10822"/>
                </a:lnTo>
                <a:lnTo>
                  <a:pt x="3559" y="10907"/>
                </a:lnTo>
                <a:lnTo>
                  <a:pt x="6335" y="19052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3078" name="Freeform 6"/>
          <p:cNvSpPr>
            <a:spLocks/>
          </p:cNvSpPr>
          <p:nvPr/>
        </p:nvSpPr>
        <p:spPr bwMode="auto">
          <a:xfrm>
            <a:off x="5783503" y="1927226"/>
            <a:ext cx="1353076" cy="3076575"/>
          </a:xfrm>
          <a:custGeom>
            <a:avLst/>
            <a:gdLst/>
            <a:ahLst/>
            <a:cxnLst>
              <a:cxn ang="0">
                <a:pos x="2715" y="7731"/>
              </a:cxn>
              <a:cxn ang="0">
                <a:pos x="78" y="0"/>
              </a:cxn>
              <a:cxn ang="0">
                <a:pos x="0" y="23"/>
              </a:cxn>
              <a:cxn ang="0">
                <a:pos x="2636" y="7754"/>
              </a:cxn>
              <a:cxn ang="0">
                <a:pos x="2715" y="7731"/>
              </a:cxn>
            </a:cxnLst>
            <a:rect l="0" t="0" r="r" b="b"/>
            <a:pathLst>
              <a:path w="2715" h="7754">
                <a:moveTo>
                  <a:pt x="2715" y="7731"/>
                </a:moveTo>
                <a:lnTo>
                  <a:pt x="78" y="0"/>
                </a:lnTo>
                <a:lnTo>
                  <a:pt x="0" y="23"/>
                </a:lnTo>
                <a:lnTo>
                  <a:pt x="2636" y="7754"/>
                </a:lnTo>
                <a:lnTo>
                  <a:pt x="2715" y="7731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1883" y="2138328"/>
            <a:ext cx="2263663" cy="670977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2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Freeform 5"/>
          <p:cNvSpPr>
            <a:spLocks/>
          </p:cNvSpPr>
          <p:nvPr userDrawn="1"/>
        </p:nvSpPr>
        <p:spPr bwMode="auto">
          <a:xfrm>
            <a:off x="1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0" name="Freeform 6"/>
          <p:cNvSpPr>
            <a:spLocks noEditPoints="1"/>
          </p:cNvSpPr>
          <p:nvPr userDrawn="1"/>
        </p:nvSpPr>
        <p:spPr bwMode="auto">
          <a:xfrm>
            <a:off x="8655297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1" name="Freeform 7"/>
          <p:cNvSpPr>
            <a:spLocks/>
          </p:cNvSpPr>
          <p:nvPr userDrawn="1"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3" name="Freeform 9"/>
          <p:cNvSpPr>
            <a:spLocks/>
          </p:cNvSpPr>
          <p:nvPr userDrawn="1"/>
        </p:nvSpPr>
        <p:spPr bwMode="auto">
          <a:xfrm>
            <a:off x="3031450" y="3630614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4" name="Freeform 10"/>
          <p:cNvSpPr>
            <a:spLocks/>
          </p:cNvSpPr>
          <p:nvPr userDrawn="1"/>
        </p:nvSpPr>
        <p:spPr bwMode="auto">
          <a:xfrm>
            <a:off x="8856861" y="1057276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com Título e Subtítulo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6552892" y="2412480"/>
            <a:ext cx="6324155" cy="1801763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6552892" y="4212680"/>
            <a:ext cx="6324155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rgbClr val="253746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sp>
        <p:nvSpPr>
          <p:cNvPr id="3077" name="Freeform 5"/>
          <p:cNvSpPr>
            <a:spLocks noEditPoints="1"/>
          </p:cNvSpPr>
          <p:nvPr userDrawn="1"/>
        </p:nvSpPr>
        <p:spPr bwMode="auto">
          <a:xfrm>
            <a:off x="-2240314" y="1"/>
            <a:ext cx="7998715" cy="7561263"/>
          </a:xfrm>
          <a:custGeom>
            <a:avLst/>
            <a:gdLst/>
            <a:ahLst/>
            <a:cxnLst>
              <a:cxn ang="0">
                <a:pos x="15853" y="16870"/>
              </a:cxn>
              <a:cxn ang="0">
                <a:pos x="15717" y="16705"/>
              </a:cxn>
              <a:cxn ang="0">
                <a:pos x="10719" y="1937"/>
              </a:cxn>
              <a:cxn ang="0">
                <a:pos x="10726" y="1781"/>
              </a:cxn>
              <a:cxn ang="0">
                <a:pos x="10625" y="1498"/>
              </a:cxn>
              <a:cxn ang="0">
                <a:pos x="10462" y="1137"/>
              </a:cxn>
              <a:cxn ang="0">
                <a:pos x="10272" y="796"/>
              </a:cxn>
              <a:cxn ang="0">
                <a:pos x="10055" y="477"/>
              </a:cxn>
              <a:cxn ang="0">
                <a:pos x="9814" y="182"/>
              </a:cxn>
              <a:cxn ang="0">
                <a:pos x="9251" y="45"/>
              </a:cxn>
              <a:cxn ang="0">
                <a:pos x="9551" y="336"/>
              </a:cxn>
              <a:cxn ang="0">
                <a:pos x="9821" y="657"/>
              </a:cxn>
              <a:cxn ang="0">
                <a:pos x="10058" y="1005"/>
              </a:cxn>
              <a:cxn ang="0">
                <a:pos x="10260" y="1379"/>
              </a:cxn>
              <a:cxn ang="0">
                <a:pos x="10426" y="1775"/>
              </a:cxn>
              <a:cxn ang="0">
                <a:pos x="10513" y="1933"/>
              </a:cxn>
              <a:cxn ang="0">
                <a:pos x="15627" y="16776"/>
              </a:cxn>
              <a:cxn ang="0">
                <a:pos x="15619" y="16978"/>
              </a:cxn>
              <a:cxn ang="0">
                <a:pos x="15666" y="17155"/>
              </a:cxn>
              <a:cxn ang="0">
                <a:pos x="15736" y="17540"/>
              </a:cxn>
              <a:cxn ang="0">
                <a:pos x="15738" y="17924"/>
              </a:cxn>
              <a:cxn ang="0">
                <a:pos x="15671" y="18301"/>
              </a:cxn>
              <a:cxn ang="0">
                <a:pos x="15536" y="18662"/>
              </a:cxn>
              <a:cxn ang="0">
                <a:pos x="15335" y="19002"/>
              </a:cxn>
              <a:cxn ang="0">
                <a:pos x="15682" y="18992"/>
              </a:cxn>
              <a:cxn ang="0">
                <a:pos x="15865" y="18619"/>
              </a:cxn>
              <a:cxn ang="0">
                <a:pos x="15982" y="18227"/>
              </a:cxn>
              <a:cxn ang="0">
                <a:pos x="16029" y="17822"/>
              </a:cxn>
              <a:cxn ang="0">
                <a:pos x="16008" y="17412"/>
              </a:cxn>
              <a:cxn ang="0">
                <a:pos x="15917" y="17003"/>
              </a:cxn>
              <a:cxn ang="0">
                <a:pos x="4023" y="18915"/>
              </a:cxn>
              <a:cxn ang="0">
                <a:pos x="3710" y="18613"/>
              </a:cxn>
              <a:cxn ang="0">
                <a:pos x="3429" y="18280"/>
              </a:cxn>
              <a:cxn ang="0">
                <a:pos x="3184" y="17915"/>
              </a:cxn>
              <a:cxn ang="0">
                <a:pos x="2978" y="17521"/>
              </a:cxn>
              <a:cxn ang="0">
                <a:pos x="620" y="10848"/>
              </a:cxn>
              <a:cxn ang="0">
                <a:pos x="481" y="10349"/>
              </a:cxn>
              <a:cxn ang="0">
                <a:pos x="405" y="9838"/>
              </a:cxn>
              <a:cxn ang="0">
                <a:pos x="395" y="9322"/>
              </a:cxn>
              <a:cxn ang="0">
                <a:pos x="448" y="8810"/>
              </a:cxn>
              <a:cxn ang="0">
                <a:pos x="567" y="8306"/>
              </a:cxn>
              <a:cxn ang="0">
                <a:pos x="2915" y="1625"/>
              </a:cxn>
              <a:cxn ang="0">
                <a:pos x="3098" y="1237"/>
              </a:cxn>
              <a:cxn ang="0">
                <a:pos x="3321" y="873"/>
              </a:cxn>
              <a:cxn ang="0">
                <a:pos x="3576" y="537"/>
              </a:cxn>
              <a:cxn ang="0">
                <a:pos x="3863" y="230"/>
              </a:cxn>
              <a:cxn ang="0">
                <a:pos x="0" y="0"/>
              </a:cxn>
              <a:cxn ang="0">
                <a:pos x="3582" y="10712"/>
              </a:cxn>
              <a:cxn ang="0">
                <a:pos x="3463" y="10195"/>
              </a:cxn>
              <a:cxn ang="0">
                <a:pos x="3410" y="9668"/>
              </a:cxn>
              <a:cxn ang="0">
                <a:pos x="3421" y="9139"/>
              </a:cxn>
              <a:cxn ang="0">
                <a:pos x="3496" y="8614"/>
              </a:cxn>
              <a:cxn ang="0">
                <a:pos x="3636" y="8102"/>
              </a:cxn>
              <a:cxn ang="0">
                <a:pos x="3480" y="8335"/>
              </a:cxn>
              <a:cxn ang="0">
                <a:pos x="3370" y="8863"/>
              </a:cxn>
              <a:cxn ang="0">
                <a:pos x="3326" y="9401"/>
              </a:cxn>
              <a:cxn ang="0">
                <a:pos x="3348" y="9940"/>
              </a:cxn>
              <a:cxn ang="0">
                <a:pos x="3436" y="10473"/>
              </a:cxn>
              <a:cxn ang="0">
                <a:pos x="6335" y="19052"/>
              </a:cxn>
            </a:cxnLst>
            <a:rect l="0" t="0" r="r" b="b"/>
            <a:pathLst>
              <a:path w="16031" h="19052">
                <a:moveTo>
                  <a:pt x="15896" y="16936"/>
                </a:moveTo>
                <a:lnTo>
                  <a:pt x="15891" y="16924"/>
                </a:lnTo>
                <a:lnTo>
                  <a:pt x="15885" y="16911"/>
                </a:lnTo>
                <a:lnTo>
                  <a:pt x="15877" y="16900"/>
                </a:lnTo>
                <a:lnTo>
                  <a:pt x="15870" y="16890"/>
                </a:lnTo>
                <a:lnTo>
                  <a:pt x="15853" y="16870"/>
                </a:lnTo>
                <a:lnTo>
                  <a:pt x="15832" y="16843"/>
                </a:lnTo>
                <a:lnTo>
                  <a:pt x="15808" y="16814"/>
                </a:lnTo>
                <a:lnTo>
                  <a:pt x="15783" y="16784"/>
                </a:lnTo>
                <a:lnTo>
                  <a:pt x="15759" y="16755"/>
                </a:lnTo>
                <a:lnTo>
                  <a:pt x="15736" y="16727"/>
                </a:lnTo>
                <a:lnTo>
                  <a:pt x="15717" y="16705"/>
                </a:lnTo>
                <a:lnTo>
                  <a:pt x="15705" y="16690"/>
                </a:lnTo>
                <a:lnTo>
                  <a:pt x="10714" y="2052"/>
                </a:lnTo>
                <a:lnTo>
                  <a:pt x="10714" y="2031"/>
                </a:lnTo>
                <a:lnTo>
                  <a:pt x="10717" y="2004"/>
                </a:lnTo>
                <a:lnTo>
                  <a:pt x="10718" y="1972"/>
                </a:lnTo>
                <a:lnTo>
                  <a:pt x="10719" y="1937"/>
                </a:lnTo>
                <a:lnTo>
                  <a:pt x="10721" y="1901"/>
                </a:lnTo>
                <a:lnTo>
                  <a:pt x="10723" y="1867"/>
                </a:lnTo>
                <a:lnTo>
                  <a:pt x="10724" y="1837"/>
                </a:lnTo>
                <a:lnTo>
                  <a:pt x="10726" y="1811"/>
                </a:lnTo>
                <a:lnTo>
                  <a:pt x="10726" y="1796"/>
                </a:lnTo>
                <a:lnTo>
                  <a:pt x="10726" y="1781"/>
                </a:lnTo>
                <a:lnTo>
                  <a:pt x="10723" y="1766"/>
                </a:lnTo>
                <a:lnTo>
                  <a:pt x="10719" y="1751"/>
                </a:lnTo>
                <a:lnTo>
                  <a:pt x="10697" y="1687"/>
                </a:lnTo>
                <a:lnTo>
                  <a:pt x="10674" y="1624"/>
                </a:lnTo>
                <a:lnTo>
                  <a:pt x="10650" y="1561"/>
                </a:lnTo>
                <a:lnTo>
                  <a:pt x="10625" y="1498"/>
                </a:lnTo>
                <a:lnTo>
                  <a:pt x="10600" y="1437"/>
                </a:lnTo>
                <a:lnTo>
                  <a:pt x="10573" y="1376"/>
                </a:lnTo>
                <a:lnTo>
                  <a:pt x="10547" y="1314"/>
                </a:lnTo>
                <a:lnTo>
                  <a:pt x="10519" y="1255"/>
                </a:lnTo>
                <a:lnTo>
                  <a:pt x="10490" y="1195"/>
                </a:lnTo>
                <a:lnTo>
                  <a:pt x="10462" y="1137"/>
                </a:lnTo>
                <a:lnTo>
                  <a:pt x="10433" y="1078"/>
                </a:lnTo>
                <a:lnTo>
                  <a:pt x="10401" y="1020"/>
                </a:lnTo>
                <a:lnTo>
                  <a:pt x="10370" y="964"/>
                </a:lnTo>
                <a:lnTo>
                  <a:pt x="10338" y="907"/>
                </a:lnTo>
                <a:lnTo>
                  <a:pt x="10306" y="852"/>
                </a:lnTo>
                <a:lnTo>
                  <a:pt x="10272" y="796"/>
                </a:lnTo>
                <a:lnTo>
                  <a:pt x="10238" y="741"/>
                </a:lnTo>
                <a:lnTo>
                  <a:pt x="10202" y="687"/>
                </a:lnTo>
                <a:lnTo>
                  <a:pt x="10167" y="634"/>
                </a:lnTo>
                <a:lnTo>
                  <a:pt x="10131" y="581"/>
                </a:lnTo>
                <a:lnTo>
                  <a:pt x="10093" y="528"/>
                </a:lnTo>
                <a:lnTo>
                  <a:pt x="10055" y="477"/>
                </a:lnTo>
                <a:lnTo>
                  <a:pt x="10017" y="426"/>
                </a:lnTo>
                <a:lnTo>
                  <a:pt x="9977" y="376"/>
                </a:lnTo>
                <a:lnTo>
                  <a:pt x="9938" y="327"/>
                </a:lnTo>
                <a:lnTo>
                  <a:pt x="9897" y="278"/>
                </a:lnTo>
                <a:lnTo>
                  <a:pt x="9856" y="230"/>
                </a:lnTo>
                <a:lnTo>
                  <a:pt x="9814" y="182"/>
                </a:lnTo>
                <a:lnTo>
                  <a:pt x="9771" y="136"/>
                </a:lnTo>
                <a:lnTo>
                  <a:pt x="9728" y="89"/>
                </a:lnTo>
                <a:lnTo>
                  <a:pt x="9684" y="44"/>
                </a:lnTo>
                <a:lnTo>
                  <a:pt x="9640" y="0"/>
                </a:lnTo>
                <a:lnTo>
                  <a:pt x="9198" y="0"/>
                </a:lnTo>
                <a:lnTo>
                  <a:pt x="9251" y="45"/>
                </a:lnTo>
                <a:lnTo>
                  <a:pt x="9303" y="92"/>
                </a:lnTo>
                <a:lnTo>
                  <a:pt x="9354" y="138"/>
                </a:lnTo>
                <a:lnTo>
                  <a:pt x="9405" y="186"/>
                </a:lnTo>
                <a:lnTo>
                  <a:pt x="9454" y="235"/>
                </a:lnTo>
                <a:lnTo>
                  <a:pt x="9503" y="286"/>
                </a:lnTo>
                <a:lnTo>
                  <a:pt x="9551" y="336"/>
                </a:lnTo>
                <a:lnTo>
                  <a:pt x="9599" y="387"/>
                </a:lnTo>
                <a:lnTo>
                  <a:pt x="9644" y="439"/>
                </a:lnTo>
                <a:lnTo>
                  <a:pt x="9689" y="492"/>
                </a:lnTo>
                <a:lnTo>
                  <a:pt x="9734" y="546"/>
                </a:lnTo>
                <a:lnTo>
                  <a:pt x="9778" y="601"/>
                </a:lnTo>
                <a:lnTo>
                  <a:pt x="9821" y="657"/>
                </a:lnTo>
                <a:lnTo>
                  <a:pt x="9863" y="713"/>
                </a:lnTo>
                <a:lnTo>
                  <a:pt x="9903" y="770"/>
                </a:lnTo>
                <a:lnTo>
                  <a:pt x="9943" y="828"/>
                </a:lnTo>
                <a:lnTo>
                  <a:pt x="9982" y="886"/>
                </a:lnTo>
                <a:lnTo>
                  <a:pt x="10021" y="945"/>
                </a:lnTo>
                <a:lnTo>
                  <a:pt x="10058" y="1005"/>
                </a:lnTo>
                <a:lnTo>
                  <a:pt x="10094" y="1065"/>
                </a:lnTo>
                <a:lnTo>
                  <a:pt x="10129" y="1127"/>
                </a:lnTo>
                <a:lnTo>
                  <a:pt x="10163" y="1189"/>
                </a:lnTo>
                <a:lnTo>
                  <a:pt x="10197" y="1252"/>
                </a:lnTo>
                <a:lnTo>
                  <a:pt x="10229" y="1314"/>
                </a:lnTo>
                <a:lnTo>
                  <a:pt x="10260" y="1379"/>
                </a:lnTo>
                <a:lnTo>
                  <a:pt x="10290" y="1444"/>
                </a:lnTo>
                <a:lnTo>
                  <a:pt x="10319" y="1508"/>
                </a:lnTo>
                <a:lnTo>
                  <a:pt x="10348" y="1575"/>
                </a:lnTo>
                <a:lnTo>
                  <a:pt x="10375" y="1640"/>
                </a:lnTo>
                <a:lnTo>
                  <a:pt x="10401" y="1708"/>
                </a:lnTo>
                <a:lnTo>
                  <a:pt x="10426" y="1775"/>
                </a:lnTo>
                <a:lnTo>
                  <a:pt x="10450" y="1843"/>
                </a:lnTo>
                <a:lnTo>
                  <a:pt x="10455" y="1855"/>
                </a:lnTo>
                <a:lnTo>
                  <a:pt x="10462" y="1868"/>
                </a:lnTo>
                <a:lnTo>
                  <a:pt x="10468" y="1879"/>
                </a:lnTo>
                <a:lnTo>
                  <a:pt x="10477" y="1889"/>
                </a:lnTo>
                <a:lnTo>
                  <a:pt x="10513" y="1933"/>
                </a:lnTo>
                <a:lnTo>
                  <a:pt x="10561" y="1989"/>
                </a:lnTo>
                <a:lnTo>
                  <a:pt x="10606" y="2042"/>
                </a:lnTo>
                <a:lnTo>
                  <a:pt x="10636" y="2076"/>
                </a:lnTo>
                <a:lnTo>
                  <a:pt x="15629" y="16722"/>
                </a:lnTo>
                <a:lnTo>
                  <a:pt x="15628" y="16746"/>
                </a:lnTo>
                <a:lnTo>
                  <a:pt x="15627" y="16776"/>
                </a:lnTo>
                <a:lnTo>
                  <a:pt x="15626" y="16812"/>
                </a:lnTo>
                <a:lnTo>
                  <a:pt x="15624" y="16848"/>
                </a:lnTo>
                <a:lnTo>
                  <a:pt x="15623" y="16886"/>
                </a:lnTo>
                <a:lnTo>
                  <a:pt x="15622" y="16922"/>
                </a:lnTo>
                <a:lnTo>
                  <a:pt x="15621" y="16954"/>
                </a:lnTo>
                <a:lnTo>
                  <a:pt x="15619" y="16978"/>
                </a:lnTo>
                <a:lnTo>
                  <a:pt x="15619" y="16990"/>
                </a:lnTo>
                <a:lnTo>
                  <a:pt x="15621" y="17003"/>
                </a:lnTo>
                <a:lnTo>
                  <a:pt x="15623" y="17015"/>
                </a:lnTo>
                <a:lnTo>
                  <a:pt x="15627" y="17028"/>
                </a:lnTo>
                <a:lnTo>
                  <a:pt x="15647" y="17091"/>
                </a:lnTo>
                <a:lnTo>
                  <a:pt x="15666" y="17155"/>
                </a:lnTo>
                <a:lnTo>
                  <a:pt x="15682" y="17218"/>
                </a:lnTo>
                <a:lnTo>
                  <a:pt x="15697" y="17282"/>
                </a:lnTo>
                <a:lnTo>
                  <a:pt x="15710" y="17346"/>
                </a:lnTo>
                <a:lnTo>
                  <a:pt x="15720" y="17410"/>
                </a:lnTo>
                <a:lnTo>
                  <a:pt x="15730" y="17475"/>
                </a:lnTo>
                <a:lnTo>
                  <a:pt x="15736" y="17540"/>
                </a:lnTo>
                <a:lnTo>
                  <a:pt x="15741" y="17604"/>
                </a:lnTo>
                <a:lnTo>
                  <a:pt x="15744" y="17668"/>
                </a:lnTo>
                <a:lnTo>
                  <a:pt x="15745" y="17732"/>
                </a:lnTo>
                <a:lnTo>
                  <a:pt x="15745" y="17797"/>
                </a:lnTo>
                <a:lnTo>
                  <a:pt x="15743" y="17860"/>
                </a:lnTo>
                <a:lnTo>
                  <a:pt x="15738" y="17924"/>
                </a:lnTo>
                <a:lnTo>
                  <a:pt x="15731" y="17988"/>
                </a:lnTo>
                <a:lnTo>
                  <a:pt x="15722" y="18051"/>
                </a:lnTo>
                <a:lnTo>
                  <a:pt x="15712" y="18114"/>
                </a:lnTo>
                <a:lnTo>
                  <a:pt x="15701" y="18177"/>
                </a:lnTo>
                <a:lnTo>
                  <a:pt x="15686" y="18238"/>
                </a:lnTo>
                <a:lnTo>
                  <a:pt x="15671" y="18301"/>
                </a:lnTo>
                <a:lnTo>
                  <a:pt x="15653" y="18361"/>
                </a:lnTo>
                <a:lnTo>
                  <a:pt x="15633" y="18423"/>
                </a:lnTo>
                <a:lnTo>
                  <a:pt x="15612" y="18483"/>
                </a:lnTo>
                <a:lnTo>
                  <a:pt x="15588" y="18544"/>
                </a:lnTo>
                <a:lnTo>
                  <a:pt x="15563" y="18603"/>
                </a:lnTo>
                <a:lnTo>
                  <a:pt x="15536" y="18662"/>
                </a:lnTo>
                <a:lnTo>
                  <a:pt x="15507" y="18721"/>
                </a:lnTo>
                <a:lnTo>
                  <a:pt x="15477" y="18778"/>
                </a:lnTo>
                <a:lnTo>
                  <a:pt x="15444" y="18836"/>
                </a:lnTo>
                <a:lnTo>
                  <a:pt x="15409" y="18892"/>
                </a:lnTo>
                <a:lnTo>
                  <a:pt x="15374" y="18948"/>
                </a:lnTo>
                <a:lnTo>
                  <a:pt x="15335" y="19002"/>
                </a:lnTo>
                <a:lnTo>
                  <a:pt x="15326" y="19014"/>
                </a:lnTo>
                <a:lnTo>
                  <a:pt x="15317" y="19027"/>
                </a:lnTo>
                <a:lnTo>
                  <a:pt x="15309" y="19039"/>
                </a:lnTo>
                <a:lnTo>
                  <a:pt x="15299" y="19052"/>
                </a:lnTo>
                <a:lnTo>
                  <a:pt x="15646" y="19052"/>
                </a:lnTo>
                <a:lnTo>
                  <a:pt x="15682" y="18992"/>
                </a:lnTo>
                <a:lnTo>
                  <a:pt x="15717" y="18931"/>
                </a:lnTo>
                <a:lnTo>
                  <a:pt x="15750" y="18871"/>
                </a:lnTo>
                <a:lnTo>
                  <a:pt x="15782" y="18808"/>
                </a:lnTo>
                <a:lnTo>
                  <a:pt x="15812" y="18746"/>
                </a:lnTo>
                <a:lnTo>
                  <a:pt x="15839" y="18683"/>
                </a:lnTo>
                <a:lnTo>
                  <a:pt x="15865" y="18619"/>
                </a:lnTo>
                <a:lnTo>
                  <a:pt x="15889" y="18555"/>
                </a:lnTo>
                <a:lnTo>
                  <a:pt x="15911" y="18490"/>
                </a:lnTo>
                <a:lnTo>
                  <a:pt x="15931" y="18426"/>
                </a:lnTo>
                <a:lnTo>
                  <a:pt x="15950" y="18359"/>
                </a:lnTo>
                <a:lnTo>
                  <a:pt x="15967" y="18293"/>
                </a:lnTo>
                <a:lnTo>
                  <a:pt x="15982" y="18227"/>
                </a:lnTo>
                <a:lnTo>
                  <a:pt x="15994" y="18160"/>
                </a:lnTo>
                <a:lnTo>
                  <a:pt x="16004" y="18093"/>
                </a:lnTo>
                <a:lnTo>
                  <a:pt x="16014" y="18026"/>
                </a:lnTo>
                <a:lnTo>
                  <a:pt x="16021" y="17958"/>
                </a:lnTo>
                <a:lnTo>
                  <a:pt x="16026" y="17890"/>
                </a:lnTo>
                <a:lnTo>
                  <a:pt x="16029" y="17822"/>
                </a:lnTo>
                <a:lnTo>
                  <a:pt x="16031" y="17754"/>
                </a:lnTo>
                <a:lnTo>
                  <a:pt x="16031" y="17686"/>
                </a:lnTo>
                <a:lnTo>
                  <a:pt x="16028" y="17618"/>
                </a:lnTo>
                <a:lnTo>
                  <a:pt x="16023" y="17549"/>
                </a:lnTo>
                <a:lnTo>
                  <a:pt x="16017" y="17481"/>
                </a:lnTo>
                <a:lnTo>
                  <a:pt x="16008" y="17412"/>
                </a:lnTo>
                <a:lnTo>
                  <a:pt x="15998" y="17344"/>
                </a:lnTo>
                <a:lnTo>
                  <a:pt x="15987" y="17276"/>
                </a:lnTo>
                <a:lnTo>
                  <a:pt x="15972" y="17207"/>
                </a:lnTo>
                <a:lnTo>
                  <a:pt x="15956" y="17139"/>
                </a:lnTo>
                <a:lnTo>
                  <a:pt x="15938" y="17071"/>
                </a:lnTo>
                <a:lnTo>
                  <a:pt x="15917" y="17003"/>
                </a:lnTo>
                <a:lnTo>
                  <a:pt x="15896" y="16936"/>
                </a:lnTo>
                <a:close/>
                <a:moveTo>
                  <a:pt x="0" y="19052"/>
                </a:moveTo>
                <a:lnTo>
                  <a:pt x="4192" y="19052"/>
                </a:lnTo>
                <a:lnTo>
                  <a:pt x="4135" y="19007"/>
                </a:lnTo>
                <a:lnTo>
                  <a:pt x="4078" y="18961"/>
                </a:lnTo>
                <a:lnTo>
                  <a:pt x="4023" y="18915"/>
                </a:lnTo>
                <a:lnTo>
                  <a:pt x="3969" y="18867"/>
                </a:lnTo>
                <a:lnTo>
                  <a:pt x="3916" y="18818"/>
                </a:lnTo>
                <a:lnTo>
                  <a:pt x="3863" y="18768"/>
                </a:lnTo>
                <a:lnTo>
                  <a:pt x="3810" y="18717"/>
                </a:lnTo>
                <a:lnTo>
                  <a:pt x="3760" y="18666"/>
                </a:lnTo>
                <a:lnTo>
                  <a:pt x="3710" y="18613"/>
                </a:lnTo>
                <a:lnTo>
                  <a:pt x="3661" y="18560"/>
                </a:lnTo>
                <a:lnTo>
                  <a:pt x="3613" y="18506"/>
                </a:lnTo>
                <a:lnTo>
                  <a:pt x="3565" y="18451"/>
                </a:lnTo>
                <a:lnTo>
                  <a:pt x="3519" y="18394"/>
                </a:lnTo>
                <a:lnTo>
                  <a:pt x="3473" y="18338"/>
                </a:lnTo>
                <a:lnTo>
                  <a:pt x="3429" y="18280"/>
                </a:lnTo>
                <a:lnTo>
                  <a:pt x="3385" y="18221"/>
                </a:lnTo>
                <a:lnTo>
                  <a:pt x="3344" y="18161"/>
                </a:lnTo>
                <a:lnTo>
                  <a:pt x="3302" y="18101"/>
                </a:lnTo>
                <a:lnTo>
                  <a:pt x="3262" y="18039"/>
                </a:lnTo>
                <a:lnTo>
                  <a:pt x="3222" y="17978"/>
                </a:lnTo>
                <a:lnTo>
                  <a:pt x="3184" y="17915"/>
                </a:lnTo>
                <a:lnTo>
                  <a:pt x="3146" y="17851"/>
                </a:lnTo>
                <a:lnTo>
                  <a:pt x="3111" y="17787"/>
                </a:lnTo>
                <a:lnTo>
                  <a:pt x="3076" y="17721"/>
                </a:lnTo>
                <a:lnTo>
                  <a:pt x="3042" y="17656"/>
                </a:lnTo>
                <a:lnTo>
                  <a:pt x="3009" y="17589"/>
                </a:lnTo>
                <a:lnTo>
                  <a:pt x="2978" y="17521"/>
                </a:lnTo>
                <a:lnTo>
                  <a:pt x="2946" y="17453"/>
                </a:lnTo>
                <a:lnTo>
                  <a:pt x="2917" y="17384"/>
                </a:lnTo>
                <a:lnTo>
                  <a:pt x="2890" y="17314"/>
                </a:lnTo>
                <a:lnTo>
                  <a:pt x="2863" y="17244"/>
                </a:lnTo>
                <a:lnTo>
                  <a:pt x="2837" y="17173"/>
                </a:lnTo>
                <a:lnTo>
                  <a:pt x="620" y="10848"/>
                </a:lnTo>
                <a:lnTo>
                  <a:pt x="593" y="10765"/>
                </a:lnTo>
                <a:lnTo>
                  <a:pt x="567" y="10683"/>
                </a:lnTo>
                <a:lnTo>
                  <a:pt x="542" y="10600"/>
                </a:lnTo>
                <a:lnTo>
                  <a:pt x="521" y="10516"/>
                </a:lnTo>
                <a:lnTo>
                  <a:pt x="499" y="10433"/>
                </a:lnTo>
                <a:lnTo>
                  <a:pt x="481" y="10349"/>
                </a:lnTo>
                <a:lnTo>
                  <a:pt x="464" y="10264"/>
                </a:lnTo>
                <a:lnTo>
                  <a:pt x="449" y="10179"/>
                </a:lnTo>
                <a:lnTo>
                  <a:pt x="435" y="10095"/>
                </a:lnTo>
                <a:lnTo>
                  <a:pt x="424" y="10009"/>
                </a:lnTo>
                <a:lnTo>
                  <a:pt x="414" y="9923"/>
                </a:lnTo>
                <a:lnTo>
                  <a:pt x="405" y="9838"/>
                </a:lnTo>
                <a:lnTo>
                  <a:pt x="399" y="9752"/>
                </a:lnTo>
                <a:lnTo>
                  <a:pt x="395" y="9667"/>
                </a:lnTo>
                <a:lnTo>
                  <a:pt x="392" y="9580"/>
                </a:lnTo>
                <a:lnTo>
                  <a:pt x="391" y="9495"/>
                </a:lnTo>
                <a:lnTo>
                  <a:pt x="392" y="9409"/>
                </a:lnTo>
                <a:lnTo>
                  <a:pt x="395" y="9322"/>
                </a:lnTo>
                <a:lnTo>
                  <a:pt x="399" y="9237"/>
                </a:lnTo>
                <a:lnTo>
                  <a:pt x="405" y="9151"/>
                </a:lnTo>
                <a:lnTo>
                  <a:pt x="414" y="9066"/>
                </a:lnTo>
                <a:lnTo>
                  <a:pt x="424" y="8980"/>
                </a:lnTo>
                <a:lnTo>
                  <a:pt x="435" y="8895"/>
                </a:lnTo>
                <a:lnTo>
                  <a:pt x="448" y="8810"/>
                </a:lnTo>
                <a:lnTo>
                  <a:pt x="464" y="8725"/>
                </a:lnTo>
                <a:lnTo>
                  <a:pt x="481" y="8640"/>
                </a:lnTo>
                <a:lnTo>
                  <a:pt x="499" y="8556"/>
                </a:lnTo>
                <a:lnTo>
                  <a:pt x="520" y="8473"/>
                </a:lnTo>
                <a:lnTo>
                  <a:pt x="542" y="8389"/>
                </a:lnTo>
                <a:lnTo>
                  <a:pt x="567" y="8306"/>
                </a:lnTo>
                <a:lnTo>
                  <a:pt x="593" y="8224"/>
                </a:lnTo>
                <a:lnTo>
                  <a:pt x="620" y="8141"/>
                </a:lnTo>
                <a:lnTo>
                  <a:pt x="2837" y="1829"/>
                </a:lnTo>
                <a:lnTo>
                  <a:pt x="2862" y="1761"/>
                </a:lnTo>
                <a:lnTo>
                  <a:pt x="2887" y="1693"/>
                </a:lnTo>
                <a:lnTo>
                  <a:pt x="2915" y="1625"/>
                </a:lnTo>
                <a:lnTo>
                  <a:pt x="2942" y="1559"/>
                </a:lnTo>
                <a:lnTo>
                  <a:pt x="2971" y="1493"/>
                </a:lnTo>
                <a:lnTo>
                  <a:pt x="3002" y="1428"/>
                </a:lnTo>
                <a:lnTo>
                  <a:pt x="3033" y="1364"/>
                </a:lnTo>
                <a:lnTo>
                  <a:pt x="3066" y="1299"/>
                </a:lnTo>
                <a:lnTo>
                  <a:pt x="3098" y="1237"/>
                </a:lnTo>
                <a:lnTo>
                  <a:pt x="3134" y="1174"/>
                </a:lnTo>
                <a:lnTo>
                  <a:pt x="3169" y="1112"/>
                </a:lnTo>
                <a:lnTo>
                  <a:pt x="3205" y="1050"/>
                </a:lnTo>
                <a:lnTo>
                  <a:pt x="3243" y="991"/>
                </a:lnTo>
                <a:lnTo>
                  <a:pt x="3281" y="931"/>
                </a:lnTo>
                <a:lnTo>
                  <a:pt x="3321" y="873"/>
                </a:lnTo>
                <a:lnTo>
                  <a:pt x="3361" y="815"/>
                </a:lnTo>
                <a:lnTo>
                  <a:pt x="3403" y="757"/>
                </a:lnTo>
                <a:lnTo>
                  <a:pt x="3444" y="701"/>
                </a:lnTo>
                <a:lnTo>
                  <a:pt x="3487" y="645"/>
                </a:lnTo>
                <a:lnTo>
                  <a:pt x="3531" y="591"/>
                </a:lnTo>
                <a:lnTo>
                  <a:pt x="3576" y="537"/>
                </a:lnTo>
                <a:lnTo>
                  <a:pt x="3622" y="483"/>
                </a:lnTo>
                <a:lnTo>
                  <a:pt x="3670" y="431"/>
                </a:lnTo>
                <a:lnTo>
                  <a:pt x="3716" y="380"/>
                </a:lnTo>
                <a:lnTo>
                  <a:pt x="3765" y="330"/>
                </a:lnTo>
                <a:lnTo>
                  <a:pt x="3814" y="279"/>
                </a:lnTo>
                <a:lnTo>
                  <a:pt x="3863" y="230"/>
                </a:lnTo>
                <a:lnTo>
                  <a:pt x="3915" y="182"/>
                </a:lnTo>
                <a:lnTo>
                  <a:pt x="3966" y="136"/>
                </a:lnTo>
                <a:lnTo>
                  <a:pt x="4018" y="89"/>
                </a:lnTo>
                <a:lnTo>
                  <a:pt x="4071" y="44"/>
                </a:lnTo>
                <a:lnTo>
                  <a:pt x="4125" y="0"/>
                </a:lnTo>
                <a:lnTo>
                  <a:pt x="0" y="0"/>
                </a:lnTo>
                <a:lnTo>
                  <a:pt x="0" y="19052"/>
                </a:lnTo>
                <a:close/>
                <a:moveTo>
                  <a:pt x="6335" y="19052"/>
                </a:moveTo>
                <a:lnTo>
                  <a:pt x="6421" y="19052"/>
                </a:lnTo>
                <a:lnTo>
                  <a:pt x="3636" y="10881"/>
                </a:lnTo>
                <a:lnTo>
                  <a:pt x="3608" y="10796"/>
                </a:lnTo>
                <a:lnTo>
                  <a:pt x="3582" y="10712"/>
                </a:lnTo>
                <a:lnTo>
                  <a:pt x="3558" y="10627"/>
                </a:lnTo>
                <a:lnTo>
                  <a:pt x="3535" y="10541"/>
                </a:lnTo>
                <a:lnTo>
                  <a:pt x="3515" y="10456"/>
                </a:lnTo>
                <a:lnTo>
                  <a:pt x="3496" y="10369"/>
                </a:lnTo>
                <a:lnTo>
                  <a:pt x="3478" y="10282"/>
                </a:lnTo>
                <a:lnTo>
                  <a:pt x="3463" y="10195"/>
                </a:lnTo>
                <a:lnTo>
                  <a:pt x="3451" y="10107"/>
                </a:lnTo>
                <a:lnTo>
                  <a:pt x="3438" y="10020"/>
                </a:lnTo>
                <a:lnTo>
                  <a:pt x="3429" y="9932"/>
                </a:lnTo>
                <a:lnTo>
                  <a:pt x="3421" y="9844"/>
                </a:lnTo>
                <a:lnTo>
                  <a:pt x="3414" y="9756"/>
                </a:lnTo>
                <a:lnTo>
                  <a:pt x="3410" y="9668"/>
                </a:lnTo>
                <a:lnTo>
                  <a:pt x="3407" y="9580"/>
                </a:lnTo>
                <a:lnTo>
                  <a:pt x="3407" y="9492"/>
                </a:lnTo>
                <a:lnTo>
                  <a:pt x="3407" y="9403"/>
                </a:lnTo>
                <a:lnTo>
                  <a:pt x="3410" y="9315"/>
                </a:lnTo>
                <a:lnTo>
                  <a:pt x="3414" y="9227"/>
                </a:lnTo>
                <a:lnTo>
                  <a:pt x="3421" y="9139"/>
                </a:lnTo>
                <a:lnTo>
                  <a:pt x="3429" y="9051"/>
                </a:lnTo>
                <a:lnTo>
                  <a:pt x="3438" y="8962"/>
                </a:lnTo>
                <a:lnTo>
                  <a:pt x="3451" y="8876"/>
                </a:lnTo>
                <a:lnTo>
                  <a:pt x="3463" y="8788"/>
                </a:lnTo>
                <a:lnTo>
                  <a:pt x="3478" y="8701"/>
                </a:lnTo>
                <a:lnTo>
                  <a:pt x="3496" y="8614"/>
                </a:lnTo>
                <a:lnTo>
                  <a:pt x="3515" y="8527"/>
                </a:lnTo>
                <a:lnTo>
                  <a:pt x="3535" y="8442"/>
                </a:lnTo>
                <a:lnTo>
                  <a:pt x="3558" y="8356"/>
                </a:lnTo>
                <a:lnTo>
                  <a:pt x="3582" y="8271"/>
                </a:lnTo>
                <a:lnTo>
                  <a:pt x="3608" y="8186"/>
                </a:lnTo>
                <a:lnTo>
                  <a:pt x="3636" y="8102"/>
                </a:lnTo>
                <a:lnTo>
                  <a:pt x="6397" y="0"/>
                </a:lnTo>
                <a:lnTo>
                  <a:pt x="6311" y="0"/>
                </a:lnTo>
                <a:lnTo>
                  <a:pt x="3559" y="8076"/>
                </a:lnTo>
                <a:lnTo>
                  <a:pt x="3530" y="8161"/>
                </a:lnTo>
                <a:lnTo>
                  <a:pt x="3504" y="8248"/>
                </a:lnTo>
                <a:lnTo>
                  <a:pt x="3480" y="8335"/>
                </a:lnTo>
                <a:lnTo>
                  <a:pt x="3456" y="8422"/>
                </a:lnTo>
                <a:lnTo>
                  <a:pt x="3436" y="8510"/>
                </a:lnTo>
                <a:lnTo>
                  <a:pt x="3417" y="8598"/>
                </a:lnTo>
                <a:lnTo>
                  <a:pt x="3399" y="8686"/>
                </a:lnTo>
                <a:lnTo>
                  <a:pt x="3383" y="8775"/>
                </a:lnTo>
                <a:lnTo>
                  <a:pt x="3370" y="8863"/>
                </a:lnTo>
                <a:lnTo>
                  <a:pt x="3358" y="8952"/>
                </a:lnTo>
                <a:lnTo>
                  <a:pt x="3348" y="9043"/>
                </a:lnTo>
                <a:lnTo>
                  <a:pt x="3340" y="9132"/>
                </a:lnTo>
                <a:lnTo>
                  <a:pt x="3334" y="9222"/>
                </a:lnTo>
                <a:lnTo>
                  <a:pt x="3329" y="9312"/>
                </a:lnTo>
                <a:lnTo>
                  <a:pt x="3326" y="9401"/>
                </a:lnTo>
                <a:lnTo>
                  <a:pt x="3325" y="9491"/>
                </a:lnTo>
                <a:lnTo>
                  <a:pt x="3326" y="9581"/>
                </a:lnTo>
                <a:lnTo>
                  <a:pt x="3329" y="9671"/>
                </a:lnTo>
                <a:lnTo>
                  <a:pt x="3334" y="9761"/>
                </a:lnTo>
                <a:lnTo>
                  <a:pt x="3340" y="9851"/>
                </a:lnTo>
                <a:lnTo>
                  <a:pt x="3348" y="9940"/>
                </a:lnTo>
                <a:lnTo>
                  <a:pt x="3358" y="10030"/>
                </a:lnTo>
                <a:lnTo>
                  <a:pt x="3370" y="10118"/>
                </a:lnTo>
                <a:lnTo>
                  <a:pt x="3383" y="10208"/>
                </a:lnTo>
                <a:lnTo>
                  <a:pt x="3399" y="10297"/>
                </a:lnTo>
                <a:lnTo>
                  <a:pt x="3417" y="10385"/>
                </a:lnTo>
                <a:lnTo>
                  <a:pt x="3436" y="10473"/>
                </a:lnTo>
                <a:lnTo>
                  <a:pt x="3456" y="10561"/>
                </a:lnTo>
                <a:lnTo>
                  <a:pt x="3480" y="10648"/>
                </a:lnTo>
                <a:lnTo>
                  <a:pt x="3504" y="10735"/>
                </a:lnTo>
                <a:lnTo>
                  <a:pt x="3530" y="10822"/>
                </a:lnTo>
                <a:lnTo>
                  <a:pt x="3559" y="10907"/>
                </a:lnTo>
                <a:lnTo>
                  <a:pt x="6335" y="19052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3078" name="Freeform 6"/>
          <p:cNvSpPr>
            <a:spLocks/>
          </p:cNvSpPr>
          <p:nvPr userDrawn="1"/>
        </p:nvSpPr>
        <p:spPr bwMode="auto">
          <a:xfrm>
            <a:off x="3553105" y="1927226"/>
            <a:ext cx="1353076" cy="3076575"/>
          </a:xfrm>
          <a:custGeom>
            <a:avLst/>
            <a:gdLst/>
            <a:ahLst/>
            <a:cxnLst>
              <a:cxn ang="0">
                <a:pos x="2715" y="7731"/>
              </a:cxn>
              <a:cxn ang="0">
                <a:pos x="78" y="0"/>
              </a:cxn>
              <a:cxn ang="0">
                <a:pos x="0" y="23"/>
              </a:cxn>
              <a:cxn ang="0">
                <a:pos x="2636" y="7754"/>
              </a:cxn>
              <a:cxn ang="0">
                <a:pos x="2715" y="7731"/>
              </a:cxn>
            </a:cxnLst>
            <a:rect l="0" t="0" r="r" b="b"/>
            <a:pathLst>
              <a:path w="2715" h="7754">
                <a:moveTo>
                  <a:pt x="2715" y="7731"/>
                </a:moveTo>
                <a:lnTo>
                  <a:pt x="78" y="0"/>
                </a:lnTo>
                <a:lnTo>
                  <a:pt x="0" y="23"/>
                </a:lnTo>
                <a:lnTo>
                  <a:pt x="2636" y="7754"/>
                </a:lnTo>
                <a:lnTo>
                  <a:pt x="2715" y="7731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313" y="1591737"/>
            <a:ext cx="2263663" cy="67097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com IMAGEM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Freeform 5"/>
          <p:cNvSpPr>
            <a:spLocks noEditPoints="1"/>
          </p:cNvSpPr>
          <p:nvPr userDrawn="1"/>
        </p:nvSpPr>
        <p:spPr bwMode="auto">
          <a:xfrm>
            <a:off x="6917053" y="1589"/>
            <a:ext cx="6525898" cy="7559675"/>
          </a:xfrm>
          <a:custGeom>
            <a:avLst/>
            <a:gdLst/>
            <a:ahLst/>
            <a:cxnLst>
              <a:cxn ang="0">
                <a:pos x="8045" y="0"/>
              </a:cxn>
              <a:cxn ang="0">
                <a:pos x="9811" y="5425"/>
              </a:cxn>
              <a:cxn ang="0">
                <a:pos x="1893" y="0"/>
              </a:cxn>
              <a:cxn ang="0">
                <a:pos x="302" y="4912"/>
              </a:cxn>
              <a:cxn ang="0">
                <a:pos x="250" y="5077"/>
              </a:cxn>
              <a:cxn ang="0">
                <a:pos x="205" y="5243"/>
              </a:cxn>
              <a:cxn ang="0">
                <a:pos x="165" y="5411"/>
              </a:cxn>
              <a:cxn ang="0">
                <a:pos x="135" y="5580"/>
              </a:cxn>
              <a:cxn ang="0">
                <a:pos x="110" y="5750"/>
              </a:cxn>
              <a:cxn ang="0">
                <a:pos x="92" y="5921"/>
              </a:cxn>
              <a:cxn ang="0">
                <a:pos x="82" y="6093"/>
              </a:cxn>
              <a:cxn ang="0">
                <a:pos x="78" y="6264"/>
              </a:cxn>
              <a:cxn ang="0">
                <a:pos x="82" y="6436"/>
              </a:cxn>
              <a:cxn ang="0">
                <a:pos x="92" y="6608"/>
              </a:cxn>
              <a:cxn ang="0">
                <a:pos x="110" y="6778"/>
              </a:cxn>
              <a:cxn ang="0">
                <a:pos x="135" y="6949"/>
              </a:cxn>
              <a:cxn ang="0">
                <a:pos x="165" y="7118"/>
              </a:cxn>
              <a:cxn ang="0">
                <a:pos x="205" y="7285"/>
              </a:cxn>
              <a:cxn ang="0">
                <a:pos x="250" y="7452"/>
              </a:cxn>
              <a:cxn ang="0">
                <a:pos x="302" y="7616"/>
              </a:cxn>
              <a:cxn ang="0">
                <a:pos x="2492" y="14286"/>
              </a:cxn>
              <a:cxn ang="0">
                <a:pos x="200" y="7558"/>
              </a:cxn>
              <a:cxn ang="0">
                <a:pos x="150" y="7390"/>
              </a:cxn>
              <a:cxn ang="0">
                <a:pos x="107" y="7219"/>
              </a:cxn>
              <a:cxn ang="0">
                <a:pos x="72" y="7047"/>
              </a:cxn>
              <a:cxn ang="0">
                <a:pos x="43" y="6874"/>
              </a:cxn>
              <a:cxn ang="0">
                <a:pos x="21" y="6701"/>
              </a:cxn>
              <a:cxn ang="0">
                <a:pos x="8" y="6527"/>
              </a:cxn>
              <a:cxn ang="0">
                <a:pos x="0" y="6352"/>
              </a:cxn>
              <a:cxn ang="0">
                <a:pos x="0" y="6177"/>
              </a:cxn>
              <a:cxn ang="0">
                <a:pos x="8" y="6002"/>
              </a:cxn>
              <a:cxn ang="0">
                <a:pos x="21" y="5828"/>
              </a:cxn>
              <a:cxn ang="0">
                <a:pos x="43" y="5653"/>
              </a:cxn>
              <a:cxn ang="0">
                <a:pos x="72" y="5480"/>
              </a:cxn>
              <a:cxn ang="0">
                <a:pos x="107" y="5308"/>
              </a:cxn>
              <a:cxn ang="0">
                <a:pos x="150" y="5139"/>
              </a:cxn>
              <a:cxn ang="0">
                <a:pos x="200" y="4970"/>
              </a:cxn>
              <a:cxn ang="0">
                <a:pos x="1893" y="0"/>
              </a:cxn>
            </a:cxnLst>
            <a:rect l="0" t="0" r="r" b="b"/>
            <a:pathLst>
              <a:path w="9811" h="14286">
                <a:moveTo>
                  <a:pt x="9811" y="5178"/>
                </a:moveTo>
                <a:lnTo>
                  <a:pt x="8045" y="0"/>
                </a:lnTo>
                <a:lnTo>
                  <a:pt x="7962" y="0"/>
                </a:lnTo>
                <a:lnTo>
                  <a:pt x="9811" y="5425"/>
                </a:lnTo>
                <a:lnTo>
                  <a:pt x="9811" y="5178"/>
                </a:lnTo>
                <a:close/>
                <a:moveTo>
                  <a:pt x="1893" y="0"/>
                </a:moveTo>
                <a:lnTo>
                  <a:pt x="1977" y="0"/>
                </a:lnTo>
                <a:lnTo>
                  <a:pt x="302" y="4912"/>
                </a:lnTo>
                <a:lnTo>
                  <a:pt x="275" y="4994"/>
                </a:lnTo>
                <a:lnTo>
                  <a:pt x="250" y="5077"/>
                </a:lnTo>
                <a:lnTo>
                  <a:pt x="226" y="5159"/>
                </a:lnTo>
                <a:lnTo>
                  <a:pt x="205" y="5243"/>
                </a:lnTo>
                <a:lnTo>
                  <a:pt x="184" y="5327"/>
                </a:lnTo>
                <a:lnTo>
                  <a:pt x="165" y="5411"/>
                </a:lnTo>
                <a:lnTo>
                  <a:pt x="149" y="5495"/>
                </a:lnTo>
                <a:lnTo>
                  <a:pt x="135" y="5580"/>
                </a:lnTo>
                <a:lnTo>
                  <a:pt x="121" y="5665"/>
                </a:lnTo>
                <a:lnTo>
                  <a:pt x="110" y="5750"/>
                </a:lnTo>
                <a:lnTo>
                  <a:pt x="101" y="5835"/>
                </a:lnTo>
                <a:lnTo>
                  <a:pt x="92" y="5921"/>
                </a:lnTo>
                <a:lnTo>
                  <a:pt x="87" y="6007"/>
                </a:lnTo>
                <a:lnTo>
                  <a:pt x="82" y="6093"/>
                </a:lnTo>
                <a:lnTo>
                  <a:pt x="80" y="6179"/>
                </a:lnTo>
                <a:lnTo>
                  <a:pt x="78" y="6264"/>
                </a:lnTo>
                <a:lnTo>
                  <a:pt x="80" y="6350"/>
                </a:lnTo>
                <a:lnTo>
                  <a:pt x="82" y="6436"/>
                </a:lnTo>
                <a:lnTo>
                  <a:pt x="87" y="6522"/>
                </a:lnTo>
                <a:lnTo>
                  <a:pt x="92" y="6608"/>
                </a:lnTo>
                <a:lnTo>
                  <a:pt x="101" y="6693"/>
                </a:lnTo>
                <a:lnTo>
                  <a:pt x="110" y="6778"/>
                </a:lnTo>
                <a:lnTo>
                  <a:pt x="121" y="6863"/>
                </a:lnTo>
                <a:lnTo>
                  <a:pt x="135" y="6949"/>
                </a:lnTo>
                <a:lnTo>
                  <a:pt x="149" y="7034"/>
                </a:lnTo>
                <a:lnTo>
                  <a:pt x="165" y="7118"/>
                </a:lnTo>
                <a:lnTo>
                  <a:pt x="184" y="7201"/>
                </a:lnTo>
                <a:lnTo>
                  <a:pt x="205" y="7285"/>
                </a:lnTo>
                <a:lnTo>
                  <a:pt x="226" y="7368"/>
                </a:lnTo>
                <a:lnTo>
                  <a:pt x="250" y="7452"/>
                </a:lnTo>
                <a:lnTo>
                  <a:pt x="275" y="7534"/>
                </a:lnTo>
                <a:lnTo>
                  <a:pt x="302" y="7616"/>
                </a:lnTo>
                <a:lnTo>
                  <a:pt x="2575" y="14286"/>
                </a:lnTo>
                <a:lnTo>
                  <a:pt x="2492" y="14286"/>
                </a:lnTo>
                <a:lnTo>
                  <a:pt x="227" y="7642"/>
                </a:lnTo>
                <a:lnTo>
                  <a:pt x="200" y="7558"/>
                </a:lnTo>
                <a:lnTo>
                  <a:pt x="173" y="7474"/>
                </a:lnTo>
                <a:lnTo>
                  <a:pt x="150" y="7390"/>
                </a:lnTo>
                <a:lnTo>
                  <a:pt x="128" y="7305"/>
                </a:lnTo>
                <a:lnTo>
                  <a:pt x="107" y="7219"/>
                </a:lnTo>
                <a:lnTo>
                  <a:pt x="88" y="7133"/>
                </a:lnTo>
                <a:lnTo>
                  <a:pt x="72" y="7047"/>
                </a:lnTo>
                <a:lnTo>
                  <a:pt x="57" y="6962"/>
                </a:lnTo>
                <a:lnTo>
                  <a:pt x="43" y="6874"/>
                </a:lnTo>
                <a:lnTo>
                  <a:pt x="32" y="6789"/>
                </a:lnTo>
                <a:lnTo>
                  <a:pt x="21" y="6701"/>
                </a:lnTo>
                <a:lnTo>
                  <a:pt x="14" y="6614"/>
                </a:lnTo>
                <a:lnTo>
                  <a:pt x="8" y="6527"/>
                </a:lnTo>
                <a:lnTo>
                  <a:pt x="4" y="6439"/>
                </a:lnTo>
                <a:lnTo>
                  <a:pt x="0" y="6352"/>
                </a:lnTo>
                <a:lnTo>
                  <a:pt x="0" y="6264"/>
                </a:lnTo>
                <a:lnTo>
                  <a:pt x="0" y="6177"/>
                </a:lnTo>
                <a:lnTo>
                  <a:pt x="4" y="6089"/>
                </a:lnTo>
                <a:lnTo>
                  <a:pt x="8" y="6002"/>
                </a:lnTo>
                <a:lnTo>
                  <a:pt x="14" y="5915"/>
                </a:lnTo>
                <a:lnTo>
                  <a:pt x="21" y="5828"/>
                </a:lnTo>
                <a:lnTo>
                  <a:pt x="32" y="5740"/>
                </a:lnTo>
                <a:lnTo>
                  <a:pt x="43" y="5653"/>
                </a:lnTo>
                <a:lnTo>
                  <a:pt x="57" y="5567"/>
                </a:lnTo>
                <a:lnTo>
                  <a:pt x="72" y="5480"/>
                </a:lnTo>
                <a:lnTo>
                  <a:pt x="88" y="5394"/>
                </a:lnTo>
                <a:lnTo>
                  <a:pt x="107" y="5308"/>
                </a:lnTo>
                <a:lnTo>
                  <a:pt x="128" y="5224"/>
                </a:lnTo>
                <a:lnTo>
                  <a:pt x="150" y="5139"/>
                </a:lnTo>
                <a:lnTo>
                  <a:pt x="173" y="5055"/>
                </a:lnTo>
                <a:lnTo>
                  <a:pt x="200" y="4970"/>
                </a:lnTo>
                <a:lnTo>
                  <a:pt x="227" y="4887"/>
                </a:lnTo>
                <a:lnTo>
                  <a:pt x="1893" y="0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054" name="Freeform 6"/>
          <p:cNvSpPr>
            <a:spLocks/>
          </p:cNvSpPr>
          <p:nvPr userDrawn="1"/>
        </p:nvSpPr>
        <p:spPr bwMode="auto">
          <a:xfrm>
            <a:off x="0" y="1589"/>
            <a:ext cx="1909873" cy="7559675"/>
          </a:xfrm>
          <a:custGeom>
            <a:avLst/>
            <a:gdLst/>
            <a:ahLst/>
            <a:cxnLst>
              <a:cxn ang="0">
                <a:pos x="2872" y="14286"/>
              </a:cxn>
              <a:cxn ang="0">
                <a:pos x="2859" y="14254"/>
              </a:cxn>
              <a:cxn ang="0">
                <a:pos x="2848" y="14224"/>
              </a:cxn>
              <a:cxn ang="0">
                <a:pos x="2837" y="14193"/>
              </a:cxn>
              <a:cxn ang="0">
                <a:pos x="2824" y="14160"/>
              </a:cxn>
              <a:cxn ang="0">
                <a:pos x="633" y="7894"/>
              </a:cxn>
              <a:cxn ang="0">
                <a:pos x="599" y="7794"/>
              </a:cxn>
              <a:cxn ang="0">
                <a:pos x="567" y="7694"/>
              </a:cxn>
              <a:cxn ang="0">
                <a:pos x="538" y="7593"/>
              </a:cxn>
              <a:cxn ang="0">
                <a:pos x="510" y="7492"/>
              </a:cxn>
              <a:cxn ang="0">
                <a:pos x="486" y="7391"/>
              </a:cxn>
              <a:cxn ang="0">
                <a:pos x="464" y="7290"/>
              </a:cxn>
              <a:cxn ang="0">
                <a:pos x="442" y="7188"/>
              </a:cxn>
              <a:cxn ang="0">
                <a:pos x="424" y="7085"/>
              </a:cxn>
              <a:cxn ang="0">
                <a:pos x="408" y="6983"/>
              </a:cxn>
              <a:cxn ang="0">
                <a:pos x="394" y="6879"/>
              </a:cxn>
              <a:cxn ang="0">
                <a:pos x="381" y="6776"/>
              </a:cxn>
              <a:cxn ang="0">
                <a:pos x="371" y="6674"/>
              </a:cxn>
              <a:cxn ang="0">
                <a:pos x="364" y="6570"/>
              </a:cxn>
              <a:cxn ang="0">
                <a:pos x="359" y="6467"/>
              </a:cxn>
              <a:cxn ang="0">
                <a:pos x="355" y="6363"/>
              </a:cxn>
              <a:cxn ang="0">
                <a:pos x="355" y="6259"/>
              </a:cxn>
              <a:cxn ang="0">
                <a:pos x="355" y="6156"/>
              </a:cxn>
              <a:cxn ang="0">
                <a:pos x="359" y="6052"/>
              </a:cxn>
              <a:cxn ang="0">
                <a:pos x="364" y="5949"/>
              </a:cxn>
              <a:cxn ang="0">
                <a:pos x="371" y="5845"/>
              </a:cxn>
              <a:cxn ang="0">
                <a:pos x="381" y="5743"/>
              </a:cxn>
              <a:cxn ang="0">
                <a:pos x="394" y="5639"/>
              </a:cxn>
              <a:cxn ang="0">
                <a:pos x="408" y="5537"/>
              </a:cxn>
              <a:cxn ang="0">
                <a:pos x="424" y="5434"/>
              </a:cxn>
              <a:cxn ang="0">
                <a:pos x="442" y="5331"/>
              </a:cxn>
              <a:cxn ang="0">
                <a:pos x="464" y="5230"/>
              </a:cxn>
              <a:cxn ang="0">
                <a:pos x="486" y="5128"/>
              </a:cxn>
              <a:cxn ang="0">
                <a:pos x="510" y="5027"/>
              </a:cxn>
              <a:cxn ang="0">
                <a:pos x="538" y="4926"/>
              </a:cxn>
              <a:cxn ang="0">
                <a:pos x="567" y="4825"/>
              </a:cxn>
              <a:cxn ang="0">
                <a:pos x="599" y="4725"/>
              </a:cxn>
              <a:cxn ang="0">
                <a:pos x="633" y="4625"/>
              </a:cxn>
              <a:cxn ang="0">
                <a:pos x="2257" y="0"/>
              </a:cxn>
              <a:cxn ang="0">
                <a:pos x="918" y="0"/>
              </a:cxn>
              <a:cxn ang="0">
                <a:pos x="0" y="2612"/>
              </a:cxn>
              <a:cxn ang="0">
                <a:pos x="0" y="9903"/>
              </a:cxn>
              <a:cxn ang="0">
                <a:pos x="1542" y="14286"/>
              </a:cxn>
              <a:cxn ang="0">
                <a:pos x="2872" y="14286"/>
              </a:cxn>
            </a:cxnLst>
            <a:rect l="0" t="0" r="r" b="b"/>
            <a:pathLst>
              <a:path w="2872" h="14286">
                <a:moveTo>
                  <a:pt x="2872" y="14286"/>
                </a:moveTo>
                <a:lnTo>
                  <a:pt x="2859" y="14254"/>
                </a:lnTo>
                <a:lnTo>
                  <a:pt x="2848" y="14224"/>
                </a:lnTo>
                <a:lnTo>
                  <a:pt x="2837" y="14193"/>
                </a:lnTo>
                <a:lnTo>
                  <a:pt x="2824" y="14160"/>
                </a:lnTo>
                <a:lnTo>
                  <a:pt x="633" y="7894"/>
                </a:lnTo>
                <a:lnTo>
                  <a:pt x="599" y="7794"/>
                </a:lnTo>
                <a:lnTo>
                  <a:pt x="567" y="7694"/>
                </a:lnTo>
                <a:lnTo>
                  <a:pt x="538" y="7593"/>
                </a:lnTo>
                <a:lnTo>
                  <a:pt x="510" y="7492"/>
                </a:lnTo>
                <a:lnTo>
                  <a:pt x="486" y="7391"/>
                </a:lnTo>
                <a:lnTo>
                  <a:pt x="464" y="7290"/>
                </a:lnTo>
                <a:lnTo>
                  <a:pt x="442" y="7188"/>
                </a:lnTo>
                <a:lnTo>
                  <a:pt x="424" y="7085"/>
                </a:lnTo>
                <a:lnTo>
                  <a:pt x="408" y="6983"/>
                </a:lnTo>
                <a:lnTo>
                  <a:pt x="394" y="6879"/>
                </a:lnTo>
                <a:lnTo>
                  <a:pt x="381" y="6776"/>
                </a:lnTo>
                <a:lnTo>
                  <a:pt x="371" y="6674"/>
                </a:lnTo>
                <a:lnTo>
                  <a:pt x="364" y="6570"/>
                </a:lnTo>
                <a:lnTo>
                  <a:pt x="359" y="6467"/>
                </a:lnTo>
                <a:lnTo>
                  <a:pt x="355" y="6363"/>
                </a:lnTo>
                <a:lnTo>
                  <a:pt x="355" y="6259"/>
                </a:lnTo>
                <a:lnTo>
                  <a:pt x="355" y="6156"/>
                </a:lnTo>
                <a:lnTo>
                  <a:pt x="359" y="6052"/>
                </a:lnTo>
                <a:lnTo>
                  <a:pt x="364" y="5949"/>
                </a:lnTo>
                <a:lnTo>
                  <a:pt x="371" y="5845"/>
                </a:lnTo>
                <a:lnTo>
                  <a:pt x="381" y="5743"/>
                </a:lnTo>
                <a:lnTo>
                  <a:pt x="394" y="5639"/>
                </a:lnTo>
                <a:lnTo>
                  <a:pt x="408" y="5537"/>
                </a:lnTo>
                <a:lnTo>
                  <a:pt x="424" y="5434"/>
                </a:lnTo>
                <a:lnTo>
                  <a:pt x="442" y="5331"/>
                </a:lnTo>
                <a:lnTo>
                  <a:pt x="464" y="5230"/>
                </a:lnTo>
                <a:lnTo>
                  <a:pt x="486" y="5128"/>
                </a:lnTo>
                <a:lnTo>
                  <a:pt x="510" y="5027"/>
                </a:lnTo>
                <a:lnTo>
                  <a:pt x="538" y="4926"/>
                </a:lnTo>
                <a:lnTo>
                  <a:pt x="567" y="4825"/>
                </a:lnTo>
                <a:lnTo>
                  <a:pt x="599" y="4725"/>
                </a:lnTo>
                <a:lnTo>
                  <a:pt x="633" y="4625"/>
                </a:lnTo>
                <a:lnTo>
                  <a:pt x="2257" y="0"/>
                </a:lnTo>
                <a:lnTo>
                  <a:pt x="918" y="0"/>
                </a:lnTo>
                <a:lnTo>
                  <a:pt x="0" y="2612"/>
                </a:lnTo>
                <a:lnTo>
                  <a:pt x="0" y="9903"/>
                </a:lnTo>
                <a:lnTo>
                  <a:pt x="1542" y="14286"/>
                </a:lnTo>
                <a:lnTo>
                  <a:pt x="2872" y="14286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055" name="Freeform 7"/>
          <p:cNvSpPr>
            <a:spLocks/>
          </p:cNvSpPr>
          <p:nvPr userDrawn="1"/>
        </p:nvSpPr>
        <p:spPr bwMode="auto">
          <a:xfrm>
            <a:off x="7156695" y="4237039"/>
            <a:ext cx="1143529" cy="2570163"/>
          </a:xfrm>
          <a:custGeom>
            <a:avLst/>
            <a:gdLst/>
            <a:ahLst/>
            <a:cxnLst>
              <a:cxn ang="0">
                <a:pos x="1719" y="4834"/>
              </a:cxn>
              <a:cxn ang="0">
                <a:pos x="70" y="0"/>
              </a:cxn>
              <a:cxn ang="0">
                <a:pos x="0" y="22"/>
              </a:cxn>
              <a:cxn ang="0">
                <a:pos x="1648" y="4857"/>
              </a:cxn>
              <a:cxn ang="0">
                <a:pos x="1719" y="4834"/>
              </a:cxn>
            </a:cxnLst>
            <a:rect l="0" t="0" r="r" b="b"/>
            <a:pathLst>
              <a:path w="1719" h="4857">
                <a:moveTo>
                  <a:pt x="1719" y="4834"/>
                </a:moveTo>
                <a:lnTo>
                  <a:pt x="70" y="0"/>
                </a:lnTo>
                <a:lnTo>
                  <a:pt x="0" y="22"/>
                </a:lnTo>
                <a:lnTo>
                  <a:pt x="1648" y="4857"/>
                </a:lnTo>
                <a:lnTo>
                  <a:pt x="1719" y="4834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2" name="Espaço Reservado para Imagem 21"/>
          <p:cNvSpPr>
            <a:spLocks noGrp="1"/>
          </p:cNvSpPr>
          <p:nvPr>
            <p:ph type="pic" sz="quarter" idx="10"/>
          </p:nvPr>
        </p:nvSpPr>
        <p:spPr>
          <a:xfrm>
            <a:off x="475380" y="0"/>
            <a:ext cx="7416449" cy="7561264"/>
          </a:xfrm>
          <a:custGeom>
            <a:avLst/>
            <a:gdLst>
              <a:gd name="connsiteX0" fmla="*/ 0 w 4319959"/>
              <a:gd name="connsiteY0" fmla="*/ 0 h 7561263"/>
              <a:gd name="connsiteX1" fmla="*/ 4319959 w 4319959"/>
              <a:gd name="connsiteY1" fmla="*/ 0 h 7561263"/>
              <a:gd name="connsiteX2" fmla="*/ 4319959 w 4319959"/>
              <a:gd name="connsiteY2" fmla="*/ 7561263 h 7561263"/>
              <a:gd name="connsiteX3" fmla="*/ 0 w 4319959"/>
              <a:gd name="connsiteY3" fmla="*/ 7561263 h 7561263"/>
              <a:gd name="connsiteX4" fmla="*/ 0 w 4319959"/>
              <a:gd name="connsiteY4" fmla="*/ 0 h 7561263"/>
              <a:gd name="connsiteX0" fmla="*/ 0 w 4607992"/>
              <a:gd name="connsiteY0" fmla="*/ 0 h 7561264"/>
              <a:gd name="connsiteX1" fmla="*/ 4319959 w 4607992"/>
              <a:gd name="connsiteY1" fmla="*/ 0 h 7561264"/>
              <a:gd name="connsiteX2" fmla="*/ 4607992 w 4607992"/>
              <a:gd name="connsiteY2" fmla="*/ 7561264 h 7561264"/>
              <a:gd name="connsiteX3" fmla="*/ 0 w 4607992"/>
              <a:gd name="connsiteY3" fmla="*/ 7561263 h 7561264"/>
              <a:gd name="connsiteX4" fmla="*/ 0 w 4607992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216545 w 4824537"/>
              <a:gd name="connsiteY3" fmla="*/ 7561263 h 7561264"/>
              <a:gd name="connsiteX4" fmla="*/ 0 w 4824537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360041 w 4824537"/>
              <a:gd name="connsiteY3" fmla="*/ 7561263 h 7561264"/>
              <a:gd name="connsiteX4" fmla="*/ 0 w 4824537"/>
              <a:gd name="connsiteY4" fmla="*/ 0 h 7561264"/>
              <a:gd name="connsiteX0" fmla="*/ 792087 w 5616624"/>
              <a:gd name="connsiteY0" fmla="*/ 0 h 7561264"/>
              <a:gd name="connsiteX1" fmla="*/ 5328591 w 5616624"/>
              <a:gd name="connsiteY1" fmla="*/ 0 h 7561264"/>
              <a:gd name="connsiteX2" fmla="*/ 5616624 w 5616624"/>
              <a:gd name="connsiteY2" fmla="*/ 7561264 h 7561264"/>
              <a:gd name="connsiteX3" fmla="*/ 1152128 w 5616624"/>
              <a:gd name="connsiteY3" fmla="*/ 7561263 h 7561264"/>
              <a:gd name="connsiteX4" fmla="*/ 0 w 5616624"/>
              <a:gd name="connsiteY4" fmla="*/ 4212679 h 7561264"/>
              <a:gd name="connsiteX5" fmla="*/ 792087 w 5616624"/>
              <a:gd name="connsiteY5" fmla="*/ 0 h 7561264"/>
              <a:gd name="connsiteX0" fmla="*/ 864095 w 5688632"/>
              <a:gd name="connsiteY0" fmla="*/ 0 h 7561264"/>
              <a:gd name="connsiteX1" fmla="*/ 5400599 w 5688632"/>
              <a:gd name="connsiteY1" fmla="*/ 0 h 7561264"/>
              <a:gd name="connsiteX2" fmla="*/ 5688632 w 5688632"/>
              <a:gd name="connsiteY2" fmla="*/ 7561264 h 7561264"/>
              <a:gd name="connsiteX3" fmla="*/ 1224136 w 5688632"/>
              <a:gd name="connsiteY3" fmla="*/ 7561263 h 7561264"/>
              <a:gd name="connsiteX4" fmla="*/ 72008 w 5688632"/>
              <a:gd name="connsiteY4" fmla="*/ 4212679 h 7561264"/>
              <a:gd name="connsiteX5" fmla="*/ 0 w 5688632"/>
              <a:gd name="connsiteY5" fmla="*/ 2484487 h 7561264"/>
              <a:gd name="connsiteX6" fmla="*/ 864095 w 5688632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4356695 h 7561264"/>
              <a:gd name="connsiteX3" fmla="*/ 5888357 w 5888357"/>
              <a:gd name="connsiteY3" fmla="*/ 7561264 h 7561264"/>
              <a:gd name="connsiteX4" fmla="*/ 1423861 w 5888357"/>
              <a:gd name="connsiteY4" fmla="*/ 7561263 h 7561264"/>
              <a:gd name="connsiteX5" fmla="*/ 271733 w 5888357"/>
              <a:gd name="connsiteY5" fmla="*/ 4212679 h 7561264"/>
              <a:gd name="connsiteX6" fmla="*/ 199725 w 5888357"/>
              <a:gd name="connsiteY6" fmla="*/ 2484487 h 7561264"/>
              <a:gd name="connsiteX7" fmla="*/ 1063820 w 5888357"/>
              <a:gd name="connsiteY7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664222 w 5888357"/>
              <a:gd name="connsiteY3" fmla="*/ 4356695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13583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135830 w 5888357"/>
              <a:gd name="connsiteY8" fmla="*/ 0 h 7561264"/>
              <a:gd name="connsiteX0" fmla="*/ 1219010 w 5971537"/>
              <a:gd name="connsiteY0" fmla="*/ 0 h 7561264"/>
              <a:gd name="connsiteX1" fmla="*/ 5683504 w 5971537"/>
              <a:gd name="connsiteY1" fmla="*/ 0 h 7561264"/>
              <a:gd name="connsiteX2" fmla="*/ 4747402 w 5971537"/>
              <a:gd name="connsiteY2" fmla="*/ 2412479 h 7561264"/>
              <a:gd name="connsiteX3" fmla="*/ 4819410 w 5971537"/>
              <a:gd name="connsiteY3" fmla="*/ 4428703 h 7561264"/>
              <a:gd name="connsiteX4" fmla="*/ 5971537 w 5971537"/>
              <a:gd name="connsiteY4" fmla="*/ 7561264 h 7561264"/>
              <a:gd name="connsiteX5" fmla="*/ 1507041 w 5971537"/>
              <a:gd name="connsiteY5" fmla="*/ 7561263 h 7561264"/>
              <a:gd name="connsiteX6" fmla="*/ 354913 w 5971537"/>
              <a:gd name="connsiteY6" fmla="*/ 4212679 h 7561264"/>
              <a:gd name="connsiteX7" fmla="*/ 282905 w 5971537"/>
              <a:gd name="connsiteY7" fmla="*/ 2484487 h 7561264"/>
              <a:gd name="connsiteX8" fmla="*/ 1219010 w 5971537"/>
              <a:gd name="connsiteY8" fmla="*/ 0 h 7561264"/>
              <a:gd name="connsiteX0" fmla="*/ 1147001 w 5899528"/>
              <a:gd name="connsiteY0" fmla="*/ 0 h 7561264"/>
              <a:gd name="connsiteX1" fmla="*/ 5611495 w 5899528"/>
              <a:gd name="connsiteY1" fmla="*/ 0 h 7561264"/>
              <a:gd name="connsiteX2" fmla="*/ 4675393 w 5899528"/>
              <a:gd name="connsiteY2" fmla="*/ 2412479 h 7561264"/>
              <a:gd name="connsiteX3" fmla="*/ 4747401 w 5899528"/>
              <a:gd name="connsiteY3" fmla="*/ 4428703 h 7561264"/>
              <a:gd name="connsiteX4" fmla="*/ 5899528 w 5899528"/>
              <a:gd name="connsiteY4" fmla="*/ 7561264 h 7561264"/>
              <a:gd name="connsiteX5" fmla="*/ 1435032 w 5899528"/>
              <a:gd name="connsiteY5" fmla="*/ 7561263 h 7561264"/>
              <a:gd name="connsiteX6" fmla="*/ 282904 w 5899528"/>
              <a:gd name="connsiteY6" fmla="*/ 4212679 h 7561264"/>
              <a:gd name="connsiteX7" fmla="*/ 282905 w 5899528"/>
              <a:gd name="connsiteY7" fmla="*/ 2340471 h 7561264"/>
              <a:gd name="connsiteX8" fmla="*/ 1147001 w 5899528"/>
              <a:gd name="connsiteY8" fmla="*/ 0 h 7561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9528" h="7561264">
                <a:moveTo>
                  <a:pt x="1147001" y="0"/>
                </a:moveTo>
                <a:lnTo>
                  <a:pt x="5611495" y="0"/>
                </a:lnTo>
                <a:lnTo>
                  <a:pt x="4675393" y="2412479"/>
                </a:lnTo>
                <a:cubicBezTo>
                  <a:pt x="4433153" y="3103284"/>
                  <a:pt x="4415445" y="3647551"/>
                  <a:pt x="4747401" y="4428703"/>
                </a:cubicBezTo>
                <a:lnTo>
                  <a:pt x="5899528" y="7561264"/>
                </a:lnTo>
                <a:lnTo>
                  <a:pt x="1435032" y="7561263"/>
                </a:lnTo>
                <a:lnTo>
                  <a:pt x="282904" y="4212679"/>
                </a:lnTo>
                <a:cubicBezTo>
                  <a:pt x="64669" y="3571784"/>
                  <a:pt x="0" y="3092995"/>
                  <a:pt x="282905" y="2340471"/>
                </a:cubicBezTo>
                <a:lnTo>
                  <a:pt x="1147001" y="0"/>
                </a:lnTo>
                <a:close/>
              </a:path>
            </a:pathLst>
          </a:custGeom>
        </p:spPr>
        <p:txBody>
          <a:bodyPr anchor="ctr"/>
          <a:lstStyle>
            <a:lvl1pPr algn="ctr">
              <a:defRPr>
                <a:solidFill>
                  <a:srgbClr val="253746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299687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27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299687" y="4212680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rgbClr val="253746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erde-ti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672148" y="248200"/>
            <a:ext cx="12098655" cy="977831"/>
          </a:xfrm>
          <a:prstGeom prst="rect">
            <a:avLst/>
          </a:prstGeom>
          <a:noFill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 algn="l" fontAlgn="base">
              <a:lnSpc>
                <a:spcPts val="8233"/>
              </a:lnSpc>
              <a:spcAft>
                <a:spcPct val="0"/>
              </a:spcAft>
            </a:pPr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70802" y="7189201"/>
            <a:ext cx="672148" cy="3175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70">
                <a:solidFill>
                  <a:schemeClr val="tx1">
                    <a:tint val="75000"/>
                  </a:schemeClr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2148" y="148850"/>
            <a:ext cx="5246360" cy="2506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64">
                <a:solidFill>
                  <a:schemeClr val="accent3"/>
                </a:solidFill>
                <a:latin typeface="Simplon Oi Headline" charset="0"/>
                <a:ea typeface="Simplon Oi Headline" charset="0"/>
                <a:cs typeface="Simplon Oi Headline" charset="0"/>
              </a:defRPr>
            </a:lvl1pPr>
          </a:lstStyle>
          <a:p>
            <a:endParaRPr lang="pt-BR" dirty="0">
              <a:solidFill>
                <a:srgbClr val="4D4E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8539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74910" y="392971"/>
            <a:ext cx="7592995" cy="285943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5292"/>
              </a:lnSpc>
              <a:defRPr sz="5292">
                <a:solidFill>
                  <a:srgbClr val="4D4D4D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/>
              <a:t>Insira</a:t>
            </a:r>
            <a:r>
              <a:rPr lang="en-US" dirty="0"/>
              <a:t> o </a:t>
            </a:r>
            <a:r>
              <a:rPr lang="en-US" dirty="0" err="1"/>
              <a:t>Título</a:t>
            </a:r>
            <a:r>
              <a:rPr lang="en-US" dirty="0"/>
              <a:t> do </a:t>
            </a:r>
            <a:r>
              <a:rPr lang="en-US" dirty="0" err="1"/>
              <a:t>projeto</a:t>
            </a:r>
            <a:r>
              <a:rPr lang="en-US" dirty="0"/>
              <a:t> </a:t>
            </a:r>
            <a:r>
              <a:rPr lang="en-US" dirty="0" err="1"/>
              <a:t>aqui</a:t>
            </a:r>
            <a:r>
              <a:rPr lang="en-US" dirty="0"/>
              <a:t>. LOREM IPSUM DOLOR SIT AMET HAS ID CIBO QUIDAM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721447" y="6871717"/>
            <a:ext cx="3138663" cy="402568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70" baseline="0">
                <a:solidFill>
                  <a:srgbClr val="4D4D4D"/>
                </a:solidFill>
              </a:defRPr>
            </a:lvl1pPr>
          </a:lstStyle>
          <a:p>
            <a:r>
              <a:rPr lang="en-US" dirty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‹nº›</a:t>
            </a:fld>
            <a:endParaRPr lang="en-US" dirty="0">
              <a:latin typeface="Simplon BP Bold"/>
              <a:cs typeface="Simplon BP Bold"/>
            </a:endParaRP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474909" y="3455786"/>
            <a:ext cx="7592995" cy="8958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marR="0" indent="0" algn="l" defTabSz="672130" rtl="0" eaLnBrk="1" fontAlgn="auto" latinLnBrk="0" hangingPunct="1">
              <a:lnSpc>
                <a:spcPts val="2058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58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672130" rtl="0" eaLnBrk="1" fontAlgn="auto" latinLnBrk="0" hangingPunct="1">
              <a:lnSpc>
                <a:spcPts val="2058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</a:p>
          <a:p>
            <a:pPr marL="0" marR="0" lvl="0" indent="0" algn="l" defTabSz="672130" rtl="0" eaLnBrk="1" fontAlgn="auto" latinLnBrk="0" hangingPunct="1">
              <a:lnSpc>
                <a:spcPts val="2058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222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5" r:id="rId2"/>
    <p:sldLayoutId id="2147483658" r:id="rId3"/>
    <p:sldLayoutId id="2147483659" r:id="rId4"/>
    <p:sldLayoutId id="2147483664" r:id="rId5"/>
    <p:sldLayoutId id="2147483651" r:id="rId6"/>
    <p:sldLayoutId id="2147483650" r:id="rId7"/>
    <p:sldLayoutId id="2147483667" r:id="rId8"/>
    <p:sldLayoutId id="2147483669" r:id="rId9"/>
    <p:sldLayoutId id="2147483670" r:id="rId10"/>
  </p:sldLayoutIdLst>
  <p:hf hdr="0" ftr="0" dt="0"/>
  <p:txStyles>
    <p:titleStyle>
      <a:lvl1pPr algn="ctr" defTabSz="1043056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1146" indent="-391146" algn="l" defTabSz="1043056" rtl="0" eaLnBrk="1" latinLnBrk="0" hangingPunct="1">
        <a:spcBef>
          <a:spcPct val="20000"/>
        </a:spcBef>
        <a:buFont typeface="Arial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47483" indent="-325955" algn="l" defTabSz="1043056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03820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825348" indent="-260764" algn="l" defTabSz="1043056" rtl="0" eaLnBrk="1" latinLnBrk="0" hangingPunct="1">
        <a:spcBef>
          <a:spcPct val="20000"/>
        </a:spcBef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46876" indent="-260764" algn="l" defTabSz="1043056" rtl="0" eaLnBrk="1" latinLnBrk="0" hangingPunct="1">
        <a:spcBef>
          <a:spcPct val="20000"/>
        </a:spcBef>
        <a:buFont typeface="Arial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68404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89932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11460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32988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1528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3056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4584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6112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7640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9168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50696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72224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E8B0A577-E3E3-4D35-AA82-89ED5D5451D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Reunião Semanal 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3037102-7C2A-48BA-B19A-E0AB7B0EF16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BR" b="1" dirty="0"/>
              <a:t>Status Report do Projeto </a:t>
            </a:r>
          </a:p>
          <a:p>
            <a:r>
              <a:rPr lang="pt-BR" b="1" dirty="0" err="1"/>
              <a:t>MusicAll</a:t>
            </a:r>
            <a:r>
              <a:rPr lang="pt-BR" b="1" dirty="0"/>
              <a:t> </a:t>
            </a:r>
          </a:p>
          <a:p>
            <a:r>
              <a:rPr lang="pt-BR" b="1" dirty="0"/>
              <a:t>Grupo Cinco</a:t>
            </a:r>
          </a:p>
          <a:p>
            <a:r>
              <a:rPr lang="pt-BR" b="1" dirty="0"/>
              <a:t>Data: </a:t>
            </a:r>
            <a:r>
              <a:rPr lang="pt-BR" dirty="0"/>
              <a:t>21/10/2020</a:t>
            </a:r>
          </a:p>
          <a:p>
            <a:r>
              <a:rPr lang="pt-BR" b="1" dirty="0"/>
              <a:t>Professor: </a:t>
            </a:r>
            <a:r>
              <a:rPr lang="pt-BR" dirty="0"/>
              <a:t>Alexander Barreira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48876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04883" y="1106495"/>
            <a:ext cx="6209639" cy="2183729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b="1" dirty="0">
                <a:solidFill>
                  <a:prstClr val="black"/>
                </a:solidFill>
                <a:latin typeface="Simplon Oi Headline"/>
                <a:cs typeface="Simplon Oi Headline"/>
              </a:rPr>
              <a:t>Status </a:t>
            </a:r>
            <a:r>
              <a:rPr lang="en-US" sz="2646" b="1" dirty="0" err="1">
                <a:solidFill>
                  <a:prstClr val="black"/>
                </a:solidFill>
                <a:latin typeface="Simplon Oi Headline"/>
                <a:cs typeface="Simplon Oi Headline"/>
              </a:rPr>
              <a:t>Geral</a:t>
            </a:r>
            <a:endParaRPr lang="en-US" sz="2646" b="1" dirty="0">
              <a:solidFill>
                <a:prstClr val="black"/>
              </a:solidFill>
              <a:latin typeface="Simplon Oi Headline"/>
              <a:cs typeface="Simplon Oi Headline"/>
            </a:endParaRPr>
          </a:p>
        </p:txBody>
      </p:sp>
      <p:sp>
        <p:nvSpPr>
          <p:cNvPr id="73" name="Round Same Side Corner Rectangle 3"/>
          <p:cNvSpPr/>
          <p:nvPr/>
        </p:nvSpPr>
        <p:spPr>
          <a:xfrm rot="10800000">
            <a:off x="7873603" y="64321"/>
            <a:ext cx="5103602" cy="689698"/>
          </a:xfrm>
          <a:prstGeom prst="round2SameRect">
            <a:avLst>
              <a:gd name="adj1" fmla="val 10565"/>
              <a:gd name="adj2" fmla="val 0"/>
            </a:avLst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grpSp>
        <p:nvGrpSpPr>
          <p:cNvPr id="77" name="Group 9"/>
          <p:cNvGrpSpPr/>
          <p:nvPr/>
        </p:nvGrpSpPr>
        <p:grpSpPr>
          <a:xfrm>
            <a:off x="11822773" y="245656"/>
            <a:ext cx="899678" cy="316238"/>
            <a:chOff x="6694192" y="85799"/>
            <a:chExt cx="612000" cy="215119"/>
          </a:xfrm>
        </p:grpSpPr>
        <p:sp>
          <p:nvSpPr>
            <p:cNvPr id="111" name="Rounded Rectangle 116"/>
            <p:cNvSpPr/>
            <p:nvPr/>
          </p:nvSpPr>
          <p:spPr>
            <a:xfrm>
              <a:off x="6694192" y="85799"/>
              <a:ext cx="612000" cy="215119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accent3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lIns="52922" tIns="52922" rIns="52922" bIns="0" rtlCol="0" anchor="b"/>
            <a:lstStyle/>
            <a:p>
              <a:pPr algn="ctr" defTabSz="672130"/>
              <a:endParaRPr lang="en-US" sz="1176" b="1" dirty="0">
                <a:solidFill>
                  <a:prstClr val="black"/>
                </a:solidFill>
                <a:latin typeface="Simplon BP Regular"/>
                <a:cs typeface="Simplon BP Regular"/>
              </a:endParaRPr>
            </a:p>
          </p:txBody>
        </p:sp>
        <p:sp>
          <p:nvSpPr>
            <p:cNvPr id="113" name="Oval 114"/>
            <p:cNvSpPr>
              <a:spLocks noChangeAspect="1"/>
            </p:cNvSpPr>
            <p:nvPr/>
          </p:nvSpPr>
          <p:spPr>
            <a:xfrm>
              <a:off x="6920308" y="125709"/>
              <a:ext cx="143806" cy="144000"/>
            </a:xfrm>
            <a:prstGeom prst="ellipse">
              <a:avLst/>
            </a:prstGeom>
            <a:noFill/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52922" tIns="52922" rIns="52922" rtlCol="0" anchor="ctr"/>
            <a:lstStyle/>
            <a:p>
              <a:pPr algn="ctr" defTabSz="672130"/>
              <a:endParaRPr lang="en-US" sz="1176" dirty="0">
                <a:solidFill>
                  <a:prstClr val="black"/>
                </a:solidFill>
                <a:latin typeface="Simplon BP Regular"/>
                <a:cs typeface="Simplon BP Regular"/>
              </a:endParaRPr>
            </a:p>
          </p:txBody>
        </p:sp>
        <p:sp>
          <p:nvSpPr>
            <p:cNvPr id="118" name="Oval 115"/>
            <p:cNvSpPr>
              <a:spLocks noChangeAspect="1"/>
            </p:cNvSpPr>
            <p:nvPr/>
          </p:nvSpPr>
          <p:spPr>
            <a:xfrm>
              <a:off x="7108521" y="121358"/>
              <a:ext cx="143806" cy="144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52922" tIns="52922" rIns="52922" rtlCol="0" anchor="ctr"/>
            <a:lstStyle/>
            <a:p>
              <a:pPr algn="ctr" defTabSz="672130"/>
              <a:endParaRPr lang="en-US" sz="1176" dirty="0">
                <a:solidFill>
                  <a:prstClr val="black"/>
                </a:solidFill>
                <a:latin typeface="Simplon BP Regular"/>
                <a:cs typeface="Simplon BP Regular"/>
              </a:endParaRPr>
            </a:p>
          </p:txBody>
        </p:sp>
      </p:grpSp>
      <p:sp>
        <p:nvSpPr>
          <p:cNvPr id="78" name="TextBox 118"/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Documentação</a:t>
            </a:r>
          </a:p>
        </p:txBody>
      </p:sp>
      <p:grpSp>
        <p:nvGrpSpPr>
          <p:cNvPr id="79" name="Group 8"/>
          <p:cNvGrpSpPr/>
          <p:nvPr/>
        </p:nvGrpSpPr>
        <p:grpSpPr>
          <a:xfrm>
            <a:off x="10852497" y="245656"/>
            <a:ext cx="899678" cy="316238"/>
            <a:chOff x="6034168" y="85799"/>
            <a:chExt cx="612000" cy="215119"/>
          </a:xfrm>
        </p:grpSpPr>
        <p:sp>
          <p:nvSpPr>
            <p:cNvPr id="107" name="Rounded Rectangle 122"/>
            <p:cNvSpPr/>
            <p:nvPr/>
          </p:nvSpPr>
          <p:spPr>
            <a:xfrm>
              <a:off x="6034168" y="85799"/>
              <a:ext cx="612000" cy="215119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accent3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lIns="52922" tIns="52922" rIns="52922" bIns="0" rtlCol="0" anchor="b"/>
            <a:lstStyle/>
            <a:p>
              <a:pPr algn="ctr" defTabSz="672130"/>
              <a:endParaRPr lang="en-US" sz="1176" b="1" dirty="0">
                <a:solidFill>
                  <a:prstClr val="black"/>
                </a:solidFill>
                <a:latin typeface="Simplon BP Regular"/>
                <a:cs typeface="Simplon BP Regular"/>
              </a:endParaRPr>
            </a:p>
          </p:txBody>
        </p:sp>
        <p:sp>
          <p:nvSpPr>
            <p:cNvPr id="108" name="Oval 119"/>
            <p:cNvSpPr>
              <a:spLocks noChangeAspect="1"/>
            </p:cNvSpPr>
            <p:nvPr/>
          </p:nvSpPr>
          <p:spPr>
            <a:xfrm>
              <a:off x="6083150" y="121358"/>
              <a:ext cx="143806" cy="144000"/>
            </a:xfrm>
            <a:prstGeom prst="ellipse">
              <a:avLst/>
            </a:prstGeom>
            <a:noFill/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52922" tIns="52922" rIns="52922" rtlCol="0" anchor="ctr"/>
            <a:lstStyle/>
            <a:p>
              <a:pPr algn="ctr" defTabSz="672130"/>
              <a:endParaRPr lang="en-US" sz="1176" dirty="0">
                <a:solidFill>
                  <a:prstClr val="black"/>
                </a:solidFill>
                <a:latin typeface="Simplon BP Regular"/>
                <a:cs typeface="Simplon BP Regular"/>
              </a:endParaRPr>
            </a:p>
          </p:txBody>
        </p:sp>
        <p:sp>
          <p:nvSpPr>
            <p:cNvPr id="109" name="Oval 120"/>
            <p:cNvSpPr>
              <a:spLocks noChangeAspect="1"/>
            </p:cNvSpPr>
            <p:nvPr/>
          </p:nvSpPr>
          <p:spPr>
            <a:xfrm>
              <a:off x="6266404" y="121358"/>
              <a:ext cx="143806" cy="14400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52922" tIns="52922" rIns="52922" rtlCol="0" anchor="ctr"/>
            <a:lstStyle/>
            <a:p>
              <a:pPr algn="ctr" defTabSz="672130"/>
              <a:endParaRPr lang="en-US" sz="1176" dirty="0">
                <a:solidFill>
                  <a:prstClr val="black"/>
                </a:solidFill>
                <a:latin typeface="Simplon BP Regular"/>
                <a:cs typeface="Simplon BP Regular"/>
              </a:endParaRPr>
            </a:p>
          </p:txBody>
        </p:sp>
        <p:sp>
          <p:nvSpPr>
            <p:cNvPr id="110" name="Oval 121"/>
            <p:cNvSpPr>
              <a:spLocks noChangeAspect="1"/>
            </p:cNvSpPr>
            <p:nvPr/>
          </p:nvSpPr>
          <p:spPr>
            <a:xfrm>
              <a:off x="6448497" y="121358"/>
              <a:ext cx="143806" cy="144000"/>
            </a:xfrm>
            <a:prstGeom prst="ellipse">
              <a:avLst/>
            </a:prstGeom>
            <a:noFill/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52922" tIns="52922" rIns="52922" rtlCol="0" anchor="ctr"/>
            <a:lstStyle/>
            <a:p>
              <a:pPr algn="ctr" defTabSz="672130"/>
              <a:endParaRPr lang="en-US" sz="1176" dirty="0">
                <a:solidFill>
                  <a:prstClr val="black"/>
                </a:solidFill>
                <a:latin typeface="Simplon BP Regular"/>
                <a:cs typeface="Simplon BP Regular"/>
              </a:endParaRPr>
            </a:p>
          </p:txBody>
        </p:sp>
      </p:grpSp>
      <p:sp>
        <p:nvSpPr>
          <p:cNvPr id="80" name="TextBox 123"/>
          <p:cNvSpPr txBox="1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Plataforma</a:t>
            </a:r>
          </a:p>
        </p:txBody>
      </p:sp>
      <p:grpSp>
        <p:nvGrpSpPr>
          <p:cNvPr id="81" name="Group 7"/>
          <p:cNvGrpSpPr/>
          <p:nvPr/>
        </p:nvGrpSpPr>
        <p:grpSpPr>
          <a:xfrm>
            <a:off x="9891915" y="245656"/>
            <a:ext cx="899678" cy="316238"/>
            <a:chOff x="5380738" y="85799"/>
            <a:chExt cx="612000" cy="215119"/>
          </a:xfrm>
        </p:grpSpPr>
        <p:sp>
          <p:nvSpPr>
            <p:cNvPr id="103" name="Rounded Rectangle 127"/>
            <p:cNvSpPr/>
            <p:nvPr/>
          </p:nvSpPr>
          <p:spPr>
            <a:xfrm>
              <a:off x="5380738" y="85799"/>
              <a:ext cx="612000" cy="215119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accent3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lIns="52922" tIns="52922" rIns="52922" bIns="0" rtlCol="0" anchor="b"/>
            <a:lstStyle/>
            <a:p>
              <a:pPr algn="ctr" defTabSz="672130"/>
              <a:endParaRPr lang="en-US" sz="1176" b="1" dirty="0">
                <a:solidFill>
                  <a:prstClr val="black"/>
                </a:solidFill>
                <a:latin typeface="Simplon BP Regular"/>
                <a:cs typeface="Simplon BP Regular"/>
              </a:endParaRPr>
            </a:p>
          </p:txBody>
        </p:sp>
        <p:sp>
          <p:nvSpPr>
            <p:cNvPr id="104" name="Oval 124"/>
            <p:cNvSpPr>
              <a:spLocks noChangeAspect="1"/>
            </p:cNvSpPr>
            <p:nvPr/>
          </p:nvSpPr>
          <p:spPr>
            <a:xfrm>
              <a:off x="5429720" y="121358"/>
              <a:ext cx="143806" cy="144000"/>
            </a:xfrm>
            <a:prstGeom prst="ellipse">
              <a:avLst/>
            </a:prstGeom>
            <a:noFill/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52922" tIns="52922" rIns="52922" rtlCol="0" anchor="ctr"/>
            <a:lstStyle/>
            <a:p>
              <a:pPr algn="ctr" defTabSz="672130"/>
              <a:endParaRPr lang="en-US" sz="1176" dirty="0">
                <a:solidFill>
                  <a:prstClr val="black"/>
                </a:solidFill>
                <a:latin typeface="Simplon BP Regular"/>
                <a:cs typeface="Simplon BP Regular"/>
              </a:endParaRPr>
            </a:p>
          </p:txBody>
        </p:sp>
        <p:sp>
          <p:nvSpPr>
            <p:cNvPr id="105" name="Oval 125"/>
            <p:cNvSpPr>
              <a:spLocks noChangeAspect="1"/>
            </p:cNvSpPr>
            <p:nvPr/>
          </p:nvSpPr>
          <p:spPr>
            <a:xfrm>
              <a:off x="5612974" y="121358"/>
              <a:ext cx="143806" cy="14400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52922" tIns="52922" rIns="52922" rtlCol="0" anchor="ctr"/>
            <a:lstStyle/>
            <a:p>
              <a:pPr algn="ctr" defTabSz="672130"/>
              <a:endParaRPr lang="en-US" sz="1176" dirty="0">
                <a:solidFill>
                  <a:prstClr val="black"/>
                </a:solidFill>
                <a:latin typeface="Simplon BP Regular"/>
                <a:cs typeface="Simplon BP Regular"/>
              </a:endParaRPr>
            </a:p>
          </p:txBody>
        </p:sp>
        <p:sp>
          <p:nvSpPr>
            <p:cNvPr id="106" name="Oval 126"/>
            <p:cNvSpPr>
              <a:spLocks noChangeAspect="1"/>
            </p:cNvSpPr>
            <p:nvPr/>
          </p:nvSpPr>
          <p:spPr>
            <a:xfrm>
              <a:off x="5795067" y="121358"/>
              <a:ext cx="143806" cy="144000"/>
            </a:xfrm>
            <a:prstGeom prst="ellipse">
              <a:avLst/>
            </a:prstGeom>
            <a:noFill/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52922" tIns="52922" rIns="52922" rtlCol="0" anchor="ctr"/>
            <a:lstStyle/>
            <a:p>
              <a:pPr algn="ctr" defTabSz="672130"/>
              <a:endParaRPr lang="en-US" sz="1176" dirty="0">
                <a:solidFill>
                  <a:prstClr val="black"/>
                </a:solidFill>
                <a:latin typeface="Simplon BP Regular"/>
                <a:cs typeface="Simplon BP Regular"/>
              </a:endParaRPr>
            </a:p>
          </p:txBody>
        </p:sp>
      </p:grpSp>
      <p:sp>
        <p:nvSpPr>
          <p:cNvPr id="82" name="TextBox 128"/>
          <p:cNvSpPr txBox="1"/>
          <p:nvPr/>
        </p:nvSpPr>
        <p:spPr>
          <a:xfrm>
            <a:off x="989191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Back</a:t>
            </a:r>
          </a:p>
        </p:txBody>
      </p:sp>
      <p:grpSp>
        <p:nvGrpSpPr>
          <p:cNvPr id="83" name="Group 6"/>
          <p:cNvGrpSpPr/>
          <p:nvPr/>
        </p:nvGrpSpPr>
        <p:grpSpPr>
          <a:xfrm>
            <a:off x="8934246" y="245656"/>
            <a:ext cx="899678" cy="316238"/>
            <a:chOff x="4729290" y="85799"/>
            <a:chExt cx="612000" cy="215119"/>
          </a:xfrm>
        </p:grpSpPr>
        <p:sp>
          <p:nvSpPr>
            <p:cNvPr id="91" name="Rounded Rectangle 132"/>
            <p:cNvSpPr/>
            <p:nvPr/>
          </p:nvSpPr>
          <p:spPr>
            <a:xfrm>
              <a:off x="4729290" y="85799"/>
              <a:ext cx="612000" cy="215119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accent3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lIns="52922" tIns="52922" rIns="52922" bIns="0" rtlCol="0" anchor="b"/>
            <a:lstStyle/>
            <a:p>
              <a:pPr algn="ctr" defTabSz="672130"/>
              <a:endParaRPr lang="en-US" sz="1176" b="1" dirty="0">
                <a:solidFill>
                  <a:prstClr val="black"/>
                </a:solidFill>
                <a:latin typeface="Simplon BP Regular"/>
                <a:cs typeface="Simplon BP Regular"/>
              </a:endParaRPr>
            </a:p>
          </p:txBody>
        </p:sp>
        <p:sp>
          <p:nvSpPr>
            <p:cNvPr id="100" name="Oval 129"/>
            <p:cNvSpPr>
              <a:spLocks noChangeAspect="1"/>
            </p:cNvSpPr>
            <p:nvPr/>
          </p:nvSpPr>
          <p:spPr>
            <a:xfrm>
              <a:off x="4778272" y="121358"/>
              <a:ext cx="143806" cy="144000"/>
            </a:xfrm>
            <a:prstGeom prst="ellipse">
              <a:avLst/>
            </a:prstGeom>
            <a:noFill/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52922" tIns="52922" rIns="52922" rtlCol="0" anchor="ctr"/>
            <a:lstStyle/>
            <a:p>
              <a:pPr algn="ctr" defTabSz="672130"/>
              <a:endParaRPr lang="en-US" sz="1176" dirty="0">
                <a:solidFill>
                  <a:srgbClr val="00B050"/>
                </a:solidFill>
                <a:latin typeface="Simplon BP Regular"/>
                <a:cs typeface="Simplon BP Regular"/>
              </a:endParaRPr>
            </a:p>
          </p:txBody>
        </p:sp>
        <p:sp>
          <p:nvSpPr>
            <p:cNvPr id="102" name="Oval 131"/>
            <p:cNvSpPr>
              <a:spLocks noChangeAspect="1"/>
            </p:cNvSpPr>
            <p:nvPr/>
          </p:nvSpPr>
          <p:spPr>
            <a:xfrm>
              <a:off x="5143619" y="121358"/>
              <a:ext cx="143806" cy="144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52922" tIns="52922" rIns="52922" rtlCol="0" anchor="ctr"/>
            <a:lstStyle/>
            <a:p>
              <a:pPr algn="ctr" defTabSz="672130"/>
              <a:endParaRPr lang="en-US" sz="1176" dirty="0">
                <a:solidFill>
                  <a:prstClr val="black"/>
                </a:solidFill>
                <a:latin typeface="Simplon BP Regular"/>
                <a:cs typeface="Simplon BP Regular"/>
              </a:endParaRPr>
            </a:p>
          </p:txBody>
        </p:sp>
      </p:grpSp>
      <p:sp>
        <p:nvSpPr>
          <p:cNvPr id="84" name="TextBox 133"/>
          <p:cNvSpPr txBox="1"/>
          <p:nvPr/>
        </p:nvSpPr>
        <p:spPr>
          <a:xfrm>
            <a:off x="8934246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Front</a:t>
            </a:r>
          </a:p>
        </p:txBody>
      </p:sp>
      <p:grpSp>
        <p:nvGrpSpPr>
          <p:cNvPr id="85" name="Group 5"/>
          <p:cNvGrpSpPr/>
          <p:nvPr/>
        </p:nvGrpSpPr>
        <p:grpSpPr>
          <a:xfrm>
            <a:off x="7970611" y="245656"/>
            <a:ext cx="899678" cy="316238"/>
            <a:chOff x="4073784" y="85799"/>
            <a:chExt cx="612000" cy="215119"/>
          </a:xfrm>
        </p:grpSpPr>
        <p:sp>
          <p:nvSpPr>
            <p:cNvPr id="87" name="Rounded Rectangle 137"/>
            <p:cNvSpPr/>
            <p:nvPr/>
          </p:nvSpPr>
          <p:spPr>
            <a:xfrm>
              <a:off x="4073784" y="85799"/>
              <a:ext cx="612000" cy="215119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accent3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lIns="52922" tIns="52922" rIns="52922" bIns="0" rtlCol="0" anchor="b"/>
            <a:lstStyle/>
            <a:p>
              <a:pPr algn="ctr" defTabSz="672130"/>
              <a:endParaRPr lang="en-US" sz="1176" b="1" dirty="0">
                <a:solidFill>
                  <a:prstClr val="black"/>
                </a:solidFill>
                <a:latin typeface="Simplon BP Regular"/>
                <a:cs typeface="Simplon BP Regular"/>
              </a:endParaRPr>
            </a:p>
          </p:txBody>
        </p:sp>
        <p:sp>
          <p:nvSpPr>
            <p:cNvPr id="88" name="Oval 134"/>
            <p:cNvSpPr>
              <a:spLocks noChangeAspect="1"/>
            </p:cNvSpPr>
            <p:nvPr/>
          </p:nvSpPr>
          <p:spPr>
            <a:xfrm>
              <a:off x="4122766" y="121358"/>
              <a:ext cx="143806" cy="144000"/>
            </a:xfrm>
            <a:prstGeom prst="ellipse">
              <a:avLst/>
            </a:prstGeom>
            <a:solidFill>
              <a:srgbClr val="00B050"/>
            </a:solidFill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52922" tIns="52922" rIns="52922" rtlCol="0" anchor="ctr"/>
            <a:lstStyle/>
            <a:p>
              <a:pPr algn="ctr" defTabSz="672130"/>
              <a:endParaRPr lang="en-US" sz="1176" dirty="0">
                <a:solidFill>
                  <a:prstClr val="black"/>
                </a:solidFill>
                <a:latin typeface="Simplon BP Regular"/>
                <a:cs typeface="Simplon BP Regular"/>
              </a:endParaRPr>
            </a:p>
          </p:txBody>
        </p:sp>
        <p:sp>
          <p:nvSpPr>
            <p:cNvPr id="89" name="Oval 135"/>
            <p:cNvSpPr>
              <a:spLocks noChangeAspect="1"/>
            </p:cNvSpPr>
            <p:nvPr/>
          </p:nvSpPr>
          <p:spPr>
            <a:xfrm>
              <a:off x="4306020" y="121358"/>
              <a:ext cx="143806" cy="144000"/>
            </a:xfrm>
            <a:prstGeom prst="ellipse">
              <a:avLst/>
            </a:prstGeom>
            <a:noFill/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52922" tIns="52922" rIns="52922" rtlCol="0" anchor="ctr"/>
            <a:lstStyle/>
            <a:p>
              <a:pPr algn="ctr" defTabSz="672130"/>
              <a:endParaRPr lang="en-US" sz="1176" dirty="0">
                <a:solidFill>
                  <a:prstClr val="black"/>
                </a:solidFill>
                <a:latin typeface="Simplon BP Regular"/>
                <a:cs typeface="Simplon BP Regular"/>
              </a:endParaRPr>
            </a:p>
          </p:txBody>
        </p:sp>
        <p:sp>
          <p:nvSpPr>
            <p:cNvPr id="90" name="Oval 136"/>
            <p:cNvSpPr>
              <a:spLocks noChangeAspect="1"/>
            </p:cNvSpPr>
            <p:nvPr/>
          </p:nvSpPr>
          <p:spPr>
            <a:xfrm>
              <a:off x="4488113" y="121358"/>
              <a:ext cx="143806" cy="144000"/>
            </a:xfrm>
            <a:prstGeom prst="ellipse">
              <a:avLst/>
            </a:prstGeom>
            <a:noFill/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52922" tIns="52922" rIns="52922" rtlCol="0" anchor="ctr"/>
            <a:lstStyle/>
            <a:p>
              <a:pPr algn="ctr" defTabSz="672130"/>
              <a:endParaRPr lang="en-US" sz="1176" dirty="0">
                <a:solidFill>
                  <a:prstClr val="black"/>
                </a:solidFill>
                <a:latin typeface="Simplon BP Regular"/>
                <a:cs typeface="Simplon BP Regular"/>
              </a:endParaRPr>
            </a:p>
          </p:txBody>
        </p:sp>
      </p:grpSp>
      <p:sp>
        <p:nvSpPr>
          <p:cNvPr id="86" name="TextBox 138"/>
          <p:cNvSpPr txBox="1"/>
          <p:nvPr/>
        </p:nvSpPr>
        <p:spPr>
          <a:xfrm>
            <a:off x="8015738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Equipe</a:t>
            </a: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latin typeface="Simplon Oi Headline" charset="0"/>
                <a:ea typeface="Simplon Oi Headline" charset="0"/>
                <a:cs typeface="Simplon Oi Headline" charset="0"/>
              </a:rPr>
              <a:t>PROGRESSOS</a:t>
            </a:r>
            <a:endParaRPr lang="pt-BR" sz="1544" dirty="0">
              <a:latin typeface="Simplon Oi Headline" charset="0"/>
              <a:ea typeface="Simplon Oi Headline" charset="0"/>
              <a:cs typeface="Simplon Oi Headline" charset="0"/>
            </a:endParaRPr>
          </a:p>
        </p:txBody>
      </p:sp>
      <p:sp>
        <p:nvSpPr>
          <p:cNvPr id="65" name="Retângulo 64"/>
          <p:cNvSpPr/>
          <p:nvPr/>
        </p:nvSpPr>
        <p:spPr>
          <a:xfrm>
            <a:off x="6814576" y="868345"/>
            <a:ext cx="6194715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486020" y="3437251"/>
            <a:ext cx="12505521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Próximos Passos/ Decisões a tomar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96765" y="1106496"/>
            <a:ext cx="6207777" cy="2183728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ctr"/>
          <a:lstStyle/>
          <a:p>
            <a:pPr fontAlgn="base">
              <a:spcBef>
                <a:spcPct val="0"/>
              </a:spcBef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469692" y="3766486"/>
            <a:ext cx="12496524" cy="314976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ctr"/>
          <a:lstStyle/>
          <a:p>
            <a:pPr marL="0" lvl="1"/>
            <a:endParaRPr lang="pt-BR" sz="147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7" name="Oval 129">
            <a:extLst>
              <a:ext uri="{FF2B5EF4-FFF2-40B4-BE49-F238E27FC236}">
                <a16:creationId xmlns:a16="http://schemas.microsoft.com/office/drawing/2014/main" id="{DD175998-7BC4-48E7-B48B-3AD3DB555BC2}"/>
              </a:ext>
            </a:extLst>
          </p:cNvPr>
          <p:cNvSpPr>
            <a:spLocks noChangeAspect="1"/>
          </p:cNvSpPr>
          <p:nvPr/>
        </p:nvSpPr>
        <p:spPr>
          <a:xfrm>
            <a:off x="9278383" y="295785"/>
            <a:ext cx="211404" cy="21168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927214" y="83089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Farol do Projeto</a:t>
            </a:r>
          </a:p>
        </p:txBody>
      </p:sp>
      <p:sp>
        <p:nvSpPr>
          <p:cNvPr id="10" name="Oval 114">
            <a:extLst>
              <a:ext uri="{FF2B5EF4-FFF2-40B4-BE49-F238E27FC236}">
                <a16:creationId xmlns:a16="http://schemas.microsoft.com/office/drawing/2014/main" id="{2C0D7151-D7C4-4C3E-8608-61515AFD4BD7}"/>
              </a:ext>
            </a:extLst>
          </p:cNvPr>
          <p:cNvSpPr>
            <a:spLocks noChangeAspect="1"/>
          </p:cNvSpPr>
          <p:nvPr/>
        </p:nvSpPr>
        <p:spPr>
          <a:xfrm>
            <a:off x="11878494" y="309722"/>
            <a:ext cx="211404" cy="211689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6EFC1FB-E78F-4F4F-B95C-62F2C8805F4C}"/>
              </a:ext>
            </a:extLst>
          </p:cNvPr>
          <p:cNvSpPr txBox="1"/>
          <p:nvPr/>
        </p:nvSpPr>
        <p:spPr>
          <a:xfrm>
            <a:off x="577911" y="4117957"/>
            <a:ext cx="4113883" cy="24468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 defTabSz="672130"/>
            <a:r>
              <a:rPr lang="pt-BR" sz="132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Front-</a:t>
            </a:r>
            <a:r>
              <a:rPr lang="pt-BR" sz="1320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End</a:t>
            </a:r>
            <a:endParaRPr lang="pt-BR" sz="132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85750" lvl="1" indent="-285750" defTabSz="672130">
              <a:buFont typeface="Wingdings" panose="05000000000000000000" pitchFamily="2" charset="2"/>
              <a:buChar char="§"/>
            </a:pPr>
            <a:r>
              <a:rPr lang="pt-BR" sz="132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Desenvolvimento das páginas da aplicação</a:t>
            </a:r>
          </a:p>
          <a:p>
            <a:pPr marL="0" lvl="1" defTabSz="672130"/>
            <a:endParaRPr lang="pt-BR" sz="132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32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Back-end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Desenvolvimento de funcionalidades para a aplicação</a:t>
            </a:r>
          </a:p>
          <a:p>
            <a:pPr marL="0" lvl="1"/>
            <a:r>
              <a:rPr lang="pt-BR" sz="132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(Comandos para a captura de dados específicos)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latin typeface="Calibri" panose="020F0502020204030204" pitchFamily="34" charset="0"/>
                <a:cs typeface="Simplon BP Regular"/>
              </a:rPr>
              <a:t>Finalizar o uso do Padrão de Projeto</a:t>
            </a:r>
            <a:endParaRPr lang="pt-BR" sz="132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/>
            <a:endParaRPr lang="pt-BR" sz="132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32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Documentação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latin typeface="Calibri" panose="020F0502020204030204" pitchFamily="34" charset="0"/>
                <a:cs typeface="Simplon BP Regular"/>
              </a:rPr>
              <a:t>Revisar e atualizar a lista de requisitos</a:t>
            </a:r>
            <a:endParaRPr lang="pt-BR" sz="132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6855EFF-D1A5-4B0A-9CD8-E7737D3366A8}"/>
              </a:ext>
            </a:extLst>
          </p:cNvPr>
          <p:cNvSpPr txBox="1"/>
          <p:nvPr/>
        </p:nvSpPr>
        <p:spPr>
          <a:xfrm>
            <a:off x="572404" y="1492012"/>
            <a:ext cx="6126970" cy="1412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2049" indent="-252049" fontAlgn="base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0" b="1" dirty="0">
                <a:latin typeface="+mj-lt"/>
                <a:cs typeface="Simplon BP Regular"/>
              </a:rPr>
              <a:t>Refatoração das funcionalidades de exportação de dados em TXT e CSV</a:t>
            </a:r>
          </a:p>
          <a:p>
            <a:pPr marL="252049" indent="-252049" fontAlgn="base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0" b="1" dirty="0">
                <a:latin typeface="+mj-lt"/>
                <a:cs typeface="Simplon BP Regular"/>
              </a:rPr>
              <a:t>Finalização da página HTML e CSS para o site institucional</a:t>
            </a:r>
          </a:p>
          <a:p>
            <a:pPr marL="252049" indent="-252049" fontAlgn="base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0" b="1" dirty="0">
                <a:latin typeface="+mj-lt"/>
                <a:cs typeface="Simplon BP Regular"/>
              </a:rPr>
              <a:t>Finalização do desenho de arquitetura do projeto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0" b="1" dirty="0">
              <a:solidFill>
                <a:schemeClr val="tx1"/>
              </a:solidFill>
              <a:latin typeface="+mj-lt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0" b="1" dirty="0">
              <a:solidFill>
                <a:schemeClr val="tx1"/>
              </a:solidFill>
              <a:latin typeface="+mj-lt"/>
              <a:cs typeface="Simplon BP Regular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632E9DB7-1F21-4A79-9511-5C1C35136F5C}"/>
              </a:ext>
            </a:extLst>
          </p:cNvPr>
          <p:cNvSpPr txBox="1"/>
          <p:nvPr/>
        </p:nvSpPr>
        <p:spPr>
          <a:xfrm>
            <a:off x="6828430" y="1496628"/>
            <a:ext cx="6126970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0" b="1" dirty="0">
                <a:latin typeface="+mj-lt"/>
                <a:cs typeface="Simplon BP Regular"/>
              </a:rPr>
              <a:t> Tarefas e detalhes referentes ao front e </a:t>
            </a:r>
            <a:r>
              <a:rPr lang="pt-BR" sz="1320" b="1" dirty="0" err="1">
                <a:latin typeface="+mj-lt"/>
                <a:cs typeface="Simplon BP Regular"/>
              </a:rPr>
              <a:t>back-end</a:t>
            </a:r>
            <a:r>
              <a:rPr lang="pt-BR" sz="1320" b="1" dirty="0">
                <a:latin typeface="+mj-lt"/>
                <a:cs typeface="Simplon BP Regular"/>
              </a:rPr>
              <a:t> a serem concluídas o quanto antes.</a:t>
            </a:r>
            <a:endParaRPr lang="pt-BR" sz="1320" b="1" dirty="0">
              <a:solidFill>
                <a:schemeClr val="tx1"/>
              </a:solidFill>
              <a:latin typeface="+mj-lt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0" b="1" dirty="0">
              <a:solidFill>
                <a:schemeClr val="tx1"/>
              </a:solidFill>
              <a:latin typeface="+mj-lt"/>
              <a:cs typeface="Simplon BP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008643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Retângulo 435">
            <a:extLst>
              <a:ext uri="{FF2B5EF4-FFF2-40B4-BE49-F238E27FC236}">
                <a16:creationId xmlns:a16="http://schemas.microsoft.com/office/drawing/2014/main" id="{CA76217E-83F0-4540-87C4-2662E7F891BF}"/>
              </a:ext>
            </a:extLst>
          </p:cNvPr>
          <p:cNvSpPr/>
          <p:nvPr/>
        </p:nvSpPr>
        <p:spPr>
          <a:xfrm>
            <a:off x="11775968" y="1764407"/>
            <a:ext cx="1494183" cy="5401093"/>
          </a:xfrm>
          <a:prstGeom prst="rect">
            <a:avLst/>
          </a:prstGeom>
          <a:solidFill>
            <a:srgbClr val="FFC000">
              <a:alpha val="21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4" name="Retângulo 433">
            <a:extLst>
              <a:ext uri="{FF2B5EF4-FFF2-40B4-BE49-F238E27FC236}">
                <a16:creationId xmlns:a16="http://schemas.microsoft.com/office/drawing/2014/main" id="{836041FD-CF70-47F1-96F1-E7798D149ED7}"/>
              </a:ext>
            </a:extLst>
          </p:cNvPr>
          <p:cNvSpPr/>
          <p:nvPr/>
        </p:nvSpPr>
        <p:spPr>
          <a:xfrm>
            <a:off x="10181683" y="1764407"/>
            <a:ext cx="1594285" cy="5401093"/>
          </a:xfrm>
          <a:prstGeom prst="rect">
            <a:avLst/>
          </a:prstGeom>
          <a:solidFill>
            <a:srgbClr val="FFC000">
              <a:alpha val="21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2" name="Retângulo 431">
            <a:extLst>
              <a:ext uri="{FF2B5EF4-FFF2-40B4-BE49-F238E27FC236}">
                <a16:creationId xmlns:a16="http://schemas.microsoft.com/office/drawing/2014/main" id="{93EC27FA-E9DF-4B2B-BC92-962F48C6B79F}"/>
              </a:ext>
            </a:extLst>
          </p:cNvPr>
          <p:cNvSpPr/>
          <p:nvPr/>
        </p:nvSpPr>
        <p:spPr>
          <a:xfrm>
            <a:off x="8830562" y="1763913"/>
            <a:ext cx="1351121" cy="5401093"/>
          </a:xfrm>
          <a:prstGeom prst="rect">
            <a:avLst/>
          </a:prstGeom>
          <a:solidFill>
            <a:srgbClr val="FFC000">
              <a:alpha val="21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0" name="Retângulo 429">
            <a:extLst>
              <a:ext uri="{FF2B5EF4-FFF2-40B4-BE49-F238E27FC236}">
                <a16:creationId xmlns:a16="http://schemas.microsoft.com/office/drawing/2014/main" id="{01A3BD6E-CF44-4EAF-9EA8-35DD7AD4EA62}"/>
              </a:ext>
            </a:extLst>
          </p:cNvPr>
          <p:cNvSpPr/>
          <p:nvPr/>
        </p:nvSpPr>
        <p:spPr>
          <a:xfrm>
            <a:off x="7294093" y="1756093"/>
            <a:ext cx="1536470" cy="5401093"/>
          </a:xfrm>
          <a:prstGeom prst="rect">
            <a:avLst/>
          </a:prstGeom>
          <a:solidFill>
            <a:srgbClr val="FFC000">
              <a:alpha val="21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8" name="Retângulo 427">
            <a:extLst>
              <a:ext uri="{FF2B5EF4-FFF2-40B4-BE49-F238E27FC236}">
                <a16:creationId xmlns:a16="http://schemas.microsoft.com/office/drawing/2014/main" id="{B3FD41D2-0D61-4A3A-8C24-6964C2A69B5A}"/>
              </a:ext>
            </a:extLst>
          </p:cNvPr>
          <p:cNvSpPr/>
          <p:nvPr/>
        </p:nvSpPr>
        <p:spPr>
          <a:xfrm>
            <a:off x="5898228" y="1763914"/>
            <a:ext cx="1395865" cy="5401093"/>
          </a:xfrm>
          <a:prstGeom prst="rect">
            <a:avLst/>
          </a:prstGeom>
          <a:solidFill>
            <a:srgbClr val="FFC000">
              <a:alpha val="21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6" name="Retângulo 425">
            <a:extLst>
              <a:ext uri="{FF2B5EF4-FFF2-40B4-BE49-F238E27FC236}">
                <a16:creationId xmlns:a16="http://schemas.microsoft.com/office/drawing/2014/main" id="{29CCA6E1-2258-4C42-B8CE-623F3FDA877A}"/>
              </a:ext>
            </a:extLst>
          </p:cNvPr>
          <p:cNvSpPr/>
          <p:nvPr/>
        </p:nvSpPr>
        <p:spPr>
          <a:xfrm>
            <a:off x="4413184" y="1764407"/>
            <a:ext cx="1485044" cy="5401093"/>
          </a:xfrm>
          <a:prstGeom prst="rect">
            <a:avLst/>
          </a:prstGeom>
          <a:solidFill>
            <a:srgbClr val="FFC000">
              <a:alpha val="21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4" name="Retângulo 423">
            <a:extLst>
              <a:ext uri="{FF2B5EF4-FFF2-40B4-BE49-F238E27FC236}">
                <a16:creationId xmlns:a16="http://schemas.microsoft.com/office/drawing/2014/main" id="{3FE5447C-8792-4D23-B80C-94118519298F}"/>
              </a:ext>
            </a:extLst>
          </p:cNvPr>
          <p:cNvSpPr/>
          <p:nvPr/>
        </p:nvSpPr>
        <p:spPr>
          <a:xfrm>
            <a:off x="2877645" y="1764524"/>
            <a:ext cx="1527447" cy="5401093"/>
          </a:xfrm>
          <a:prstGeom prst="rect">
            <a:avLst/>
          </a:prstGeom>
          <a:solidFill>
            <a:srgbClr val="FFC000">
              <a:alpha val="21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2" name="Retângulo 421">
            <a:extLst>
              <a:ext uri="{FF2B5EF4-FFF2-40B4-BE49-F238E27FC236}">
                <a16:creationId xmlns:a16="http://schemas.microsoft.com/office/drawing/2014/main" id="{D7A8EBAF-73AB-4A21-9D04-4EAA06A3B1DB}"/>
              </a:ext>
            </a:extLst>
          </p:cNvPr>
          <p:cNvSpPr/>
          <p:nvPr/>
        </p:nvSpPr>
        <p:spPr>
          <a:xfrm>
            <a:off x="1557130" y="1748514"/>
            <a:ext cx="1315410" cy="5401093"/>
          </a:xfrm>
          <a:prstGeom prst="rect">
            <a:avLst/>
          </a:prstGeom>
          <a:solidFill>
            <a:srgbClr val="FFC000">
              <a:alpha val="21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0" name="Title 2"/>
          <p:cNvSpPr>
            <a:spLocks noGrp="1"/>
          </p:cNvSpPr>
          <p:nvPr>
            <p:ph type="title"/>
          </p:nvPr>
        </p:nvSpPr>
        <p:spPr>
          <a:xfrm>
            <a:off x="96739" y="108223"/>
            <a:ext cx="12131620" cy="413068"/>
          </a:xfrm>
        </p:spPr>
        <p:txBody>
          <a:bodyPr lIns="105844" tIns="0" rIns="105844" bIns="0" anchor="t">
            <a:noAutofit/>
          </a:bodyPr>
          <a:lstStyle/>
          <a:p>
            <a:pPr>
              <a:lnSpc>
                <a:spcPct val="100000"/>
              </a:lnSpc>
              <a:spcAft>
                <a:spcPts val="882"/>
              </a:spcAft>
              <a:buClr>
                <a:prstClr val="black"/>
              </a:buClr>
            </a:pPr>
            <a:r>
              <a:rPr lang="pt-BR" sz="2646" dirty="0" err="1">
                <a:solidFill>
                  <a:prstClr val="black"/>
                </a:solidFill>
                <a:latin typeface="Simplon Oi Headline" pitchFamily="2" charset="0"/>
                <a:cs typeface="Arial" panose="020B0604020202020204" pitchFamily="34" charset="0"/>
              </a:rPr>
              <a:t>Timeline</a:t>
            </a:r>
            <a:r>
              <a:rPr lang="pt-BR" sz="2646" dirty="0">
                <a:solidFill>
                  <a:prstClr val="black"/>
                </a:solidFill>
                <a:latin typeface="Simplon Oi Headline" pitchFamily="2" charset="0"/>
                <a:cs typeface="Arial" panose="020B0604020202020204" pitchFamily="34" charset="0"/>
              </a:rPr>
              <a:t> do projeto por semana</a:t>
            </a:r>
            <a:endParaRPr lang="en-US" sz="2646" dirty="0">
              <a:solidFill>
                <a:prstClr val="black"/>
              </a:solidFill>
              <a:latin typeface="Simplon Oi Headline" pitchFamily="2" charset="0"/>
              <a:cs typeface="Arial" panose="020B0604020202020204" pitchFamily="34" charset="0"/>
            </a:endParaRPr>
          </a:p>
        </p:txBody>
      </p:sp>
      <p:sp>
        <p:nvSpPr>
          <p:cNvPr id="2" name="AutoShape 54">
            <a:extLst>
              <a:ext uri="{FF2B5EF4-FFF2-40B4-BE49-F238E27FC236}">
                <a16:creationId xmlns:a16="http://schemas.microsoft.com/office/drawing/2014/main" id="{2D8E0425-B1CC-4CA2-B53B-9F4C90889F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01950"/>
            <a:ext cx="13442950" cy="413068"/>
          </a:xfrm>
          <a:prstGeom prst="homePlate">
            <a:avLst>
              <a:gd name="adj" fmla="val 16364"/>
            </a:avLst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defTabSz="1344259" eaLnBrk="0" hangingPunct="0">
              <a:defRPr/>
            </a:pPr>
            <a:r>
              <a:rPr lang="pt-BR" sz="2352" b="1" kern="0" dirty="0">
                <a:solidFill>
                  <a:srgbClr val="FFFFFF"/>
                </a:solidFill>
                <a:latin typeface="Arial"/>
                <a:cs typeface="Calibri" pitchFamily="34" charset="0"/>
              </a:rPr>
              <a:t>Sprint 2</a:t>
            </a:r>
          </a:p>
        </p:txBody>
      </p: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2E0B5D1E-EC52-4B96-9225-1C775BEB0237}"/>
              </a:ext>
            </a:extLst>
          </p:cNvPr>
          <p:cNvCxnSpPr/>
          <p:nvPr/>
        </p:nvCxnSpPr>
        <p:spPr>
          <a:xfrm>
            <a:off x="0" y="7165007"/>
            <a:ext cx="13442950" cy="0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3570E08F-5FC4-4083-BE87-DF0B93590185}"/>
              </a:ext>
            </a:extLst>
          </p:cNvPr>
          <p:cNvSpPr txBox="1"/>
          <p:nvPr/>
        </p:nvSpPr>
        <p:spPr>
          <a:xfrm>
            <a:off x="130558" y="2582734"/>
            <a:ext cx="8370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Plataforma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BB0875A0-AD8F-4CD8-B430-537FDD42F13C}"/>
              </a:ext>
            </a:extLst>
          </p:cNvPr>
          <p:cNvSpPr txBox="1"/>
          <p:nvPr/>
        </p:nvSpPr>
        <p:spPr>
          <a:xfrm>
            <a:off x="129729" y="3708623"/>
            <a:ext cx="7232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 defTabSz="672130"/>
            <a:r>
              <a:rPr lang="pt-BR" sz="11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Back-end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EC7BD329-BD9F-472F-B18C-E828167B0F39}"/>
              </a:ext>
            </a:extLst>
          </p:cNvPr>
          <p:cNvSpPr txBox="1"/>
          <p:nvPr/>
        </p:nvSpPr>
        <p:spPr>
          <a:xfrm>
            <a:off x="79787" y="4752764"/>
            <a:ext cx="7633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 defTabSz="672130"/>
            <a:r>
              <a:rPr lang="pt-BR" sz="11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Front-</a:t>
            </a:r>
            <a:r>
              <a:rPr lang="pt-BR" sz="1100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end</a:t>
            </a:r>
            <a:endParaRPr lang="pt-BR" sz="11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79ACF832-4179-497E-A2CC-CAC355B75F33}"/>
              </a:ext>
            </a:extLst>
          </p:cNvPr>
          <p:cNvSpPr txBox="1"/>
          <p:nvPr/>
        </p:nvSpPr>
        <p:spPr>
          <a:xfrm>
            <a:off x="48125" y="6039301"/>
            <a:ext cx="10663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 defTabSz="672130"/>
            <a:r>
              <a:rPr lang="pt-BR" sz="11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Documentação</a:t>
            </a:r>
          </a:p>
        </p:txBody>
      </p:sp>
      <p:sp>
        <p:nvSpPr>
          <p:cNvPr id="171" name="AutoShape 54">
            <a:extLst>
              <a:ext uri="{FF2B5EF4-FFF2-40B4-BE49-F238E27FC236}">
                <a16:creationId xmlns:a16="http://schemas.microsoft.com/office/drawing/2014/main" id="{A1C115D7-4365-4DFB-AC1B-ED98C5BB7E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7879" y="1116335"/>
            <a:ext cx="3415071" cy="645150"/>
          </a:xfrm>
          <a:prstGeom prst="homePlate">
            <a:avLst>
              <a:gd name="adj" fmla="val 16364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defTabSz="1344259" eaLnBrk="0" hangingPunct="0">
              <a:defRPr/>
            </a:pPr>
            <a:r>
              <a:rPr lang="pt-BR" sz="2000" b="1" kern="0" dirty="0">
                <a:solidFill>
                  <a:srgbClr val="FFFFFF"/>
                </a:solidFill>
                <a:latin typeface="Arial"/>
                <a:cs typeface="Calibri" pitchFamily="34" charset="0"/>
              </a:rPr>
              <a:t>Semana 4</a:t>
            </a:r>
          </a:p>
        </p:txBody>
      </p:sp>
      <p:sp>
        <p:nvSpPr>
          <p:cNvPr id="201" name="AutoShape 54">
            <a:extLst>
              <a:ext uri="{FF2B5EF4-FFF2-40B4-BE49-F238E27FC236}">
                <a16:creationId xmlns:a16="http://schemas.microsoft.com/office/drawing/2014/main" id="{0F8EBFBB-B685-4C2D-B1AF-32FD7BB48C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1506" y="1116335"/>
            <a:ext cx="2908361" cy="645150"/>
          </a:xfrm>
          <a:prstGeom prst="homePlate">
            <a:avLst>
              <a:gd name="adj" fmla="val 16364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defTabSz="1344259" eaLnBrk="0" hangingPunct="0">
              <a:defRPr/>
            </a:pPr>
            <a:r>
              <a:rPr lang="pt-BR" sz="2000" b="1" kern="0" dirty="0">
                <a:solidFill>
                  <a:srgbClr val="FFFFFF"/>
                </a:solidFill>
                <a:latin typeface="Arial"/>
                <a:cs typeface="Calibri" pitchFamily="34" charset="0"/>
              </a:rPr>
              <a:t>Semana 3</a:t>
            </a:r>
          </a:p>
        </p:txBody>
      </p:sp>
      <p:sp>
        <p:nvSpPr>
          <p:cNvPr id="237" name="Seta: para a Direita 236">
            <a:extLst>
              <a:ext uri="{FF2B5EF4-FFF2-40B4-BE49-F238E27FC236}">
                <a16:creationId xmlns:a16="http://schemas.microsoft.com/office/drawing/2014/main" id="{18EC27A8-B98E-4BC9-AC12-D4D1448C638F}"/>
              </a:ext>
            </a:extLst>
          </p:cNvPr>
          <p:cNvSpPr/>
          <p:nvPr/>
        </p:nvSpPr>
        <p:spPr>
          <a:xfrm>
            <a:off x="1582098" y="6650192"/>
            <a:ext cx="4350424" cy="235984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3" name="CaixaDeTexto 242">
            <a:extLst>
              <a:ext uri="{FF2B5EF4-FFF2-40B4-BE49-F238E27FC236}">
                <a16:creationId xmlns:a16="http://schemas.microsoft.com/office/drawing/2014/main" id="{D1885C06-8C0B-42D3-8BB3-B95063E47A6A}"/>
              </a:ext>
            </a:extLst>
          </p:cNvPr>
          <p:cNvSpPr txBox="1"/>
          <p:nvPr/>
        </p:nvSpPr>
        <p:spPr>
          <a:xfrm>
            <a:off x="1179492" y="1770374"/>
            <a:ext cx="666629" cy="323967"/>
          </a:xfrm>
          <a:prstGeom prst="rect">
            <a:avLst/>
          </a:prstGeom>
        </p:spPr>
        <p:txBody>
          <a:bodyPr vert="horz" wrap="square" lIns="134422" tIns="67211" rIns="134422" bIns="67211" rtlCol="0" anchor="ctr">
            <a:noAutofit/>
          </a:bodyPr>
          <a:lstStyle/>
          <a:p>
            <a:r>
              <a:rPr lang="pt-BR" sz="1200" b="1" dirty="0">
                <a:latin typeface="Simplon BP"/>
              </a:rPr>
              <a:t>30/09</a:t>
            </a:r>
          </a:p>
        </p:txBody>
      </p:sp>
      <p:sp>
        <p:nvSpPr>
          <p:cNvPr id="253" name="CaixaDeTexto 252">
            <a:extLst>
              <a:ext uri="{FF2B5EF4-FFF2-40B4-BE49-F238E27FC236}">
                <a16:creationId xmlns:a16="http://schemas.microsoft.com/office/drawing/2014/main" id="{285276A8-1285-41A6-B451-E36D5CBD21E6}"/>
              </a:ext>
            </a:extLst>
          </p:cNvPr>
          <p:cNvSpPr txBox="1"/>
          <p:nvPr/>
        </p:nvSpPr>
        <p:spPr>
          <a:xfrm>
            <a:off x="1071239" y="2131800"/>
            <a:ext cx="90281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100" dirty="0"/>
              <a:t>Modelagem </a:t>
            </a:r>
          </a:p>
          <a:p>
            <a:pPr algn="ctr"/>
            <a:r>
              <a:rPr lang="pt-BR" sz="1100" dirty="0"/>
              <a:t>de Dados</a:t>
            </a:r>
          </a:p>
        </p:txBody>
      </p:sp>
      <p:sp>
        <p:nvSpPr>
          <p:cNvPr id="259" name="CaixaDeTexto 258">
            <a:extLst>
              <a:ext uri="{FF2B5EF4-FFF2-40B4-BE49-F238E27FC236}">
                <a16:creationId xmlns:a16="http://schemas.microsoft.com/office/drawing/2014/main" id="{A1725325-E8BA-4741-ABA0-6BBA1C97498D}"/>
              </a:ext>
            </a:extLst>
          </p:cNvPr>
          <p:cNvSpPr txBox="1"/>
          <p:nvPr/>
        </p:nvSpPr>
        <p:spPr>
          <a:xfrm>
            <a:off x="2520206" y="1720027"/>
            <a:ext cx="666629" cy="374314"/>
          </a:xfrm>
          <a:prstGeom prst="rect">
            <a:avLst/>
          </a:prstGeom>
        </p:spPr>
        <p:txBody>
          <a:bodyPr vert="horz" wrap="square" lIns="134422" tIns="67211" rIns="134422" bIns="67211" rtlCol="0" anchor="ctr">
            <a:noAutofit/>
          </a:bodyPr>
          <a:lstStyle/>
          <a:p>
            <a:r>
              <a:rPr lang="pt-BR" sz="1200" b="1" dirty="0">
                <a:latin typeface="Simplon BP"/>
              </a:rPr>
              <a:t>05/10</a:t>
            </a:r>
          </a:p>
        </p:txBody>
      </p:sp>
      <p:sp>
        <p:nvSpPr>
          <p:cNvPr id="271" name="Elipse 270">
            <a:extLst>
              <a:ext uri="{FF2B5EF4-FFF2-40B4-BE49-F238E27FC236}">
                <a16:creationId xmlns:a16="http://schemas.microsoft.com/office/drawing/2014/main" id="{2BB7F879-4A5B-4BD5-90E6-538562817507}"/>
              </a:ext>
            </a:extLst>
          </p:cNvPr>
          <p:cNvSpPr/>
          <p:nvPr/>
        </p:nvSpPr>
        <p:spPr>
          <a:xfrm>
            <a:off x="1392883" y="6598816"/>
            <a:ext cx="258414" cy="28424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087"/>
          </a:p>
        </p:txBody>
      </p:sp>
      <p:sp>
        <p:nvSpPr>
          <p:cNvPr id="273" name="Estrela de 5 Pontas 6">
            <a:extLst>
              <a:ext uri="{FF2B5EF4-FFF2-40B4-BE49-F238E27FC236}">
                <a16:creationId xmlns:a16="http://schemas.microsoft.com/office/drawing/2014/main" id="{606429C4-E60F-4583-8031-665E6FBEAE59}"/>
              </a:ext>
            </a:extLst>
          </p:cNvPr>
          <p:cNvSpPr/>
          <p:nvPr/>
        </p:nvSpPr>
        <p:spPr>
          <a:xfrm>
            <a:off x="5687694" y="6515618"/>
            <a:ext cx="341124" cy="403882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FFC000"/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087">
              <a:solidFill>
                <a:srgbClr val="FFC000"/>
              </a:solidFill>
            </a:endParaRPr>
          </a:p>
        </p:txBody>
      </p:sp>
      <p:sp>
        <p:nvSpPr>
          <p:cNvPr id="277" name="CaixaDeTexto 276">
            <a:extLst>
              <a:ext uri="{FF2B5EF4-FFF2-40B4-BE49-F238E27FC236}">
                <a16:creationId xmlns:a16="http://schemas.microsoft.com/office/drawing/2014/main" id="{8F8A0299-19BF-466B-8D7F-9762C9A43D95}"/>
              </a:ext>
            </a:extLst>
          </p:cNvPr>
          <p:cNvSpPr txBox="1"/>
          <p:nvPr/>
        </p:nvSpPr>
        <p:spPr>
          <a:xfrm>
            <a:off x="4088842" y="1756424"/>
            <a:ext cx="666629" cy="323967"/>
          </a:xfrm>
          <a:prstGeom prst="rect">
            <a:avLst/>
          </a:prstGeom>
        </p:spPr>
        <p:txBody>
          <a:bodyPr vert="horz" wrap="square" lIns="134422" tIns="67211" rIns="134422" bIns="67211" rtlCol="0" anchor="ctr">
            <a:noAutofit/>
          </a:bodyPr>
          <a:lstStyle/>
          <a:p>
            <a:r>
              <a:rPr lang="pt-BR" sz="1200" b="1" dirty="0">
                <a:latin typeface="Simplon BP"/>
              </a:rPr>
              <a:t>07/10</a:t>
            </a:r>
          </a:p>
        </p:txBody>
      </p:sp>
      <p:sp>
        <p:nvSpPr>
          <p:cNvPr id="283" name="CaixaDeTexto 282">
            <a:extLst>
              <a:ext uri="{FF2B5EF4-FFF2-40B4-BE49-F238E27FC236}">
                <a16:creationId xmlns:a16="http://schemas.microsoft.com/office/drawing/2014/main" id="{795A8A7D-F53A-4F77-8B74-EE19FFE927F1}"/>
              </a:ext>
            </a:extLst>
          </p:cNvPr>
          <p:cNvSpPr txBox="1"/>
          <p:nvPr/>
        </p:nvSpPr>
        <p:spPr>
          <a:xfrm>
            <a:off x="5558737" y="1776633"/>
            <a:ext cx="666629" cy="323967"/>
          </a:xfrm>
          <a:prstGeom prst="rect">
            <a:avLst/>
          </a:prstGeom>
        </p:spPr>
        <p:txBody>
          <a:bodyPr vert="horz" wrap="square" lIns="134422" tIns="67211" rIns="134422" bIns="67211" rtlCol="0" anchor="ctr">
            <a:noAutofit/>
          </a:bodyPr>
          <a:lstStyle/>
          <a:p>
            <a:r>
              <a:rPr lang="pt-BR" sz="1200" b="1" dirty="0">
                <a:latin typeface="Simplon BP"/>
              </a:rPr>
              <a:t>12/10</a:t>
            </a:r>
          </a:p>
        </p:txBody>
      </p:sp>
      <p:sp>
        <p:nvSpPr>
          <p:cNvPr id="287" name="CaixaDeTexto 286">
            <a:extLst>
              <a:ext uri="{FF2B5EF4-FFF2-40B4-BE49-F238E27FC236}">
                <a16:creationId xmlns:a16="http://schemas.microsoft.com/office/drawing/2014/main" id="{5E4887B2-744E-4155-BFB8-6E8E797A6B64}"/>
              </a:ext>
            </a:extLst>
          </p:cNvPr>
          <p:cNvSpPr txBox="1"/>
          <p:nvPr/>
        </p:nvSpPr>
        <p:spPr>
          <a:xfrm>
            <a:off x="2882356" y="6444927"/>
            <a:ext cx="1925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1344259" eaLnBrk="0" hangingPunct="0">
              <a:defRPr/>
            </a:pPr>
            <a:r>
              <a:rPr lang="pt-BR" sz="1400" kern="0" dirty="0">
                <a:solidFill>
                  <a:srgbClr val="000000"/>
                </a:solidFill>
                <a:latin typeface="Arial"/>
                <a:cs typeface="Calibri" pitchFamily="34" charset="0"/>
              </a:rPr>
              <a:t>Arquitetura do Projeto</a:t>
            </a:r>
          </a:p>
        </p:txBody>
      </p:sp>
      <p:sp>
        <p:nvSpPr>
          <p:cNvPr id="291" name="Estrela de 5 Pontas 6">
            <a:extLst>
              <a:ext uri="{FF2B5EF4-FFF2-40B4-BE49-F238E27FC236}">
                <a16:creationId xmlns:a16="http://schemas.microsoft.com/office/drawing/2014/main" id="{CC6CB843-C27A-446A-9FFC-B3C2529869BE}"/>
              </a:ext>
            </a:extLst>
          </p:cNvPr>
          <p:cNvSpPr/>
          <p:nvPr/>
        </p:nvSpPr>
        <p:spPr>
          <a:xfrm>
            <a:off x="13101826" y="6243329"/>
            <a:ext cx="341124" cy="403882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FFC000"/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087">
              <a:solidFill>
                <a:srgbClr val="FFC000"/>
              </a:solidFill>
            </a:endParaRPr>
          </a:p>
        </p:txBody>
      </p:sp>
      <p:sp>
        <p:nvSpPr>
          <p:cNvPr id="325" name="AutoShape 54">
            <a:extLst>
              <a:ext uri="{FF2B5EF4-FFF2-40B4-BE49-F238E27FC236}">
                <a16:creationId xmlns:a16="http://schemas.microsoft.com/office/drawing/2014/main" id="{443B1705-7CB8-4B29-AC45-A83C97AC1D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48368" y="1112981"/>
            <a:ext cx="3191831" cy="645150"/>
          </a:xfrm>
          <a:prstGeom prst="homePlate">
            <a:avLst>
              <a:gd name="adj" fmla="val 16364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defTabSz="1344259" eaLnBrk="0" hangingPunct="0">
              <a:defRPr/>
            </a:pPr>
            <a:r>
              <a:rPr lang="pt-BR" sz="2000" b="1" kern="0" dirty="0">
                <a:solidFill>
                  <a:srgbClr val="FFFFFF"/>
                </a:solidFill>
                <a:latin typeface="Arial"/>
                <a:cs typeface="Calibri" pitchFamily="34" charset="0"/>
              </a:rPr>
              <a:t>Semana 2</a:t>
            </a:r>
          </a:p>
        </p:txBody>
      </p:sp>
      <p:sp>
        <p:nvSpPr>
          <p:cNvPr id="330" name="CaixaDeTexto 329">
            <a:extLst>
              <a:ext uri="{FF2B5EF4-FFF2-40B4-BE49-F238E27FC236}">
                <a16:creationId xmlns:a16="http://schemas.microsoft.com/office/drawing/2014/main" id="{5B806AA8-ECD3-450A-BBF2-8FAF93494181}"/>
              </a:ext>
            </a:extLst>
          </p:cNvPr>
          <p:cNvSpPr txBox="1"/>
          <p:nvPr/>
        </p:nvSpPr>
        <p:spPr>
          <a:xfrm>
            <a:off x="12534660" y="6546552"/>
            <a:ext cx="8627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1344259" eaLnBrk="0" hangingPunct="0">
              <a:defRPr/>
            </a:pPr>
            <a:r>
              <a:rPr lang="pt-BR" sz="1400" kern="0" dirty="0">
                <a:solidFill>
                  <a:srgbClr val="000000"/>
                </a:solidFill>
                <a:latin typeface="Arial"/>
                <a:cs typeface="Calibri" pitchFamily="34" charset="0"/>
              </a:rPr>
              <a:t>Entrega</a:t>
            </a:r>
          </a:p>
          <a:p>
            <a:pPr algn="ctr" defTabSz="1344259" eaLnBrk="0" hangingPunct="0">
              <a:defRPr/>
            </a:pPr>
            <a:r>
              <a:rPr lang="pt-BR" sz="1400" kern="0" dirty="0">
                <a:solidFill>
                  <a:srgbClr val="000000"/>
                </a:solidFill>
                <a:latin typeface="Arial"/>
                <a:cs typeface="Calibri" pitchFamily="34" charset="0"/>
              </a:rPr>
              <a:t>2° Sprint</a:t>
            </a:r>
          </a:p>
        </p:txBody>
      </p:sp>
      <p:sp>
        <p:nvSpPr>
          <p:cNvPr id="342" name="Estrela de 5 Pontas 6">
            <a:extLst>
              <a:ext uri="{FF2B5EF4-FFF2-40B4-BE49-F238E27FC236}">
                <a16:creationId xmlns:a16="http://schemas.microsoft.com/office/drawing/2014/main" id="{FB253E95-1065-4197-AE50-2F4EF152CA9B}"/>
              </a:ext>
            </a:extLst>
          </p:cNvPr>
          <p:cNvSpPr/>
          <p:nvPr/>
        </p:nvSpPr>
        <p:spPr>
          <a:xfrm>
            <a:off x="1351528" y="5947597"/>
            <a:ext cx="341124" cy="403882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FFC000"/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087">
              <a:solidFill>
                <a:srgbClr val="FFC000"/>
              </a:solidFill>
            </a:endParaRPr>
          </a:p>
        </p:txBody>
      </p:sp>
      <p:sp>
        <p:nvSpPr>
          <p:cNvPr id="346" name="CaixaDeTexto 345">
            <a:extLst>
              <a:ext uri="{FF2B5EF4-FFF2-40B4-BE49-F238E27FC236}">
                <a16:creationId xmlns:a16="http://schemas.microsoft.com/office/drawing/2014/main" id="{A06B673C-AA66-4229-8EC7-18838C62F6F4}"/>
              </a:ext>
            </a:extLst>
          </p:cNvPr>
          <p:cNvSpPr txBox="1"/>
          <p:nvPr/>
        </p:nvSpPr>
        <p:spPr>
          <a:xfrm>
            <a:off x="1123484" y="5506897"/>
            <a:ext cx="81785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100" dirty="0"/>
              <a:t>Desenho</a:t>
            </a:r>
          </a:p>
          <a:p>
            <a:pPr algn="ctr"/>
            <a:r>
              <a:rPr lang="pt-BR" sz="1100" dirty="0"/>
              <a:t>De Solução</a:t>
            </a:r>
          </a:p>
        </p:txBody>
      </p:sp>
      <p:sp>
        <p:nvSpPr>
          <p:cNvPr id="352" name="CaixaDeTexto 351">
            <a:extLst>
              <a:ext uri="{FF2B5EF4-FFF2-40B4-BE49-F238E27FC236}">
                <a16:creationId xmlns:a16="http://schemas.microsoft.com/office/drawing/2014/main" id="{2977670B-ADA9-4402-9712-25DA14C90D8F}"/>
              </a:ext>
            </a:extLst>
          </p:cNvPr>
          <p:cNvSpPr txBox="1"/>
          <p:nvPr/>
        </p:nvSpPr>
        <p:spPr>
          <a:xfrm>
            <a:off x="967647" y="3256601"/>
            <a:ext cx="118333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100" dirty="0"/>
              <a:t>Desenvolvimento</a:t>
            </a:r>
          </a:p>
          <a:p>
            <a:pPr algn="ctr"/>
            <a:r>
              <a:rPr lang="pt-BR" sz="1100" dirty="0"/>
              <a:t>CRUD</a:t>
            </a:r>
          </a:p>
        </p:txBody>
      </p:sp>
      <p:sp>
        <p:nvSpPr>
          <p:cNvPr id="360" name="Seta: para a Direita 359">
            <a:extLst>
              <a:ext uri="{FF2B5EF4-FFF2-40B4-BE49-F238E27FC236}">
                <a16:creationId xmlns:a16="http://schemas.microsoft.com/office/drawing/2014/main" id="{A030D769-7954-4616-8F12-3CA537F4AE55}"/>
              </a:ext>
            </a:extLst>
          </p:cNvPr>
          <p:cNvSpPr/>
          <p:nvPr/>
        </p:nvSpPr>
        <p:spPr>
          <a:xfrm>
            <a:off x="1582098" y="4928503"/>
            <a:ext cx="1372117" cy="244976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2" name="Elipse 361">
            <a:extLst>
              <a:ext uri="{FF2B5EF4-FFF2-40B4-BE49-F238E27FC236}">
                <a16:creationId xmlns:a16="http://schemas.microsoft.com/office/drawing/2014/main" id="{83FBDB2D-2413-482B-8645-A38938991625}"/>
              </a:ext>
            </a:extLst>
          </p:cNvPr>
          <p:cNvSpPr/>
          <p:nvPr/>
        </p:nvSpPr>
        <p:spPr>
          <a:xfrm>
            <a:off x="1383462" y="4916195"/>
            <a:ext cx="258414" cy="28424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087"/>
          </a:p>
        </p:txBody>
      </p:sp>
      <p:sp>
        <p:nvSpPr>
          <p:cNvPr id="364" name="Estrela de 5 Pontas 6">
            <a:extLst>
              <a:ext uri="{FF2B5EF4-FFF2-40B4-BE49-F238E27FC236}">
                <a16:creationId xmlns:a16="http://schemas.microsoft.com/office/drawing/2014/main" id="{50782CF4-25CA-4481-BF2A-50BC6C3A7735}"/>
              </a:ext>
            </a:extLst>
          </p:cNvPr>
          <p:cNvSpPr/>
          <p:nvPr/>
        </p:nvSpPr>
        <p:spPr>
          <a:xfrm>
            <a:off x="2686144" y="4831850"/>
            <a:ext cx="341124" cy="403882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FFC000"/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087">
              <a:solidFill>
                <a:srgbClr val="FFC000"/>
              </a:solidFill>
            </a:endParaRPr>
          </a:p>
        </p:txBody>
      </p:sp>
      <p:sp>
        <p:nvSpPr>
          <p:cNvPr id="366" name="Elipse 365">
            <a:extLst>
              <a:ext uri="{FF2B5EF4-FFF2-40B4-BE49-F238E27FC236}">
                <a16:creationId xmlns:a16="http://schemas.microsoft.com/office/drawing/2014/main" id="{23956335-7C51-4666-8792-70EE35D33E3A}"/>
              </a:ext>
            </a:extLst>
          </p:cNvPr>
          <p:cNvSpPr/>
          <p:nvPr/>
        </p:nvSpPr>
        <p:spPr>
          <a:xfrm>
            <a:off x="1129470" y="7260243"/>
            <a:ext cx="209840" cy="23081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087"/>
          </a:p>
        </p:txBody>
      </p:sp>
      <p:sp>
        <p:nvSpPr>
          <p:cNvPr id="368" name="CaixaDeTexto 367">
            <a:extLst>
              <a:ext uri="{FF2B5EF4-FFF2-40B4-BE49-F238E27FC236}">
                <a16:creationId xmlns:a16="http://schemas.microsoft.com/office/drawing/2014/main" id="{67E6392E-A7E7-4CE6-95BA-EE9E63A87310}"/>
              </a:ext>
            </a:extLst>
          </p:cNvPr>
          <p:cNvSpPr txBox="1"/>
          <p:nvPr/>
        </p:nvSpPr>
        <p:spPr>
          <a:xfrm>
            <a:off x="1324191" y="7244844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100" dirty="0"/>
              <a:t>Início Tarefa</a:t>
            </a:r>
          </a:p>
        </p:txBody>
      </p:sp>
      <p:sp>
        <p:nvSpPr>
          <p:cNvPr id="372" name="Seta: para a Direita 371">
            <a:extLst>
              <a:ext uri="{FF2B5EF4-FFF2-40B4-BE49-F238E27FC236}">
                <a16:creationId xmlns:a16="http://schemas.microsoft.com/office/drawing/2014/main" id="{C04A0C14-F302-4316-9A15-46AE9CCD20E6}"/>
              </a:ext>
            </a:extLst>
          </p:cNvPr>
          <p:cNvSpPr/>
          <p:nvPr/>
        </p:nvSpPr>
        <p:spPr>
          <a:xfrm>
            <a:off x="2790981" y="7274438"/>
            <a:ext cx="1039460" cy="235985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4" name="CaixaDeTexto 373">
            <a:extLst>
              <a:ext uri="{FF2B5EF4-FFF2-40B4-BE49-F238E27FC236}">
                <a16:creationId xmlns:a16="http://schemas.microsoft.com/office/drawing/2014/main" id="{96835171-9E2B-4953-99A9-BFD7D93B6984}"/>
              </a:ext>
            </a:extLst>
          </p:cNvPr>
          <p:cNvSpPr txBox="1"/>
          <p:nvPr/>
        </p:nvSpPr>
        <p:spPr>
          <a:xfrm>
            <a:off x="3785729" y="7261625"/>
            <a:ext cx="118333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100" dirty="0"/>
              <a:t>Desenvolvimento</a:t>
            </a:r>
          </a:p>
        </p:txBody>
      </p:sp>
      <p:sp>
        <p:nvSpPr>
          <p:cNvPr id="376" name="Estrela de 5 Pontas 6">
            <a:extLst>
              <a:ext uri="{FF2B5EF4-FFF2-40B4-BE49-F238E27FC236}">
                <a16:creationId xmlns:a16="http://schemas.microsoft.com/office/drawing/2014/main" id="{A878F091-DB9B-45A5-9F75-AE4F6131A184}"/>
              </a:ext>
            </a:extLst>
          </p:cNvPr>
          <p:cNvSpPr/>
          <p:nvPr/>
        </p:nvSpPr>
        <p:spPr>
          <a:xfrm>
            <a:off x="5187594" y="7229444"/>
            <a:ext cx="220960" cy="261611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FFC000"/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087">
              <a:solidFill>
                <a:srgbClr val="FFC000"/>
              </a:solidFill>
            </a:endParaRPr>
          </a:p>
        </p:txBody>
      </p:sp>
      <p:sp>
        <p:nvSpPr>
          <p:cNvPr id="378" name="CaixaDeTexto 377">
            <a:extLst>
              <a:ext uri="{FF2B5EF4-FFF2-40B4-BE49-F238E27FC236}">
                <a16:creationId xmlns:a16="http://schemas.microsoft.com/office/drawing/2014/main" id="{C6BC1058-2019-43CA-B701-C4CB801B19FB}"/>
              </a:ext>
            </a:extLst>
          </p:cNvPr>
          <p:cNvSpPr txBox="1"/>
          <p:nvPr/>
        </p:nvSpPr>
        <p:spPr>
          <a:xfrm>
            <a:off x="5411847" y="7261625"/>
            <a:ext cx="6270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100" dirty="0"/>
              <a:t>Entrega</a:t>
            </a:r>
          </a:p>
        </p:txBody>
      </p:sp>
      <p:sp>
        <p:nvSpPr>
          <p:cNvPr id="384" name="AutoShape 54">
            <a:extLst>
              <a:ext uri="{FF2B5EF4-FFF2-40B4-BE49-F238E27FC236}">
                <a16:creationId xmlns:a16="http://schemas.microsoft.com/office/drawing/2014/main" id="{F6ACB361-8978-429F-ACB0-4EBE0AB33C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7130" y="1110943"/>
            <a:ext cx="2989978" cy="645150"/>
          </a:xfrm>
          <a:prstGeom prst="homePlate">
            <a:avLst>
              <a:gd name="adj" fmla="val 16364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defTabSz="1344259" eaLnBrk="0" hangingPunct="0">
              <a:defRPr/>
            </a:pPr>
            <a:r>
              <a:rPr lang="pt-BR" sz="2000" b="1" kern="0" dirty="0">
                <a:solidFill>
                  <a:srgbClr val="FFFFFF"/>
                </a:solidFill>
                <a:latin typeface="Arial"/>
                <a:cs typeface="Calibri" pitchFamily="34" charset="0"/>
              </a:rPr>
              <a:t>Semana 1</a:t>
            </a:r>
          </a:p>
        </p:txBody>
      </p:sp>
      <p:sp>
        <p:nvSpPr>
          <p:cNvPr id="386" name="CaixaDeTexto 385">
            <a:extLst>
              <a:ext uri="{FF2B5EF4-FFF2-40B4-BE49-F238E27FC236}">
                <a16:creationId xmlns:a16="http://schemas.microsoft.com/office/drawing/2014/main" id="{19E0EF2F-3475-4200-9691-2386AA97167C}"/>
              </a:ext>
            </a:extLst>
          </p:cNvPr>
          <p:cNvSpPr txBox="1"/>
          <p:nvPr/>
        </p:nvSpPr>
        <p:spPr>
          <a:xfrm>
            <a:off x="6966955" y="1756424"/>
            <a:ext cx="666629" cy="323967"/>
          </a:xfrm>
          <a:prstGeom prst="rect">
            <a:avLst/>
          </a:prstGeom>
        </p:spPr>
        <p:txBody>
          <a:bodyPr vert="horz" wrap="square" lIns="134422" tIns="67211" rIns="134422" bIns="67211" rtlCol="0" anchor="ctr">
            <a:noAutofit/>
          </a:bodyPr>
          <a:lstStyle/>
          <a:p>
            <a:r>
              <a:rPr lang="pt-BR" sz="1200" b="1" dirty="0">
                <a:latin typeface="Simplon BP"/>
              </a:rPr>
              <a:t>14/10</a:t>
            </a:r>
          </a:p>
        </p:txBody>
      </p:sp>
      <p:sp>
        <p:nvSpPr>
          <p:cNvPr id="392" name="CaixaDeTexto 391">
            <a:extLst>
              <a:ext uri="{FF2B5EF4-FFF2-40B4-BE49-F238E27FC236}">
                <a16:creationId xmlns:a16="http://schemas.microsoft.com/office/drawing/2014/main" id="{35DA7DB3-E851-4A4F-9F3A-E0097817BB77}"/>
              </a:ext>
            </a:extLst>
          </p:cNvPr>
          <p:cNvSpPr txBox="1"/>
          <p:nvPr/>
        </p:nvSpPr>
        <p:spPr>
          <a:xfrm>
            <a:off x="8466617" y="1724100"/>
            <a:ext cx="666629" cy="323967"/>
          </a:xfrm>
          <a:prstGeom prst="rect">
            <a:avLst/>
          </a:prstGeom>
        </p:spPr>
        <p:txBody>
          <a:bodyPr vert="horz" wrap="square" lIns="134422" tIns="67211" rIns="134422" bIns="67211" rtlCol="0" anchor="ctr">
            <a:noAutofit/>
          </a:bodyPr>
          <a:lstStyle/>
          <a:p>
            <a:r>
              <a:rPr lang="pt-BR" sz="1200" b="1" dirty="0">
                <a:latin typeface="Simplon BP"/>
              </a:rPr>
              <a:t>19/10</a:t>
            </a:r>
          </a:p>
        </p:txBody>
      </p:sp>
      <p:sp>
        <p:nvSpPr>
          <p:cNvPr id="396" name="CaixaDeTexto 395">
            <a:extLst>
              <a:ext uri="{FF2B5EF4-FFF2-40B4-BE49-F238E27FC236}">
                <a16:creationId xmlns:a16="http://schemas.microsoft.com/office/drawing/2014/main" id="{605165F5-D7D5-4CB7-8752-76A0B4B8A0FF}"/>
              </a:ext>
            </a:extLst>
          </p:cNvPr>
          <p:cNvSpPr txBox="1"/>
          <p:nvPr/>
        </p:nvSpPr>
        <p:spPr>
          <a:xfrm>
            <a:off x="9879332" y="1724099"/>
            <a:ext cx="666629" cy="323967"/>
          </a:xfrm>
          <a:prstGeom prst="rect">
            <a:avLst/>
          </a:prstGeom>
        </p:spPr>
        <p:txBody>
          <a:bodyPr vert="horz" wrap="square" lIns="134422" tIns="67211" rIns="134422" bIns="67211" rtlCol="0" anchor="ctr">
            <a:noAutofit/>
          </a:bodyPr>
          <a:lstStyle/>
          <a:p>
            <a:r>
              <a:rPr lang="pt-BR" sz="1200" b="1" dirty="0">
                <a:latin typeface="Simplon BP"/>
              </a:rPr>
              <a:t>21/10</a:t>
            </a:r>
          </a:p>
        </p:txBody>
      </p:sp>
      <p:sp>
        <p:nvSpPr>
          <p:cNvPr id="402" name="CaixaDeTexto 401">
            <a:extLst>
              <a:ext uri="{FF2B5EF4-FFF2-40B4-BE49-F238E27FC236}">
                <a16:creationId xmlns:a16="http://schemas.microsoft.com/office/drawing/2014/main" id="{4A48266E-B4E7-47D5-925F-CA594116BDC2}"/>
              </a:ext>
            </a:extLst>
          </p:cNvPr>
          <p:cNvSpPr txBox="1"/>
          <p:nvPr/>
        </p:nvSpPr>
        <p:spPr>
          <a:xfrm>
            <a:off x="11454560" y="1785275"/>
            <a:ext cx="666629" cy="319647"/>
          </a:xfrm>
          <a:prstGeom prst="rect">
            <a:avLst/>
          </a:prstGeom>
        </p:spPr>
        <p:txBody>
          <a:bodyPr vert="horz" wrap="square" lIns="134422" tIns="67211" rIns="134422" bIns="67211" rtlCol="0" anchor="ctr">
            <a:noAutofit/>
          </a:bodyPr>
          <a:lstStyle/>
          <a:p>
            <a:r>
              <a:rPr lang="pt-BR" sz="1200" b="1" dirty="0">
                <a:latin typeface="Simplon BP"/>
              </a:rPr>
              <a:t>26/10</a:t>
            </a:r>
          </a:p>
        </p:txBody>
      </p:sp>
      <p:sp>
        <p:nvSpPr>
          <p:cNvPr id="406" name="CaixaDeTexto 405">
            <a:extLst>
              <a:ext uri="{FF2B5EF4-FFF2-40B4-BE49-F238E27FC236}">
                <a16:creationId xmlns:a16="http://schemas.microsoft.com/office/drawing/2014/main" id="{BC9A546C-4D5D-40A4-8604-BA7CA8AA84E1}"/>
              </a:ext>
            </a:extLst>
          </p:cNvPr>
          <p:cNvSpPr txBox="1"/>
          <p:nvPr/>
        </p:nvSpPr>
        <p:spPr>
          <a:xfrm>
            <a:off x="1503312" y="4576052"/>
            <a:ext cx="17459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1344259" eaLnBrk="0" hangingPunct="0">
              <a:defRPr/>
            </a:pPr>
            <a:r>
              <a:rPr lang="pt-BR" sz="1200" kern="0" dirty="0">
                <a:solidFill>
                  <a:srgbClr val="000000"/>
                </a:solidFill>
                <a:latin typeface="Arial"/>
                <a:cs typeface="Calibri" pitchFamily="34" charset="0"/>
              </a:rPr>
              <a:t>Adaptação </a:t>
            </a:r>
            <a:r>
              <a:rPr lang="pt-BR" sz="1200" kern="0" dirty="0" err="1">
                <a:solidFill>
                  <a:srgbClr val="000000"/>
                </a:solidFill>
                <a:latin typeface="Arial"/>
                <a:cs typeface="Calibri" pitchFamily="34" charset="0"/>
              </a:rPr>
              <a:t>Wireframes</a:t>
            </a:r>
            <a:endParaRPr lang="pt-BR" sz="1200" kern="0" dirty="0">
              <a:solidFill>
                <a:srgbClr val="000000"/>
              </a:solidFill>
              <a:latin typeface="Arial"/>
              <a:cs typeface="Calibri" pitchFamily="34" charset="0"/>
            </a:endParaRPr>
          </a:p>
        </p:txBody>
      </p:sp>
      <p:sp>
        <p:nvSpPr>
          <p:cNvPr id="408" name="CaixaDeTexto 407">
            <a:extLst>
              <a:ext uri="{FF2B5EF4-FFF2-40B4-BE49-F238E27FC236}">
                <a16:creationId xmlns:a16="http://schemas.microsoft.com/office/drawing/2014/main" id="{137E865B-6D4F-42BA-915B-9CF63B46E3FC}"/>
              </a:ext>
            </a:extLst>
          </p:cNvPr>
          <p:cNvSpPr txBox="1"/>
          <p:nvPr/>
        </p:nvSpPr>
        <p:spPr>
          <a:xfrm>
            <a:off x="12880209" y="1759283"/>
            <a:ext cx="666629" cy="323967"/>
          </a:xfrm>
          <a:prstGeom prst="rect">
            <a:avLst/>
          </a:prstGeom>
        </p:spPr>
        <p:txBody>
          <a:bodyPr vert="horz" wrap="square" lIns="134422" tIns="67211" rIns="134422" bIns="67211" rtlCol="0" anchor="ctr">
            <a:noAutofit/>
          </a:bodyPr>
          <a:lstStyle/>
          <a:p>
            <a:r>
              <a:rPr lang="pt-BR" sz="1200" b="1" dirty="0">
                <a:latin typeface="Simplon BP"/>
              </a:rPr>
              <a:t>28/10</a:t>
            </a:r>
          </a:p>
        </p:txBody>
      </p:sp>
      <p:sp>
        <p:nvSpPr>
          <p:cNvPr id="416" name="Seta: para a Direita 415">
            <a:extLst>
              <a:ext uri="{FF2B5EF4-FFF2-40B4-BE49-F238E27FC236}">
                <a16:creationId xmlns:a16="http://schemas.microsoft.com/office/drawing/2014/main" id="{0B8DF041-84BB-4D6C-B3EF-0488A10520FD}"/>
              </a:ext>
            </a:extLst>
          </p:cNvPr>
          <p:cNvSpPr/>
          <p:nvPr/>
        </p:nvSpPr>
        <p:spPr>
          <a:xfrm>
            <a:off x="1582098" y="2621281"/>
            <a:ext cx="1374461" cy="223356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8" name="Elipse 417">
            <a:extLst>
              <a:ext uri="{FF2B5EF4-FFF2-40B4-BE49-F238E27FC236}">
                <a16:creationId xmlns:a16="http://schemas.microsoft.com/office/drawing/2014/main" id="{CDC94BCD-7462-49AA-B3F8-1D74FDA4D9F0}"/>
              </a:ext>
            </a:extLst>
          </p:cNvPr>
          <p:cNvSpPr/>
          <p:nvPr/>
        </p:nvSpPr>
        <p:spPr>
          <a:xfrm>
            <a:off x="1386379" y="2586539"/>
            <a:ext cx="258414" cy="28424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087"/>
          </a:p>
        </p:txBody>
      </p:sp>
      <p:sp>
        <p:nvSpPr>
          <p:cNvPr id="420" name="Estrela de 5 Pontas 6">
            <a:extLst>
              <a:ext uri="{FF2B5EF4-FFF2-40B4-BE49-F238E27FC236}">
                <a16:creationId xmlns:a16="http://schemas.microsoft.com/office/drawing/2014/main" id="{4C1664D9-02A2-4117-9EFC-6B31343CC294}"/>
              </a:ext>
            </a:extLst>
          </p:cNvPr>
          <p:cNvSpPr/>
          <p:nvPr/>
        </p:nvSpPr>
        <p:spPr>
          <a:xfrm>
            <a:off x="2713177" y="2468501"/>
            <a:ext cx="341124" cy="403882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FFC000"/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087" dirty="0">
              <a:solidFill>
                <a:srgbClr val="FFC000"/>
              </a:solidFill>
            </a:endParaRPr>
          </a:p>
        </p:txBody>
      </p:sp>
      <p:sp>
        <p:nvSpPr>
          <p:cNvPr id="3" name="Seta: para a Direita 2">
            <a:extLst>
              <a:ext uri="{FF2B5EF4-FFF2-40B4-BE49-F238E27FC236}">
                <a16:creationId xmlns:a16="http://schemas.microsoft.com/office/drawing/2014/main" id="{C9E8F628-BBCF-466E-97EF-0C915E7C3926}"/>
              </a:ext>
            </a:extLst>
          </p:cNvPr>
          <p:cNvSpPr/>
          <p:nvPr/>
        </p:nvSpPr>
        <p:spPr>
          <a:xfrm>
            <a:off x="1583575" y="3719690"/>
            <a:ext cx="2883250" cy="270691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C5813675-2B68-4DD8-8CFB-4F8C362DD78B}"/>
              </a:ext>
            </a:extLst>
          </p:cNvPr>
          <p:cNvSpPr/>
          <p:nvPr/>
        </p:nvSpPr>
        <p:spPr>
          <a:xfrm>
            <a:off x="1392883" y="3696327"/>
            <a:ext cx="258414" cy="28424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087"/>
          </a:p>
        </p:txBody>
      </p:sp>
      <p:sp>
        <p:nvSpPr>
          <p:cNvPr id="5" name="Estrela de 5 Pontas 6">
            <a:extLst>
              <a:ext uri="{FF2B5EF4-FFF2-40B4-BE49-F238E27FC236}">
                <a16:creationId xmlns:a16="http://schemas.microsoft.com/office/drawing/2014/main" id="{7142B2C1-3622-4DDD-91B9-11635BFE167A}"/>
              </a:ext>
            </a:extLst>
          </p:cNvPr>
          <p:cNvSpPr/>
          <p:nvPr/>
        </p:nvSpPr>
        <p:spPr>
          <a:xfrm>
            <a:off x="4195784" y="3636506"/>
            <a:ext cx="341124" cy="403882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FFC000"/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087" dirty="0">
              <a:solidFill>
                <a:srgbClr val="FFC000"/>
              </a:solidFill>
            </a:endParaRPr>
          </a:p>
        </p:txBody>
      </p:sp>
      <p:sp>
        <p:nvSpPr>
          <p:cNvPr id="7" name="Seta: para a Direita 6">
            <a:extLst>
              <a:ext uri="{FF2B5EF4-FFF2-40B4-BE49-F238E27FC236}">
                <a16:creationId xmlns:a16="http://schemas.microsoft.com/office/drawing/2014/main" id="{4F12051D-A59D-4C57-BFA4-F934F0FF923A}"/>
              </a:ext>
            </a:extLst>
          </p:cNvPr>
          <p:cNvSpPr/>
          <p:nvPr/>
        </p:nvSpPr>
        <p:spPr>
          <a:xfrm>
            <a:off x="2882356" y="3127087"/>
            <a:ext cx="4466440" cy="187159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2270B13E-56B0-4006-AB1F-B4EED3182954}"/>
              </a:ext>
            </a:extLst>
          </p:cNvPr>
          <p:cNvSpPr/>
          <p:nvPr/>
        </p:nvSpPr>
        <p:spPr>
          <a:xfrm>
            <a:off x="2718808" y="3041688"/>
            <a:ext cx="258414" cy="28424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087"/>
          </a:p>
        </p:txBody>
      </p:sp>
      <p:sp>
        <p:nvSpPr>
          <p:cNvPr id="9" name="Estrela de 5 Pontas 6">
            <a:extLst>
              <a:ext uri="{FF2B5EF4-FFF2-40B4-BE49-F238E27FC236}">
                <a16:creationId xmlns:a16="http://schemas.microsoft.com/office/drawing/2014/main" id="{1053036C-5081-4791-BF5B-236CCAB0CFD2}"/>
              </a:ext>
            </a:extLst>
          </p:cNvPr>
          <p:cNvSpPr/>
          <p:nvPr/>
        </p:nvSpPr>
        <p:spPr>
          <a:xfrm>
            <a:off x="7123156" y="2987387"/>
            <a:ext cx="341124" cy="403882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FFC000"/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087" dirty="0">
              <a:solidFill>
                <a:srgbClr val="FFC000"/>
              </a:solidFill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8E298C9E-82F4-4004-8498-BA77ADC16F20}"/>
              </a:ext>
            </a:extLst>
          </p:cNvPr>
          <p:cNvSpPr txBox="1"/>
          <p:nvPr/>
        </p:nvSpPr>
        <p:spPr>
          <a:xfrm>
            <a:off x="4248368" y="2925854"/>
            <a:ext cx="15376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100" dirty="0"/>
              <a:t>Desenvolvimento ORM 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2E66E3D8-84C3-4B69-BECE-A6225370AE1F}"/>
              </a:ext>
            </a:extLst>
          </p:cNvPr>
          <p:cNvSpPr txBox="1"/>
          <p:nvPr/>
        </p:nvSpPr>
        <p:spPr>
          <a:xfrm>
            <a:off x="5793460" y="3912735"/>
            <a:ext cx="31673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/>
              <a:t>Discussão sobre Padrão de Projeto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52937F1D-5682-4538-8138-CE1CE218000E}"/>
              </a:ext>
            </a:extLst>
          </p:cNvPr>
          <p:cNvSpPr txBox="1"/>
          <p:nvPr/>
        </p:nvSpPr>
        <p:spPr>
          <a:xfrm>
            <a:off x="3748388" y="5632264"/>
            <a:ext cx="158395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/>
              <a:t>Definição dos dados</a:t>
            </a:r>
          </a:p>
          <a:p>
            <a:pPr algn="ctr"/>
            <a:r>
              <a:rPr lang="pt-BR" sz="1100" dirty="0"/>
              <a:t>exportados para CSV</a:t>
            </a:r>
          </a:p>
        </p:txBody>
      </p:sp>
      <p:sp>
        <p:nvSpPr>
          <p:cNvPr id="16" name="Seta: para a Direita 15">
            <a:extLst>
              <a:ext uri="{FF2B5EF4-FFF2-40B4-BE49-F238E27FC236}">
                <a16:creationId xmlns:a16="http://schemas.microsoft.com/office/drawing/2014/main" id="{5FBB1311-6CDE-4D0A-9EEA-45C116EF9CFC}"/>
              </a:ext>
            </a:extLst>
          </p:cNvPr>
          <p:cNvSpPr/>
          <p:nvPr/>
        </p:nvSpPr>
        <p:spPr>
          <a:xfrm>
            <a:off x="5978019" y="4100777"/>
            <a:ext cx="2883250" cy="270691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865607B4-7163-4F48-9FCF-889B2864D8AE}"/>
              </a:ext>
            </a:extLst>
          </p:cNvPr>
          <p:cNvSpPr/>
          <p:nvPr/>
        </p:nvSpPr>
        <p:spPr>
          <a:xfrm>
            <a:off x="5799910" y="4091848"/>
            <a:ext cx="258414" cy="28424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087"/>
          </a:p>
        </p:txBody>
      </p:sp>
      <p:sp>
        <p:nvSpPr>
          <p:cNvPr id="18" name="Estrela de 5 Pontas 6">
            <a:extLst>
              <a:ext uri="{FF2B5EF4-FFF2-40B4-BE49-F238E27FC236}">
                <a16:creationId xmlns:a16="http://schemas.microsoft.com/office/drawing/2014/main" id="{7E545EE5-CD73-493F-8FAE-41EFAB153979}"/>
              </a:ext>
            </a:extLst>
          </p:cNvPr>
          <p:cNvSpPr/>
          <p:nvPr/>
        </p:nvSpPr>
        <p:spPr>
          <a:xfrm>
            <a:off x="8593729" y="3980568"/>
            <a:ext cx="341124" cy="403882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FFC000"/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087" dirty="0">
              <a:solidFill>
                <a:srgbClr val="FFC000"/>
              </a:solidFill>
            </a:endParaRPr>
          </a:p>
        </p:txBody>
      </p:sp>
      <p:sp>
        <p:nvSpPr>
          <p:cNvPr id="19" name="Seta: para a Direita 18">
            <a:extLst>
              <a:ext uri="{FF2B5EF4-FFF2-40B4-BE49-F238E27FC236}">
                <a16:creationId xmlns:a16="http://schemas.microsoft.com/office/drawing/2014/main" id="{ED995F64-D4E5-4E16-A397-62484F2DB6D0}"/>
              </a:ext>
            </a:extLst>
          </p:cNvPr>
          <p:cNvSpPr/>
          <p:nvPr/>
        </p:nvSpPr>
        <p:spPr>
          <a:xfrm>
            <a:off x="4544571" y="6127943"/>
            <a:ext cx="1372117" cy="244976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32C9535B-38AB-457D-9680-BDB752A723ED}"/>
              </a:ext>
            </a:extLst>
          </p:cNvPr>
          <p:cNvSpPr/>
          <p:nvPr/>
        </p:nvSpPr>
        <p:spPr>
          <a:xfrm>
            <a:off x="4283976" y="6084887"/>
            <a:ext cx="258414" cy="28424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087"/>
          </a:p>
        </p:txBody>
      </p:sp>
      <p:sp>
        <p:nvSpPr>
          <p:cNvPr id="21" name="Estrela de 5 Pontas 6">
            <a:extLst>
              <a:ext uri="{FF2B5EF4-FFF2-40B4-BE49-F238E27FC236}">
                <a16:creationId xmlns:a16="http://schemas.microsoft.com/office/drawing/2014/main" id="{C86C4528-5451-4963-8917-996698F5AD65}"/>
              </a:ext>
            </a:extLst>
          </p:cNvPr>
          <p:cNvSpPr/>
          <p:nvPr/>
        </p:nvSpPr>
        <p:spPr>
          <a:xfrm>
            <a:off x="5659482" y="5977082"/>
            <a:ext cx="341124" cy="403882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FFC000"/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087">
              <a:solidFill>
                <a:srgbClr val="FFC000"/>
              </a:solidFill>
            </a:endParaRPr>
          </a:p>
        </p:txBody>
      </p:sp>
      <p:sp>
        <p:nvSpPr>
          <p:cNvPr id="28" name="Seta: para a Direita 27">
            <a:extLst>
              <a:ext uri="{FF2B5EF4-FFF2-40B4-BE49-F238E27FC236}">
                <a16:creationId xmlns:a16="http://schemas.microsoft.com/office/drawing/2014/main" id="{466AC47D-5BA0-4C58-8132-9AA276A07977}"/>
              </a:ext>
            </a:extLst>
          </p:cNvPr>
          <p:cNvSpPr/>
          <p:nvPr/>
        </p:nvSpPr>
        <p:spPr>
          <a:xfrm>
            <a:off x="5981780" y="5702407"/>
            <a:ext cx="1372117" cy="244976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999AF596-3528-4B0A-9D93-4950324C8F62}"/>
              </a:ext>
            </a:extLst>
          </p:cNvPr>
          <p:cNvSpPr/>
          <p:nvPr/>
        </p:nvSpPr>
        <p:spPr>
          <a:xfrm>
            <a:off x="5761690" y="5663356"/>
            <a:ext cx="258414" cy="28424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087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D599EFD9-56A6-495E-8245-0F868DCCD5AC}"/>
              </a:ext>
            </a:extLst>
          </p:cNvPr>
          <p:cNvSpPr txBox="1"/>
          <p:nvPr/>
        </p:nvSpPr>
        <p:spPr>
          <a:xfrm>
            <a:off x="5779236" y="5464698"/>
            <a:ext cx="16620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/>
              <a:t>Documento de Layout</a:t>
            </a:r>
          </a:p>
        </p:txBody>
      </p:sp>
      <p:sp>
        <p:nvSpPr>
          <p:cNvPr id="31" name="Estrela de 5 Pontas 6">
            <a:extLst>
              <a:ext uri="{FF2B5EF4-FFF2-40B4-BE49-F238E27FC236}">
                <a16:creationId xmlns:a16="http://schemas.microsoft.com/office/drawing/2014/main" id="{7DFE5EC9-991C-4EA4-A5CE-BE7D3F321029}"/>
              </a:ext>
            </a:extLst>
          </p:cNvPr>
          <p:cNvSpPr/>
          <p:nvPr/>
        </p:nvSpPr>
        <p:spPr>
          <a:xfrm>
            <a:off x="7100135" y="5578492"/>
            <a:ext cx="341124" cy="403882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FFC000"/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087" dirty="0">
              <a:solidFill>
                <a:srgbClr val="FFC000"/>
              </a:solidFill>
            </a:endParaRPr>
          </a:p>
        </p:txBody>
      </p:sp>
      <p:sp>
        <p:nvSpPr>
          <p:cNvPr id="33" name="Seta: para a Direita 32">
            <a:extLst>
              <a:ext uri="{FF2B5EF4-FFF2-40B4-BE49-F238E27FC236}">
                <a16:creationId xmlns:a16="http://schemas.microsoft.com/office/drawing/2014/main" id="{6CD7088C-D771-4986-9263-5F98AFA297AD}"/>
              </a:ext>
            </a:extLst>
          </p:cNvPr>
          <p:cNvSpPr/>
          <p:nvPr/>
        </p:nvSpPr>
        <p:spPr>
          <a:xfrm>
            <a:off x="4481144" y="4710194"/>
            <a:ext cx="5800641" cy="270691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050A7599-1B15-4D3E-8617-BFA0849391FE}"/>
              </a:ext>
            </a:extLst>
          </p:cNvPr>
          <p:cNvSpPr/>
          <p:nvPr/>
        </p:nvSpPr>
        <p:spPr>
          <a:xfrm>
            <a:off x="4286157" y="4700274"/>
            <a:ext cx="258414" cy="28424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087"/>
          </a:p>
        </p:txBody>
      </p:sp>
      <p:sp>
        <p:nvSpPr>
          <p:cNvPr id="35" name="Estrela de 5 Pontas 6">
            <a:extLst>
              <a:ext uri="{FF2B5EF4-FFF2-40B4-BE49-F238E27FC236}">
                <a16:creationId xmlns:a16="http://schemas.microsoft.com/office/drawing/2014/main" id="{5669EF21-987B-4F7A-BD26-2134A6E5555E}"/>
              </a:ext>
            </a:extLst>
          </p:cNvPr>
          <p:cNvSpPr/>
          <p:nvPr/>
        </p:nvSpPr>
        <p:spPr>
          <a:xfrm>
            <a:off x="10022698" y="4592537"/>
            <a:ext cx="341124" cy="403882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FFC000"/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087" dirty="0">
              <a:solidFill>
                <a:srgbClr val="FFC000"/>
              </a:solidFill>
            </a:endParaRP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8B65E775-E54B-467F-8DC8-DDF6CF77C8DF}"/>
              </a:ext>
            </a:extLst>
          </p:cNvPr>
          <p:cNvSpPr txBox="1"/>
          <p:nvPr/>
        </p:nvSpPr>
        <p:spPr>
          <a:xfrm>
            <a:off x="5741460" y="4539376"/>
            <a:ext cx="31673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/>
              <a:t>Site Institucional</a:t>
            </a:r>
          </a:p>
        </p:txBody>
      </p:sp>
      <p:sp>
        <p:nvSpPr>
          <p:cNvPr id="42" name="Seta: para a Direita 41">
            <a:extLst>
              <a:ext uri="{FF2B5EF4-FFF2-40B4-BE49-F238E27FC236}">
                <a16:creationId xmlns:a16="http://schemas.microsoft.com/office/drawing/2014/main" id="{EADFE9A5-7272-41F6-A90D-E050E5C93C8C}"/>
              </a:ext>
            </a:extLst>
          </p:cNvPr>
          <p:cNvSpPr/>
          <p:nvPr/>
        </p:nvSpPr>
        <p:spPr>
          <a:xfrm>
            <a:off x="5973087" y="3564241"/>
            <a:ext cx="4276780" cy="187159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Elipse 42">
            <a:extLst>
              <a:ext uri="{FF2B5EF4-FFF2-40B4-BE49-F238E27FC236}">
                <a16:creationId xmlns:a16="http://schemas.microsoft.com/office/drawing/2014/main" id="{501792B1-E48F-4204-B35D-F032089123F2}"/>
              </a:ext>
            </a:extLst>
          </p:cNvPr>
          <p:cNvSpPr/>
          <p:nvPr/>
        </p:nvSpPr>
        <p:spPr>
          <a:xfrm>
            <a:off x="5813087" y="3485064"/>
            <a:ext cx="258414" cy="28424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087"/>
          </a:p>
        </p:txBody>
      </p:sp>
      <p:sp>
        <p:nvSpPr>
          <p:cNvPr id="44" name="Estrela de 5 Pontas 6">
            <a:extLst>
              <a:ext uri="{FF2B5EF4-FFF2-40B4-BE49-F238E27FC236}">
                <a16:creationId xmlns:a16="http://schemas.microsoft.com/office/drawing/2014/main" id="{560251D5-37F9-4FB8-B371-DDA666A23F1E}"/>
              </a:ext>
            </a:extLst>
          </p:cNvPr>
          <p:cNvSpPr/>
          <p:nvPr/>
        </p:nvSpPr>
        <p:spPr>
          <a:xfrm>
            <a:off x="10011121" y="3406397"/>
            <a:ext cx="341124" cy="403882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FFC000"/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087" dirty="0">
              <a:solidFill>
                <a:srgbClr val="FFC000"/>
              </a:solidFill>
            </a:endParaRP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0EAFD7C6-0033-4C81-9E74-092044497C37}"/>
              </a:ext>
            </a:extLst>
          </p:cNvPr>
          <p:cNvSpPr txBox="1"/>
          <p:nvPr/>
        </p:nvSpPr>
        <p:spPr>
          <a:xfrm>
            <a:off x="6929056" y="3392580"/>
            <a:ext cx="31673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/>
              <a:t>Funcionalidade exportação de dados em TXT e CSV</a:t>
            </a:r>
          </a:p>
        </p:txBody>
      </p:sp>
      <p:sp>
        <p:nvSpPr>
          <p:cNvPr id="11" name="Seta: para a Direita 10">
            <a:extLst>
              <a:ext uri="{FF2B5EF4-FFF2-40B4-BE49-F238E27FC236}">
                <a16:creationId xmlns:a16="http://schemas.microsoft.com/office/drawing/2014/main" id="{3EE5CD3F-9C75-41E3-B64E-ADD9ABDD69E9}"/>
              </a:ext>
            </a:extLst>
          </p:cNvPr>
          <p:cNvSpPr/>
          <p:nvPr/>
        </p:nvSpPr>
        <p:spPr>
          <a:xfrm>
            <a:off x="7321951" y="5142105"/>
            <a:ext cx="4454017" cy="238208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44317B0A-E2AF-455B-ABE8-A496EF43C650}"/>
              </a:ext>
            </a:extLst>
          </p:cNvPr>
          <p:cNvSpPr/>
          <p:nvPr/>
        </p:nvSpPr>
        <p:spPr>
          <a:xfrm>
            <a:off x="7181785" y="5080671"/>
            <a:ext cx="258414" cy="28424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087"/>
          </a:p>
        </p:txBody>
      </p:sp>
      <p:sp>
        <p:nvSpPr>
          <p:cNvPr id="22" name="Estrela de 5 Pontas 6">
            <a:extLst>
              <a:ext uri="{FF2B5EF4-FFF2-40B4-BE49-F238E27FC236}">
                <a16:creationId xmlns:a16="http://schemas.microsoft.com/office/drawing/2014/main" id="{EF2A49DE-1B94-4F23-BFDF-A562931BF38E}"/>
              </a:ext>
            </a:extLst>
          </p:cNvPr>
          <p:cNvSpPr/>
          <p:nvPr/>
        </p:nvSpPr>
        <p:spPr>
          <a:xfrm>
            <a:off x="11547590" y="5013926"/>
            <a:ext cx="341124" cy="403882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FFC000"/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087" dirty="0">
              <a:solidFill>
                <a:srgbClr val="FFC000"/>
              </a:solidFill>
            </a:endParaRP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D1A2FDDB-13EC-4FAC-84DD-3BB08B090F04}"/>
              </a:ext>
            </a:extLst>
          </p:cNvPr>
          <p:cNvSpPr txBox="1"/>
          <p:nvPr/>
        </p:nvSpPr>
        <p:spPr>
          <a:xfrm>
            <a:off x="8103557" y="4954257"/>
            <a:ext cx="31673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/>
              <a:t>Aplicação</a:t>
            </a:r>
          </a:p>
        </p:txBody>
      </p:sp>
      <p:sp>
        <p:nvSpPr>
          <p:cNvPr id="25" name="Seta: para a Direita 24">
            <a:extLst>
              <a:ext uri="{FF2B5EF4-FFF2-40B4-BE49-F238E27FC236}">
                <a16:creationId xmlns:a16="http://schemas.microsoft.com/office/drawing/2014/main" id="{0E87B1A1-22BA-4172-9700-4FBA28D231FE}"/>
              </a:ext>
            </a:extLst>
          </p:cNvPr>
          <p:cNvSpPr/>
          <p:nvPr/>
        </p:nvSpPr>
        <p:spPr>
          <a:xfrm>
            <a:off x="7352143" y="6319781"/>
            <a:ext cx="4454017" cy="220023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06629FA5-9DEA-40A5-BCC9-B3DC5AF19629}"/>
              </a:ext>
            </a:extLst>
          </p:cNvPr>
          <p:cNvSpPr/>
          <p:nvPr/>
        </p:nvSpPr>
        <p:spPr>
          <a:xfrm>
            <a:off x="7181785" y="6285538"/>
            <a:ext cx="258414" cy="28424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087"/>
          </a:p>
        </p:txBody>
      </p:sp>
      <p:sp>
        <p:nvSpPr>
          <p:cNvPr id="27" name="Estrela de 5 Pontas 6">
            <a:extLst>
              <a:ext uri="{FF2B5EF4-FFF2-40B4-BE49-F238E27FC236}">
                <a16:creationId xmlns:a16="http://schemas.microsoft.com/office/drawing/2014/main" id="{EE0F2617-D50D-4BB7-8FD2-6EFD34158F3D}"/>
              </a:ext>
            </a:extLst>
          </p:cNvPr>
          <p:cNvSpPr/>
          <p:nvPr/>
        </p:nvSpPr>
        <p:spPr>
          <a:xfrm>
            <a:off x="11564852" y="6197389"/>
            <a:ext cx="341124" cy="403882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FFC000"/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087" dirty="0">
              <a:solidFill>
                <a:srgbClr val="FFC000"/>
              </a:solidFill>
            </a:endParaRP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0B555D12-368A-4807-96FA-0AF1B9F9D6D3}"/>
              </a:ext>
            </a:extLst>
          </p:cNvPr>
          <p:cNvSpPr txBox="1"/>
          <p:nvPr/>
        </p:nvSpPr>
        <p:spPr>
          <a:xfrm>
            <a:off x="8079945" y="6079963"/>
            <a:ext cx="31673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/>
              <a:t>Apresentação - Slides</a:t>
            </a:r>
          </a:p>
        </p:txBody>
      </p:sp>
      <p:sp>
        <p:nvSpPr>
          <p:cNvPr id="46" name="Seta: para a Direita 45">
            <a:extLst>
              <a:ext uri="{FF2B5EF4-FFF2-40B4-BE49-F238E27FC236}">
                <a16:creationId xmlns:a16="http://schemas.microsoft.com/office/drawing/2014/main" id="{904E36FC-3C4C-429D-A38B-449C1D78CDC6}"/>
              </a:ext>
            </a:extLst>
          </p:cNvPr>
          <p:cNvSpPr/>
          <p:nvPr/>
        </p:nvSpPr>
        <p:spPr>
          <a:xfrm>
            <a:off x="7334267" y="6880064"/>
            <a:ext cx="2892161" cy="200472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Elipse 46">
            <a:extLst>
              <a:ext uri="{FF2B5EF4-FFF2-40B4-BE49-F238E27FC236}">
                <a16:creationId xmlns:a16="http://schemas.microsoft.com/office/drawing/2014/main" id="{C9A228BC-6AE5-4AF7-BA65-E47E90628326}"/>
              </a:ext>
            </a:extLst>
          </p:cNvPr>
          <p:cNvSpPr/>
          <p:nvPr/>
        </p:nvSpPr>
        <p:spPr>
          <a:xfrm>
            <a:off x="7190863" y="6850791"/>
            <a:ext cx="258414" cy="28424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087"/>
          </a:p>
        </p:txBody>
      </p:sp>
      <p:sp>
        <p:nvSpPr>
          <p:cNvPr id="48" name="Estrela de 5 Pontas 6">
            <a:extLst>
              <a:ext uri="{FF2B5EF4-FFF2-40B4-BE49-F238E27FC236}">
                <a16:creationId xmlns:a16="http://schemas.microsoft.com/office/drawing/2014/main" id="{64F6635B-0E0A-4E87-94F0-B858A82CF3B4}"/>
              </a:ext>
            </a:extLst>
          </p:cNvPr>
          <p:cNvSpPr/>
          <p:nvPr/>
        </p:nvSpPr>
        <p:spPr>
          <a:xfrm>
            <a:off x="10011360" y="6725216"/>
            <a:ext cx="341124" cy="403882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FFC000"/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087" dirty="0">
              <a:solidFill>
                <a:srgbClr val="FFC000"/>
              </a:solidFill>
            </a:endParaRP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07EBC61A-FE00-4701-A496-74FE2A347DDD}"/>
              </a:ext>
            </a:extLst>
          </p:cNvPr>
          <p:cNvSpPr txBox="1"/>
          <p:nvPr/>
        </p:nvSpPr>
        <p:spPr>
          <a:xfrm>
            <a:off x="7299035" y="6689307"/>
            <a:ext cx="31673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/>
              <a:t>Lista de Requisitos</a:t>
            </a:r>
          </a:p>
        </p:txBody>
      </p:sp>
    </p:spTree>
    <p:extLst>
      <p:ext uri="{BB962C8B-B14F-4D97-AF65-F5344CB8AC3E}">
        <p14:creationId xmlns:p14="http://schemas.microsoft.com/office/powerpoint/2010/main" val="3465935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tângulo 71"/>
          <p:cNvSpPr/>
          <p:nvPr/>
        </p:nvSpPr>
        <p:spPr>
          <a:xfrm rot="5400000">
            <a:off x="6771165" y="2666009"/>
            <a:ext cx="6304758" cy="2699211"/>
          </a:xfrm>
          <a:prstGeom prst="rect">
            <a:avLst/>
          </a:prstGeom>
          <a:solidFill>
            <a:srgbClr val="FFC000">
              <a:alpha val="2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/>
          </a:p>
        </p:txBody>
      </p:sp>
      <p:sp>
        <p:nvSpPr>
          <p:cNvPr id="71" name="Retângulo 70"/>
          <p:cNvSpPr/>
          <p:nvPr/>
        </p:nvSpPr>
        <p:spPr>
          <a:xfrm rot="5400000">
            <a:off x="2010570" y="850037"/>
            <a:ext cx="6304758" cy="6331154"/>
          </a:xfrm>
          <a:prstGeom prst="rect">
            <a:avLst/>
          </a:prstGeom>
          <a:solidFill>
            <a:srgbClr val="FFC000">
              <a:alpha val="2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/>
          </a:p>
        </p:txBody>
      </p:sp>
      <p:sp>
        <p:nvSpPr>
          <p:cNvPr id="12" name="Retângulo 11"/>
          <p:cNvSpPr/>
          <p:nvPr/>
        </p:nvSpPr>
        <p:spPr>
          <a:xfrm rot="5400000">
            <a:off x="1081013" y="2708626"/>
            <a:ext cx="5019539" cy="2733413"/>
          </a:xfrm>
          <a:prstGeom prst="rect">
            <a:avLst/>
          </a:prstGeom>
          <a:solidFill>
            <a:srgbClr val="FFC000">
              <a:alpha val="2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/>
          </a:p>
        </p:txBody>
      </p:sp>
      <p:sp>
        <p:nvSpPr>
          <p:cNvPr id="13" name="Retângulo 12"/>
          <p:cNvSpPr/>
          <p:nvPr/>
        </p:nvSpPr>
        <p:spPr>
          <a:xfrm rot="5400000">
            <a:off x="4190781" y="2700709"/>
            <a:ext cx="5003701" cy="2733413"/>
          </a:xfrm>
          <a:prstGeom prst="rect">
            <a:avLst/>
          </a:prstGeom>
          <a:solidFill>
            <a:srgbClr val="FFC000">
              <a:alpha val="2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/>
          </a:p>
        </p:txBody>
      </p:sp>
      <p:sp>
        <p:nvSpPr>
          <p:cNvPr id="31" name="CaixaDeTexto 30"/>
          <p:cNvSpPr txBox="1"/>
          <p:nvPr/>
        </p:nvSpPr>
        <p:spPr>
          <a:xfrm>
            <a:off x="11770393" y="6455383"/>
            <a:ext cx="1289134" cy="8048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315" dirty="0" err="1"/>
              <a:t>End-User</a:t>
            </a:r>
            <a:endParaRPr lang="pt-BR" sz="2315" dirty="0"/>
          </a:p>
          <a:p>
            <a:pPr algn="ctr"/>
            <a:r>
              <a:rPr lang="pt-BR" sz="2315" dirty="0"/>
              <a:t>Browser</a:t>
            </a:r>
          </a:p>
        </p:txBody>
      </p:sp>
      <p:pic>
        <p:nvPicPr>
          <p:cNvPr id="35" name="Imagem 3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46" r="29589"/>
          <a:stretch/>
        </p:blipFill>
        <p:spPr>
          <a:xfrm>
            <a:off x="2322269" y="1816296"/>
            <a:ext cx="471189" cy="609227"/>
          </a:xfrm>
          <a:prstGeom prst="rect">
            <a:avLst/>
          </a:prstGeom>
        </p:spPr>
      </p:pic>
      <p:pic>
        <p:nvPicPr>
          <p:cNvPr id="36" name="Imagem 3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90" t="9618" r="19503" b="9471"/>
          <a:stretch/>
        </p:blipFill>
        <p:spPr>
          <a:xfrm>
            <a:off x="3204081" y="5373100"/>
            <a:ext cx="806003" cy="762435"/>
          </a:xfrm>
          <a:prstGeom prst="rect">
            <a:avLst/>
          </a:prstGeom>
        </p:spPr>
      </p:pic>
      <p:pic>
        <p:nvPicPr>
          <p:cNvPr id="45" name="Imagem 4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6221" y="1741575"/>
            <a:ext cx="798618" cy="1078872"/>
          </a:xfrm>
          <a:prstGeom prst="rect">
            <a:avLst/>
          </a:prstGeom>
        </p:spPr>
      </p:pic>
      <p:pic>
        <p:nvPicPr>
          <p:cNvPr id="47" name="Imagem 4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82" r="40122"/>
          <a:stretch/>
        </p:blipFill>
        <p:spPr>
          <a:xfrm>
            <a:off x="6945610" y="3999883"/>
            <a:ext cx="695632" cy="658873"/>
          </a:xfrm>
          <a:prstGeom prst="rect">
            <a:avLst/>
          </a:prstGeom>
        </p:spPr>
      </p:pic>
      <p:pic>
        <p:nvPicPr>
          <p:cNvPr id="48" name="Imagem 4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3662" y="1792156"/>
            <a:ext cx="1427445" cy="986234"/>
          </a:xfrm>
          <a:prstGeom prst="rect">
            <a:avLst/>
          </a:prstGeom>
        </p:spPr>
      </p:pic>
      <p:pic>
        <p:nvPicPr>
          <p:cNvPr id="49" name="Imagem 48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20" t="6835" r="16934" b="9478"/>
          <a:stretch/>
        </p:blipFill>
        <p:spPr>
          <a:xfrm>
            <a:off x="3278801" y="3407885"/>
            <a:ext cx="636890" cy="813172"/>
          </a:xfrm>
          <a:prstGeom prst="rect">
            <a:avLst/>
          </a:prstGeom>
        </p:spPr>
      </p:pic>
      <p:pic>
        <p:nvPicPr>
          <p:cNvPr id="50" name="Imagem 4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2107" y="4184491"/>
            <a:ext cx="948144" cy="289657"/>
          </a:xfrm>
          <a:prstGeom prst="rect">
            <a:avLst/>
          </a:prstGeom>
        </p:spPr>
      </p:pic>
      <p:pic>
        <p:nvPicPr>
          <p:cNvPr id="51" name="Imagem 5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0995" y="1782848"/>
            <a:ext cx="1154011" cy="676123"/>
          </a:xfrm>
          <a:prstGeom prst="rect">
            <a:avLst/>
          </a:prstGeom>
        </p:spPr>
      </p:pic>
      <p:cxnSp>
        <p:nvCxnSpPr>
          <p:cNvPr id="3" name="Conector de seta reta 2"/>
          <p:cNvCxnSpPr/>
          <p:nvPr/>
        </p:nvCxnSpPr>
        <p:spPr>
          <a:xfrm>
            <a:off x="2966804" y="2087054"/>
            <a:ext cx="528251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de seta reta 32"/>
          <p:cNvCxnSpPr/>
          <p:nvPr/>
        </p:nvCxnSpPr>
        <p:spPr>
          <a:xfrm>
            <a:off x="3607083" y="2889293"/>
            <a:ext cx="0" cy="4822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de seta reta 38"/>
          <p:cNvCxnSpPr/>
          <p:nvPr/>
        </p:nvCxnSpPr>
        <p:spPr>
          <a:xfrm flipH="1">
            <a:off x="3585025" y="4790209"/>
            <a:ext cx="5755" cy="5504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/>
          <p:cNvCxnSpPr/>
          <p:nvPr/>
        </p:nvCxnSpPr>
        <p:spPr>
          <a:xfrm>
            <a:off x="4629571" y="4075333"/>
            <a:ext cx="991366" cy="276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de seta reta 58"/>
          <p:cNvCxnSpPr/>
          <p:nvPr/>
        </p:nvCxnSpPr>
        <p:spPr>
          <a:xfrm>
            <a:off x="7910898" y="1374445"/>
            <a:ext cx="115825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Imagem 6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830" y="354486"/>
            <a:ext cx="1101091" cy="1514647"/>
          </a:xfrm>
          <a:prstGeom prst="rect">
            <a:avLst/>
          </a:prstGeom>
        </p:spPr>
      </p:pic>
      <p:pic>
        <p:nvPicPr>
          <p:cNvPr id="63" name="Imagem 6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9498" y="5576454"/>
            <a:ext cx="1132756" cy="809743"/>
          </a:xfrm>
          <a:prstGeom prst="rect">
            <a:avLst/>
          </a:prstGeom>
        </p:spPr>
      </p:pic>
      <p:sp>
        <p:nvSpPr>
          <p:cNvPr id="64" name="CaixaDeTexto 63"/>
          <p:cNvSpPr txBox="1"/>
          <p:nvPr/>
        </p:nvSpPr>
        <p:spPr>
          <a:xfrm>
            <a:off x="6121179" y="1137760"/>
            <a:ext cx="1298753" cy="4485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315" dirty="0"/>
              <a:t>Back-end</a:t>
            </a:r>
          </a:p>
        </p:txBody>
      </p:sp>
      <p:sp>
        <p:nvSpPr>
          <p:cNvPr id="65" name="CaixaDeTexto 64"/>
          <p:cNvSpPr txBox="1"/>
          <p:nvPr/>
        </p:nvSpPr>
        <p:spPr>
          <a:xfrm>
            <a:off x="2982585" y="1143802"/>
            <a:ext cx="1379352" cy="4485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315" dirty="0"/>
              <a:t>Front-</a:t>
            </a:r>
            <a:r>
              <a:rPr lang="pt-BR" sz="2315" dirty="0" err="1"/>
              <a:t>end</a:t>
            </a:r>
            <a:endParaRPr lang="pt-BR" sz="2315" dirty="0"/>
          </a:p>
        </p:txBody>
      </p:sp>
      <p:sp>
        <p:nvSpPr>
          <p:cNvPr id="66" name="CaixaDeTexto 65"/>
          <p:cNvSpPr txBox="1"/>
          <p:nvPr/>
        </p:nvSpPr>
        <p:spPr>
          <a:xfrm>
            <a:off x="3019273" y="2434443"/>
            <a:ext cx="1143017" cy="32996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544" dirty="0" err="1"/>
              <a:t>Idealization</a:t>
            </a:r>
            <a:endParaRPr lang="pt-BR" sz="1544" dirty="0"/>
          </a:p>
        </p:txBody>
      </p:sp>
      <p:sp>
        <p:nvSpPr>
          <p:cNvPr id="68" name="CaixaDeTexto 67"/>
          <p:cNvSpPr txBox="1"/>
          <p:nvPr/>
        </p:nvSpPr>
        <p:spPr>
          <a:xfrm>
            <a:off x="2945082" y="6167996"/>
            <a:ext cx="1305554" cy="32996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544" dirty="0"/>
              <a:t>UI</a:t>
            </a:r>
          </a:p>
        </p:txBody>
      </p:sp>
      <p:sp>
        <p:nvSpPr>
          <p:cNvPr id="69" name="CaixaDeTexto 68"/>
          <p:cNvSpPr txBox="1"/>
          <p:nvPr/>
        </p:nvSpPr>
        <p:spPr>
          <a:xfrm>
            <a:off x="6039854" y="2902906"/>
            <a:ext cx="1305554" cy="32996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544" dirty="0" err="1"/>
              <a:t>Development</a:t>
            </a:r>
            <a:endParaRPr lang="pt-BR" sz="1544" dirty="0"/>
          </a:p>
        </p:txBody>
      </p:sp>
      <p:sp>
        <p:nvSpPr>
          <p:cNvPr id="70" name="CaixaDeTexto 69"/>
          <p:cNvSpPr txBox="1"/>
          <p:nvPr/>
        </p:nvSpPr>
        <p:spPr>
          <a:xfrm>
            <a:off x="6044965" y="4552468"/>
            <a:ext cx="1305554" cy="32996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544" dirty="0"/>
              <a:t>Test</a:t>
            </a:r>
          </a:p>
        </p:txBody>
      </p:sp>
      <p:cxnSp>
        <p:nvCxnSpPr>
          <p:cNvPr id="73" name="Conector de seta reta 72"/>
          <p:cNvCxnSpPr/>
          <p:nvPr/>
        </p:nvCxnSpPr>
        <p:spPr>
          <a:xfrm flipH="1">
            <a:off x="10012779" y="3371499"/>
            <a:ext cx="843" cy="15924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4" name="Imagem 73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1266" y="1088798"/>
            <a:ext cx="1305554" cy="1305554"/>
          </a:xfrm>
          <a:prstGeom prst="rect">
            <a:avLst/>
          </a:prstGeom>
        </p:spPr>
      </p:pic>
      <p:sp>
        <p:nvSpPr>
          <p:cNvPr id="76" name="CaixaDeTexto 75"/>
          <p:cNvSpPr txBox="1"/>
          <p:nvPr/>
        </p:nvSpPr>
        <p:spPr>
          <a:xfrm>
            <a:off x="9362110" y="6214870"/>
            <a:ext cx="1305554" cy="56759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544" dirty="0"/>
              <a:t>Service Web </a:t>
            </a:r>
            <a:r>
              <a:rPr lang="pt-BR" sz="1544" dirty="0" err="1"/>
              <a:t>app</a:t>
            </a:r>
            <a:endParaRPr lang="pt-BR" sz="1544" dirty="0"/>
          </a:p>
        </p:txBody>
      </p:sp>
      <p:sp>
        <p:nvSpPr>
          <p:cNvPr id="77" name="CaixaDeTexto 76"/>
          <p:cNvSpPr txBox="1"/>
          <p:nvPr/>
        </p:nvSpPr>
        <p:spPr>
          <a:xfrm>
            <a:off x="9361266" y="2483370"/>
            <a:ext cx="1305554" cy="56759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544" dirty="0" err="1"/>
              <a:t>Azure</a:t>
            </a:r>
            <a:r>
              <a:rPr lang="pt-BR" sz="1544" dirty="0"/>
              <a:t> </a:t>
            </a:r>
            <a:r>
              <a:rPr lang="pt-BR" sz="1544" dirty="0" err="1"/>
              <a:t>Database</a:t>
            </a:r>
            <a:r>
              <a:rPr lang="pt-BR" sz="1544" dirty="0"/>
              <a:t> SQL</a:t>
            </a:r>
          </a:p>
        </p:txBody>
      </p:sp>
      <p:sp>
        <p:nvSpPr>
          <p:cNvPr id="78" name="CaixaDeTexto 77"/>
          <p:cNvSpPr txBox="1"/>
          <p:nvPr/>
        </p:nvSpPr>
        <p:spPr>
          <a:xfrm>
            <a:off x="398814" y="1859573"/>
            <a:ext cx="1425840" cy="4485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315" dirty="0" err="1"/>
              <a:t>Developer</a:t>
            </a:r>
            <a:endParaRPr lang="pt-BR" sz="2315" dirty="0"/>
          </a:p>
        </p:txBody>
      </p:sp>
      <p:cxnSp>
        <p:nvCxnSpPr>
          <p:cNvPr id="79" name="Conector de seta reta 78"/>
          <p:cNvCxnSpPr/>
          <p:nvPr/>
        </p:nvCxnSpPr>
        <p:spPr>
          <a:xfrm>
            <a:off x="1771648" y="1366678"/>
            <a:ext cx="41685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7" name="Imagem 86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0720" y="5546084"/>
            <a:ext cx="1243822" cy="621911"/>
          </a:xfrm>
          <a:prstGeom prst="rect">
            <a:avLst/>
          </a:prstGeom>
        </p:spPr>
      </p:pic>
      <p:sp>
        <p:nvSpPr>
          <p:cNvPr id="88" name="CaixaDeTexto 87"/>
          <p:cNvSpPr txBox="1"/>
          <p:nvPr/>
        </p:nvSpPr>
        <p:spPr>
          <a:xfrm>
            <a:off x="5952346" y="6135536"/>
            <a:ext cx="1305554" cy="32996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544" dirty="0" err="1"/>
              <a:t>Execution</a:t>
            </a:r>
            <a:endParaRPr lang="pt-BR" sz="1544" dirty="0"/>
          </a:p>
        </p:txBody>
      </p:sp>
      <p:cxnSp>
        <p:nvCxnSpPr>
          <p:cNvPr id="89" name="Conector de seta reta 88"/>
          <p:cNvCxnSpPr/>
          <p:nvPr/>
        </p:nvCxnSpPr>
        <p:spPr>
          <a:xfrm>
            <a:off x="6679089" y="3322115"/>
            <a:ext cx="0" cy="7005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 de seta reta 89"/>
          <p:cNvCxnSpPr/>
          <p:nvPr/>
        </p:nvCxnSpPr>
        <p:spPr>
          <a:xfrm>
            <a:off x="6679089" y="4897638"/>
            <a:ext cx="0" cy="7005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CaixaDeTexto 98"/>
          <p:cNvSpPr txBox="1"/>
          <p:nvPr/>
        </p:nvSpPr>
        <p:spPr>
          <a:xfrm>
            <a:off x="1997371" y="456030"/>
            <a:ext cx="2651175" cy="3638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764" dirty="0" err="1"/>
              <a:t>Development</a:t>
            </a:r>
            <a:r>
              <a:rPr lang="pt-BR" sz="1764" dirty="0"/>
              <a:t> </a:t>
            </a:r>
            <a:r>
              <a:rPr lang="pt-BR" sz="1764" dirty="0" err="1"/>
              <a:t>environment</a:t>
            </a:r>
            <a:endParaRPr lang="pt-BR" sz="1764" dirty="0"/>
          </a:p>
        </p:txBody>
      </p:sp>
      <p:cxnSp>
        <p:nvCxnSpPr>
          <p:cNvPr id="101" name="Conector de seta reta 100"/>
          <p:cNvCxnSpPr/>
          <p:nvPr/>
        </p:nvCxnSpPr>
        <p:spPr>
          <a:xfrm>
            <a:off x="11106037" y="5971289"/>
            <a:ext cx="41685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" name="Imagem 101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4734" y="5275229"/>
            <a:ext cx="860306" cy="860306"/>
          </a:xfrm>
          <a:prstGeom prst="rect">
            <a:avLst/>
          </a:prstGeom>
        </p:spPr>
      </p:pic>
      <p:sp>
        <p:nvSpPr>
          <p:cNvPr id="104" name="CaixaDeTexto 103"/>
          <p:cNvSpPr txBox="1"/>
          <p:nvPr/>
        </p:nvSpPr>
        <p:spPr>
          <a:xfrm>
            <a:off x="8573938" y="456030"/>
            <a:ext cx="1289840" cy="3638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764" dirty="0" err="1"/>
              <a:t>Azure</a:t>
            </a:r>
            <a:r>
              <a:rPr lang="pt-BR" sz="1764" dirty="0"/>
              <a:t> </a:t>
            </a:r>
            <a:r>
              <a:rPr lang="pt-BR" sz="1764" dirty="0" err="1"/>
              <a:t>Cloud</a:t>
            </a:r>
            <a:endParaRPr lang="pt-BR" sz="1764" dirty="0"/>
          </a:p>
        </p:txBody>
      </p:sp>
      <p:sp>
        <p:nvSpPr>
          <p:cNvPr id="105" name="CaixaDeTexto 104"/>
          <p:cNvSpPr txBox="1"/>
          <p:nvPr/>
        </p:nvSpPr>
        <p:spPr>
          <a:xfrm>
            <a:off x="2954306" y="4331811"/>
            <a:ext cx="1305554" cy="32996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544" dirty="0" err="1"/>
              <a:t>Building</a:t>
            </a:r>
            <a:endParaRPr lang="pt-BR" sz="1544" dirty="0"/>
          </a:p>
        </p:txBody>
      </p:sp>
      <p:pic>
        <p:nvPicPr>
          <p:cNvPr id="111" name="Imagem 110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6820" y="586314"/>
            <a:ext cx="862171" cy="681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804291"/>
      </p:ext>
    </p:extLst>
  </p:cSld>
  <p:clrMapOvr>
    <a:masterClrMapping/>
  </p:clrMapOvr>
</p:sld>
</file>

<file path=ppt/theme/theme1.xml><?xml version="1.0" encoding="utf-8"?>
<a:theme xmlns:a="http://schemas.openxmlformats.org/drawingml/2006/main" name="Capas">
  <a:themeElements>
    <a:clrScheme name="Best">
      <a:dk1>
        <a:sysClr val="windowText" lastClr="000000"/>
      </a:dk1>
      <a:lt1>
        <a:sysClr val="window" lastClr="FFFFFF"/>
      </a:lt1>
      <a:dk2>
        <a:srgbClr val="253746"/>
      </a:dk2>
      <a:lt2>
        <a:srgbClr val="EEECE1"/>
      </a:lt2>
      <a:accent1>
        <a:srgbClr val="32B9CD"/>
      </a:accent1>
      <a:accent2>
        <a:srgbClr val="CE0F69"/>
      </a:accent2>
      <a:accent3>
        <a:srgbClr val="9BBB59"/>
      </a:accent3>
      <a:accent4>
        <a:srgbClr val="292C34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úd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Encerramento / Agradeciment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132905C37EA9847A7207C4BBCCCD8F4" ma:contentTypeVersion="34" ma:contentTypeDescription="Create a new document." ma:contentTypeScope="" ma:versionID="2f28daba72ca6e92be87ea70ebe5bb94">
  <xsd:schema xmlns:xsd="http://www.w3.org/2001/XMLSchema" xmlns:xs="http://www.w3.org/2001/XMLSchema" xmlns:p="http://schemas.microsoft.com/office/2006/metadata/properties" xmlns:ns3="4327b14a-fe89-488e-9f6d-9658cacf372b" xmlns:ns4="bbcd8c33-6940-4d4c-a587-bbc736ca1e4d" targetNamespace="http://schemas.microsoft.com/office/2006/metadata/properties" ma:root="true" ma:fieldsID="df18e839ce2650f1975b41376e6cdb6b" ns3:_="" ns4:_="">
    <xsd:import namespace="4327b14a-fe89-488e-9f6d-9658cacf372b"/>
    <xsd:import namespace="bbcd8c33-6940-4d4c-a587-bbc736ca1e4d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NotebookType" minOccurs="0"/>
                <xsd:element ref="ns4:FolderType" minOccurs="0"/>
                <xsd:element ref="ns4:Owner" minOccurs="0"/>
                <xsd:element ref="ns4:DefaultSectionNames" minOccurs="0"/>
                <xsd:element ref="ns4:AppVersion" minOccurs="0"/>
                <xsd:element ref="ns4:Teachers" minOccurs="0"/>
                <xsd:element ref="ns4:Students" minOccurs="0"/>
                <xsd:element ref="ns4:Student_Groups" minOccurs="0"/>
                <xsd:element ref="ns4:Invited_Teachers" minOccurs="0"/>
                <xsd:element ref="ns4:Invited_Students" minOccurs="0"/>
                <xsd:element ref="ns4:Self_Registration_Enabled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EventHashCode" minOccurs="0"/>
                <xsd:element ref="ns4:MediaServiceGenerationTime" minOccurs="0"/>
                <xsd:element ref="ns4:MediaServiceLocation" minOccurs="0"/>
                <xsd:element ref="ns4:CultureName" minOccurs="0"/>
                <xsd:element ref="ns4:TeamsChannelId" minOccurs="0"/>
                <xsd:element ref="ns4:Math_Settings" minOccurs="0"/>
                <xsd:element ref="ns4:Templates" minOccurs="0"/>
                <xsd:element ref="ns4:Distribution_Groups" minOccurs="0"/>
                <xsd:element ref="ns4:LMS_Mappings" minOccurs="0"/>
                <xsd:element ref="ns4:Self_Registration_Enabled0" minOccurs="0"/>
                <xsd:element ref="ns4:Has_Teacher_Only_SectionGroup" minOccurs="0"/>
                <xsd:element ref="ns4:Is_Collaboration_Space_Locked" minOccurs="0"/>
                <xsd:element ref="ns4:IsNotebookLocked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27b14a-fe89-488e-9f6d-9658cacf372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cd8c33-6940-4d4c-a587-bbc736ca1e4d" elementFormDefault="qualified">
    <xsd:import namespace="http://schemas.microsoft.com/office/2006/documentManagement/types"/>
    <xsd:import namespace="http://schemas.microsoft.com/office/infopath/2007/PartnerControls"/>
    <xsd:element name="NotebookType" ma:index="11" nillable="true" ma:displayName="Notebook Type" ma:internalName="NotebookType">
      <xsd:simpleType>
        <xsd:restriction base="dms:Text"/>
      </xsd:simpleType>
    </xsd:element>
    <xsd:element name="FolderType" ma:index="12" nillable="true" ma:displayName="Folder Type" ma:internalName="FolderType">
      <xsd:simpleType>
        <xsd:restriction base="dms:Text"/>
      </xsd:simpleType>
    </xsd:element>
    <xsd:element name="Owner" ma:index="13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efaultSectionNames" ma:index="14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AppVersion" ma:index="15" nillable="true" ma:displayName="App Version" ma:internalName="AppVersion">
      <xsd:simpleType>
        <xsd:restriction base="dms:Text"/>
      </xsd:simpleType>
    </xsd:element>
    <xsd:element name="Teachers" ma:index="16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17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18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Invited_Teachers" ma:index="19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20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21" nillable="true" ma:displayName="Self_Registration_Enabled" ma:internalName="Self_Registration_Enabled">
      <xsd:simpleType>
        <xsd:restriction base="dms:Boolean"/>
      </xsd:simpleType>
    </xsd:element>
    <xsd:element name="MediaServiceMetadata" ma:index="2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2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24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25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2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2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Location" ma:index="29" nillable="true" ma:displayName="Location" ma:internalName="MediaServiceLocation" ma:readOnly="true">
      <xsd:simpleType>
        <xsd:restriction base="dms:Text"/>
      </xsd:simpleType>
    </xsd:element>
    <xsd:element name="CultureName" ma:index="30" nillable="true" ma:displayName="Culture Name" ma:internalName="CultureName">
      <xsd:simpleType>
        <xsd:restriction base="dms:Text"/>
      </xsd:simpleType>
    </xsd:element>
    <xsd:element name="TeamsChannelId" ma:index="31" nillable="true" ma:displayName="Teams Channel Id" ma:internalName="TeamsChannelId">
      <xsd:simpleType>
        <xsd:restriction base="dms:Text"/>
      </xsd:simpleType>
    </xsd:element>
    <xsd:element name="Math_Settings" ma:index="32" nillable="true" ma:displayName="Math Settings" ma:internalName="Math_Settings">
      <xsd:simpleType>
        <xsd:restriction base="dms:Text"/>
      </xsd:simpleType>
    </xsd:element>
    <xsd:element name="Templates" ma:index="33" nillable="true" ma:displayName="Templates" ma:internalName="Templates">
      <xsd:simpleType>
        <xsd:restriction base="dms:Note">
          <xsd:maxLength value="255"/>
        </xsd:restriction>
      </xsd:simpleType>
    </xsd:element>
    <xsd:element name="Distribution_Groups" ma:index="34" nillable="true" ma:displayName="Distribution Groups" ma:internalName="Distribution_Groups">
      <xsd:simpleType>
        <xsd:restriction base="dms:Note">
          <xsd:maxLength value="255"/>
        </xsd:restriction>
      </xsd:simpleType>
    </xsd:element>
    <xsd:element name="LMS_Mappings" ma:index="35" nillable="true" ma:displayName="LMS Mappings" ma:internalName="LMS_Mappings">
      <xsd:simpleType>
        <xsd:restriction base="dms:Note">
          <xsd:maxLength value="255"/>
        </xsd:restriction>
      </xsd:simpleType>
    </xsd:element>
    <xsd:element name="Self_Registration_Enabled0" ma:index="36" nillable="true" ma:displayName="Self Registration Enabled" ma:internalName="Self_Registration_Enabled0">
      <xsd:simpleType>
        <xsd:restriction base="dms:Boolean"/>
      </xsd:simpleType>
    </xsd:element>
    <xsd:element name="Has_Teacher_Only_SectionGroup" ma:index="37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38" nillable="true" ma:displayName="Is Collaboration Space Locked" ma:internalName="Is_Collaboration_Space_Locked">
      <xsd:simpleType>
        <xsd:restriction base="dms:Boolean"/>
      </xsd:simpleType>
    </xsd:element>
    <xsd:element name="IsNotebookLocked" ma:index="39" nillable="true" ma:displayName="Is Notebook Locked" ma:internalName="IsNotebookLocked">
      <xsd:simpleType>
        <xsd:restriction base="dms:Boolean"/>
      </xsd:simpleType>
    </xsd:element>
    <xsd:element name="MediaServiceAutoKeyPoints" ma:index="4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4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s_Collaboration_Space_Locked xmlns="bbcd8c33-6940-4d4c-a587-bbc736ca1e4d" xsi:nil="true"/>
    <TeamsChannelId xmlns="bbcd8c33-6940-4d4c-a587-bbc736ca1e4d" xsi:nil="true"/>
    <Self_Registration_Enabled xmlns="bbcd8c33-6940-4d4c-a587-bbc736ca1e4d" xsi:nil="true"/>
    <Math_Settings xmlns="bbcd8c33-6940-4d4c-a587-bbc736ca1e4d" xsi:nil="true"/>
    <AppVersion xmlns="bbcd8c33-6940-4d4c-a587-bbc736ca1e4d" xsi:nil="true"/>
    <Invited_Teachers xmlns="bbcd8c33-6940-4d4c-a587-bbc736ca1e4d" xsi:nil="true"/>
    <LMS_Mappings xmlns="bbcd8c33-6940-4d4c-a587-bbc736ca1e4d" xsi:nil="true"/>
    <IsNotebookLocked xmlns="bbcd8c33-6940-4d4c-a587-bbc736ca1e4d" xsi:nil="true"/>
    <NotebookType xmlns="bbcd8c33-6940-4d4c-a587-bbc736ca1e4d" xsi:nil="true"/>
    <Templates xmlns="bbcd8c33-6940-4d4c-a587-bbc736ca1e4d" xsi:nil="true"/>
    <Owner xmlns="bbcd8c33-6940-4d4c-a587-bbc736ca1e4d">
      <UserInfo>
        <DisplayName/>
        <AccountId xsi:nil="true"/>
        <AccountType/>
      </UserInfo>
    </Owner>
    <Teachers xmlns="bbcd8c33-6940-4d4c-a587-bbc736ca1e4d">
      <UserInfo>
        <DisplayName/>
        <AccountId xsi:nil="true"/>
        <AccountType/>
      </UserInfo>
    </Teachers>
    <Students xmlns="bbcd8c33-6940-4d4c-a587-bbc736ca1e4d">
      <UserInfo>
        <DisplayName/>
        <AccountId xsi:nil="true"/>
        <AccountType/>
      </UserInfo>
    </Students>
    <Student_Groups xmlns="bbcd8c33-6940-4d4c-a587-bbc736ca1e4d">
      <UserInfo>
        <DisplayName/>
        <AccountId xsi:nil="true"/>
        <AccountType/>
      </UserInfo>
    </Student_Groups>
    <Distribution_Groups xmlns="bbcd8c33-6940-4d4c-a587-bbc736ca1e4d" xsi:nil="true"/>
    <Self_Registration_Enabled0 xmlns="bbcd8c33-6940-4d4c-a587-bbc736ca1e4d" xsi:nil="true"/>
    <Has_Teacher_Only_SectionGroup xmlns="bbcd8c33-6940-4d4c-a587-bbc736ca1e4d" xsi:nil="true"/>
    <DefaultSectionNames xmlns="bbcd8c33-6940-4d4c-a587-bbc736ca1e4d" xsi:nil="true"/>
    <Invited_Students xmlns="bbcd8c33-6940-4d4c-a587-bbc736ca1e4d" xsi:nil="true"/>
    <FolderType xmlns="bbcd8c33-6940-4d4c-a587-bbc736ca1e4d" xsi:nil="true"/>
    <CultureName xmlns="bbcd8c33-6940-4d4c-a587-bbc736ca1e4d" xsi:nil="true"/>
  </documentManagement>
</p:properties>
</file>

<file path=customXml/itemProps1.xml><?xml version="1.0" encoding="utf-8"?>
<ds:datastoreItem xmlns:ds="http://schemas.openxmlformats.org/officeDocument/2006/customXml" ds:itemID="{E2481852-F24E-4532-AF30-C154D705D10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BE6CAF6-1F55-4A70-B10C-21633F74987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327b14a-fe89-488e-9f6d-9658cacf372b"/>
    <ds:schemaRef ds:uri="bbcd8c33-6940-4d4c-a587-bbc736ca1e4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B31267F-D399-4A8A-87F8-B75F56828412}">
  <ds:schemaRefs>
    <ds:schemaRef ds:uri="http://www.w3.org/XML/1998/namespace"/>
    <ds:schemaRef ds:uri="http://schemas.microsoft.com/office/2006/documentManagement/types"/>
    <ds:schemaRef ds:uri="bbcd8c33-6940-4d4c-a587-bbc736ca1e4d"/>
    <ds:schemaRef ds:uri="http://purl.org/dc/elements/1.1/"/>
    <ds:schemaRef ds:uri="http://purl.org/dc/dcmitype/"/>
    <ds:schemaRef ds:uri="4327b14a-fe89-488e-9f6d-9658cacf372b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16490</TotalTime>
  <Words>227</Words>
  <Application>Microsoft Office PowerPoint</Application>
  <PresentationFormat>Personalizar</PresentationFormat>
  <Paragraphs>90</Paragraphs>
  <Slides>4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4</vt:i4>
      </vt:variant>
    </vt:vector>
  </HeadingPairs>
  <TitlesOfParts>
    <vt:vector size="15" baseType="lpstr">
      <vt:lpstr>Arial</vt:lpstr>
      <vt:lpstr>Calibri</vt:lpstr>
      <vt:lpstr>Exo 2</vt:lpstr>
      <vt:lpstr>Simplon BP</vt:lpstr>
      <vt:lpstr>Simplon BP Bold</vt:lpstr>
      <vt:lpstr>Simplon BP Regular</vt:lpstr>
      <vt:lpstr>Simplon Oi Headline</vt:lpstr>
      <vt:lpstr>Wingdings</vt:lpstr>
      <vt:lpstr>Capas</vt:lpstr>
      <vt:lpstr>Conteúdo</vt:lpstr>
      <vt:lpstr>Encerramento / Agradecimento</vt:lpstr>
      <vt:lpstr>Apresentação do PowerPoint</vt:lpstr>
      <vt:lpstr>Status Geral</vt:lpstr>
      <vt:lpstr>Timeline do projeto por semana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Akira</dc:creator>
  <cp:lastModifiedBy>Eduarda Sampaio</cp:lastModifiedBy>
  <cp:revision>380</cp:revision>
  <cp:lastPrinted>2018-08-30T22:45:44Z</cp:lastPrinted>
  <dcterms:created xsi:type="dcterms:W3CDTF">2016-12-01T16:19:35Z</dcterms:created>
  <dcterms:modified xsi:type="dcterms:W3CDTF">2020-10-21T19:45:18Z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0x0101001132905C37EA9847A7207C4BBCCCD8F4</vt:lpwstr>
  </property>
</Properties>
</file>