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344" r:id="rId7"/>
    <p:sldId id="471" r:id="rId8"/>
    <p:sldId id="342" r:id="rId9"/>
    <p:sldId id="472" r:id="rId10"/>
    <p:sldId id="256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342"/>
            <p14:sldId id="47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9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25/11/2020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440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Finalizada a implementação de pilha –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Rollback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ação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Finalizada a i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mplementação de fila – Enfileiramento de convites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0" dirty="0" err="1"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 integrado (Todos as partes estão se comunicando como deveria)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 finalizada (Adaptada com a inovação)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da inovação concluída (Back-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Finalizada o desenho de arquitetura da aplicação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101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00795" y="4098777"/>
            <a:ext cx="5045869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07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/07 telas integradas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Debater quais informações serão importadas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ação do método da importação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07/07 telas prontas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Implementação de </a:t>
            </a:r>
            <a:r>
              <a:rPr lang="pt-BR" sz="1320" dirty="0" err="1">
                <a:latin typeface="Calibri" panose="020F0502020204030204" pitchFamily="34" charset="0"/>
                <a:cs typeface="Simplon BP Regular"/>
              </a:rPr>
              <a:t>Bootstrap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 para potencializar o desenvolvimento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Iniciar mapeamento de testes para 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Finalizar a documentação com os entregáveis da 3° Sprint</a:t>
            </a: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73EF2C-A4EF-4465-8BD4-CBB863FB16B9}"/>
              </a:ext>
            </a:extLst>
          </p:cNvPr>
          <p:cNvSpPr txBox="1"/>
          <p:nvPr/>
        </p:nvSpPr>
        <p:spPr>
          <a:xfrm>
            <a:off x="7059272" y="1510335"/>
            <a:ext cx="228716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0" dirty="0"/>
              <a:t>Desenvolvimento do front-</a:t>
            </a:r>
            <a:r>
              <a:rPr lang="pt-BR" sz="1320" dirty="0" err="1"/>
              <a:t>end</a:t>
            </a:r>
            <a:endParaRPr lang="pt-BR" sz="1320" dirty="0"/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79824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87885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105401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105401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12621962" y="5907903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3° Sprint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199779" y="122706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3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04/11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11/11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16/11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18/11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23/11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25/11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30/11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09/12</a:t>
            </a:r>
          </a:p>
        </p:txBody>
      </p:sp>
      <p:sp>
        <p:nvSpPr>
          <p:cNvPr id="35" name="Balão de Fala: Retângulo 34">
            <a:extLst>
              <a:ext uri="{FF2B5EF4-FFF2-40B4-BE49-F238E27FC236}">
                <a16:creationId xmlns:a16="http://schemas.microsoft.com/office/drawing/2014/main" id="{BD845C85-CAA6-4CA6-B0E2-F7C47B06A73E}"/>
              </a:ext>
            </a:extLst>
          </p:cNvPr>
          <p:cNvSpPr/>
          <p:nvPr/>
        </p:nvSpPr>
        <p:spPr>
          <a:xfrm>
            <a:off x="1496187" y="3339775"/>
            <a:ext cx="1770400" cy="1050181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0" dirty="0">
                <a:solidFill>
                  <a:schemeClr val="tx1"/>
                </a:solidFill>
              </a:rPr>
              <a:t>Temporada de estudos e entendimento dos entregáveis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4A3C2AB9-3F70-4216-8244-B131CD36AF99}"/>
              </a:ext>
            </a:extLst>
          </p:cNvPr>
          <p:cNvSpPr/>
          <p:nvPr/>
        </p:nvSpPr>
        <p:spPr>
          <a:xfrm>
            <a:off x="3717018" y="3259994"/>
            <a:ext cx="3585695" cy="20002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7C1EE95-ED82-48B4-88A3-E6372735C420}"/>
              </a:ext>
            </a:extLst>
          </p:cNvPr>
          <p:cNvSpPr/>
          <p:nvPr/>
        </p:nvSpPr>
        <p:spPr>
          <a:xfrm>
            <a:off x="3531308" y="322719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670370-5CB9-4045-BEF7-F4C45E439B02}"/>
              </a:ext>
            </a:extLst>
          </p:cNvPr>
          <p:cNvSpPr txBox="1"/>
          <p:nvPr/>
        </p:nvSpPr>
        <p:spPr>
          <a:xfrm>
            <a:off x="7552493" y="341891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Pilha/Fila</a:t>
            </a:r>
            <a:endParaRPr lang="pt-BR" sz="1100" dirty="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E0AE5EFB-18C6-432E-9BD7-FDEF787CB573}"/>
              </a:ext>
            </a:extLst>
          </p:cNvPr>
          <p:cNvSpPr/>
          <p:nvPr/>
        </p:nvSpPr>
        <p:spPr>
          <a:xfrm>
            <a:off x="3722862" y="4242143"/>
            <a:ext cx="7261964" cy="26042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BAF20D5-5FF1-416F-9AB2-44BAF26A995D}"/>
              </a:ext>
            </a:extLst>
          </p:cNvPr>
          <p:cNvSpPr/>
          <p:nvPr/>
        </p:nvSpPr>
        <p:spPr>
          <a:xfrm>
            <a:off x="3524374" y="4233972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4" name="Estrela de 5 Pontas 6">
            <a:extLst>
              <a:ext uri="{FF2B5EF4-FFF2-40B4-BE49-F238E27FC236}">
                <a16:creationId xmlns:a16="http://schemas.microsoft.com/office/drawing/2014/main" id="{B7D6362C-B0DA-4474-BADD-40AE3EFBE126}"/>
              </a:ext>
            </a:extLst>
          </p:cNvPr>
          <p:cNvSpPr/>
          <p:nvPr/>
        </p:nvSpPr>
        <p:spPr>
          <a:xfrm>
            <a:off x="7113668" y="3145897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E473A3D0-D977-4E70-BEFC-6280F3B615FA}"/>
              </a:ext>
            </a:extLst>
          </p:cNvPr>
          <p:cNvSpPr/>
          <p:nvPr/>
        </p:nvSpPr>
        <p:spPr>
          <a:xfrm>
            <a:off x="10770446" y="4100427"/>
            <a:ext cx="343517" cy="402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1D9271-3354-46C8-8E2D-0B9EDF35B212}"/>
              </a:ext>
            </a:extLst>
          </p:cNvPr>
          <p:cNvSpPr txBox="1"/>
          <p:nvPr/>
        </p:nvSpPr>
        <p:spPr>
          <a:xfrm>
            <a:off x="5674622" y="4011181"/>
            <a:ext cx="273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Desenvolvimento da aplicação</a:t>
            </a: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B3665406-7483-468E-BF91-3595CBDE1361}"/>
              </a:ext>
            </a:extLst>
          </p:cNvPr>
          <p:cNvSpPr/>
          <p:nvPr/>
        </p:nvSpPr>
        <p:spPr>
          <a:xfrm>
            <a:off x="3681353" y="5966350"/>
            <a:ext cx="6079171" cy="22931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E6E46A-E6B3-4D3F-A89C-70AA427ED020}"/>
              </a:ext>
            </a:extLst>
          </p:cNvPr>
          <p:cNvSpPr/>
          <p:nvPr/>
        </p:nvSpPr>
        <p:spPr>
          <a:xfrm>
            <a:off x="3502996" y="5940730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2" name="Estrela de 5 Pontas 6">
            <a:extLst>
              <a:ext uri="{FF2B5EF4-FFF2-40B4-BE49-F238E27FC236}">
                <a16:creationId xmlns:a16="http://schemas.microsoft.com/office/drawing/2014/main" id="{F3820894-B9F7-45CD-AAEE-CFE38F538585}"/>
              </a:ext>
            </a:extLst>
          </p:cNvPr>
          <p:cNvSpPr/>
          <p:nvPr/>
        </p:nvSpPr>
        <p:spPr>
          <a:xfrm>
            <a:off x="9555445" y="5911064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5ED361A-A481-4440-9CAE-9D5FD5509D10}"/>
              </a:ext>
            </a:extLst>
          </p:cNvPr>
          <p:cNvSpPr txBox="1"/>
          <p:nvPr/>
        </p:nvSpPr>
        <p:spPr>
          <a:xfrm>
            <a:off x="5865465" y="5689351"/>
            <a:ext cx="293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Documentação do Projeto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3682964" y="6569275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3506211" y="655556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4728618" y="6526820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3593130" y="6285244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Definição Inovação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37236" y="641038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22" name="Seta: para a Direita 121">
            <a:extLst>
              <a:ext uri="{FF2B5EF4-FFF2-40B4-BE49-F238E27FC236}">
                <a16:creationId xmlns:a16="http://schemas.microsoft.com/office/drawing/2014/main" id="{05E44F1E-B590-4236-989C-D074F8B670BB}"/>
              </a:ext>
            </a:extLst>
          </p:cNvPr>
          <p:cNvSpPr/>
          <p:nvPr/>
        </p:nvSpPr>
        <p:spPr>
          <a:xfrm>
            <a:off x="11049703" y="5940871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F04A54C-98D9-48F9-B364-F731B6002695}"/>
              </a:ext>
            </a:extLst>
          </p:cNvPr>
          <p:cNvSpPr/>
          <p:nvPr/>
        </p:nvSpPr>
        <p:spPr>
          <a:xfrm>
            <a:off x="10876124" y="594087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28" name="Estrela de 5 Pontas 6">
            <a:extLst>
              <a:ext uri="{FF2B5EF4-FFF2-40B4-BE49-F238E27FC236}">
                <a16:creationId xmlns:a16="http://schemas.microsoft.com/office/drawing/2014/main" id="{71D6CF96-278D-48CE-8332-30E3C2BFB892}"/>
              </a:ext>
            </a:extLst>
          </p:cNvPr>
          <p:cNvSpPr/>
          <p:nvPr/>
        </p:nvSpPr>
        <p:spPr>
          <a:xfrm>
            <a:off x="11978059" y="5796855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82326C8-3E35-4DFB-9600-5AAD8D595537}"/>
              </a:ext>
            </a:extLst>
          </p:cNvPr>
          <p:cNvSpPr txBox="1"/>
          <p:nvPr/>
        </p:nvSpPr>
        <p:spPr>
          <a:xfrm>
            <a:off x="11344849" y="5727609"/>
            <a:ext cx="60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Slides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F3A17877-63CF-44BC-B6BB-22996C4CDF0A}"/>
              </a:ext>
            </a:extLst>
          </p:cNvPr>
          <p:cNvSpPr/>
          <p:nvPr/>
        </p:nvSpPr>
        <p:spPr>
          <a:xfrm>
            <a:off x="7315630" y="3627864"/>
            <a:ext cx="1283172" cy="21246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A7493C-0CD3-417F-82C7-7CE820D289AF}"/>
              </a:ext>
            </a:extLst>
          </p:cNvPr>
          <p:cNvSpPr/>
          <p:nvPr/>
        </p:nvSpPr>
        <p:spPr>
          <a:xfrm>
            <a:off x="7170193" y="3590367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BDB69CB-A11B-4395-99C6-3D075964AD73}"/>
              </a:ext>
            </a:extLst>
          </p:cNvPr>
          <p:cNvSpPr txBox="1"/>
          <p:nvPr/>
        </p:nvSpPr>
        <p:spPr>
          <a:xfrm>
            <a:off x="4936924" y="3058645"/>
            <a:ext cx="108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Microservices</a:t>
            </a:r>
            <a:endParaRPr lang="pt-BR" sz="1100" dirty="0"/>
          </a:p>
        </p:txBody>
      </p:sp>
      <p:sp>
        <p:nvSpPr>
          <p:cNvPr id="43" name="Estrela de 5 Pontas 6">
            <a:extLst>
              <a:ext uri="{FF2B5EF4-FFF2-40B4-BE49-F238E27FC236}">
                <a16:creationId xmlns:a16="http://schemas.microsoft.com/office/drawing/2014/main" id="{B5730978-2155-47EB-86F5-445540799116}"/>
              </a:ext>
            </a:extLst>
          </p:cNvPr>
          <p:cNvSpPr/>
          <p:nvPr/>
        </p:nvSpPr>
        <p:spPr>
          <a:xfrm>
            <a:off x="8405625" y="3494555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7" name="Estrela de 5 Pontas 6">
            <a:extLst>
              <a:ext uri="{FF2B5EF4-FFF2-40B4-BE49-F238E27FC236}">
                <a16:creationId xmlns:a16="http://schemas.microsoft.com/office/drawing/2014/main" id="{7B724768-C561-4C89-AD1D-DCD2FDB06138}"/>
              </a:ext>
            </a:extLst>
          </p:cNvPr>
          <p:cNvSpPr/>
          <p:nvPr/>
        </p:nvSpPr>
        <p:spPr>
          <a:xfrm>
            <a:off x="7162444" y="1766039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AF646D-78A4-43AC-9056-242A152226D5}"/>
              </a:ext>
            </a:extLst>
          </p:cNvPr>
          <p:cNvSpPr txBox="1"/>
          <p:nvPr/>
        </p:nvSpPr>
        <p:spPr>
          <a:xfrm>
            <a:off x="6247454" y="1534634"/>
            <a:ext cx="2161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Alteração modelagem de dados</a:t>
            </a:r>
            <a:endParaRPr lang="pt-BR" sz="1100" dirty="0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08A092DA-F126-413A-BC7A-08B75D3566F4}"/>
              </a:ext>
            </a:extLst>
          </p:cNvPr>
          <p:cNvSpPr/>
          <p:nvPr/>
        </p:nvSpPr>
        <p:spPr>
          <a:xfrm>
            <a:off x="7325524" y="6364824"/>
            <a:ext cx="1254751" cy="20445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0954FDB-CB84-414F-9CE7-D1F7747D0FE1}"/>
              </a:ext>
            </a:extLst>
          </p:cNvPr>
          <p:cNvSpPr/>
          <p:nvPr/>
        </p:nvSpPr>
        <p:spPr>
          <a:xfrm>
            <a:off x="7166926" y="634185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B7D68E4-AB1A-440C-B19F-D7748E554AA8}"/>
              </a:ext>
            </a:extLst>
          </p:cNvPr>
          <p:cNvSpPr txBox="1"/>
          <p:nvPr/>
        </p:nvSpPr>
        <p:spPr>
          <a:xfrm>
            <a:off x="7483784" y="6171752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Arquitetura</a:t>
            </a:r>
          </a:p>
        </p:txBody>
      </p:sp>
      <p:sp>
        <p:nvSpPr>
          <p:cNvPr id="57" name="Estrela de 5 Pontas 6">
            <a:extLst>
              <a:ext uri="{FF2B5EF4-FFF2-40B4-BE49-F238E27FC236}">
                <a16:creationId xmlns:a16="http://schemas.microsoft.com/office/drawing/2014/main" id="{A82CB9CA-3DB9-4496-9DFB-A85D88874CB7}"/>
              </a:ext>
            </a:extLst>
          </p:cNvPr>
          <p:cNvSpPr/>
          <p:nvPr/>
        </p:nvSpPr>
        <p:spPr>
          <a:xfrm>
            <a:off x="8359626" y="628046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93E25EB-274D-4122-A9DA-B69CD3C4BD54}"/>
              </a:ext>
            </a:extLst>
          </p:cNvPr>
          <p:cNvSpPr/>
          <p:nvPr/>
        </p:nvSpPr>
        <p:spPr>
          <a:xfrm>
            <a:off x="8580276" y="5230864"/>
            <a:ext cx="2461680" cy="2413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7B2BC95-9278-4539-BE6D-03363D9AC3B8}"/>
              </a:ext>
            </a:extLst>
          </p:cNvPr>
          <p:cNvSpPr/>
          <p:nvPr/>
        </p:nvSpPr>
        <p:spPr>
          <a:xfrm>
            <a:off x="8415396" y="523784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72" name="Estrela de 5 Pontas 6">
            <a:extLst>
              <a:ext uri="{FF2B5EF4-FFF2-40B4-BE49-F238E27FC236}">
                <a16:creationId xmlns:a16="http://schemas.microsoft.com/office/drawing/2014/main" id="{B02E6BBC-2D3B-4EBC-AC20-F6D9F2B9EF95}"/>
              </a:ext>
            </a:extLst>
          </p:cNvPr>
          <p:cNvSpPr/>
          <p:nvPr/>
        </p:nvSpPr>
        <p:spPr>
          <a:xfrm>
            <a:off x="10774145" y="5088738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5B9BF7B-219F-493E-AC43-EF96AE0A6FAB}"/>
              </a:ext>
            </a:extLst>
          </p:cNvPr>
          <p:cNvSpPr txBox="1"/>
          <p:nvPr/>
        </p:nvSpPr>
        <p:spPr>
          <a:xfrm>
            <a:off x="9259770" y="4990003"/>
            <a:ext cx="99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Planilha UAT</a:t>
            </a:r>
          </a:p>
        </p:txBody>
      </p:sp>
      <p:sp>
        <p:nvSpPr>
          <p:cNvPr id="76" name="Estrela de 5 Pontas 6">
            <a:extLst>
              <a:ext uri="{FF2B5EF4-FFF2-40B4-BE49-F238E27FC236}">
                <a16:creationId xmlns:a16="http://schemas.microsoft.com/office/drawing/2014/main" id="{6377E63A-2C5D-4867-9F60-3785DCDD029E}"/>
              </a:ext>
            </a:extLst>
          </p:cNvPr>
          <p:cNvSpPr/>
          <p:nvPr/>
        </p:nvSpPr>
        <p:spPr>
          <a:xfrm>
            <a:off x="7107429" y="4946454"/>
            <a:ext cx="343517" cy="402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0958D3B-E38E-4C61-ABFC-69D6B771AFA6}"/>
              </a:ext>
            </a:extLst>
          </p:cNvPr>
          <p:cNvSpPr txBox="1"/>
          <p:nvPr/>
        </p:nvSpPr>
        <p:spPr>
          <a:xfrm>
            <a:off x="6611999" y="4704108"/>
            <a:ext cx="273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Wireframes Inovação</a:t>
            </a: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64FFA242-DB8C-466E-AFB9-03EE77EC521D}"/>
              </a:ext>
            </a:extLst>
          </p:cNvPr>
          <p:cNvSpPr/>
          <p:nvPr/>
        </p:nvSpPr>
        <p:spPr>
          <a:xfrm>
            <a:off x="9691247" y="2889861"/>
            <a:ext cx="1343216" cy="2560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strela de 5 Pontas 6">
            <a:extLst>
              <a:ext uri="{FF2B5EF4-FFF2-40B4-BE49-F238E27FC236}">
                <a16:creationId xmlns:a16="http://schemas.microsoft.com/office/drawing/2014/main" id="{51AE2DC5-A26E-406E-B665-808BB20D43EE}"/>
              </a:ext>
            </a:extLst>
          </p:cNvPr>
          <p:cNvSpPr/>
          <p:nvPr/>
        </p:nvSpPr>
        <p:spPr>
          <a:xfrm>
            <a:off x="10766104" y="2747056"/>
            <a:ext cx="343517" cy="402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BB2D5D6-805C-438E-996B-A0EF1CBA0651}"/>
              </a:ext>
            </a:extLst>
          </p:cNvPr>
          <p:cNvSpPr/>
          <p:nvPr/>
        </p:nvSpPr>
        <p:spPr>
          <a:xfrm>
            <a:off x="9634023" y="2863014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5EAFD5E-0CC5-4C1F-BA72-B9E4F6458C09}"/>
              </a:ext>
            </a:extLst>
          </p:cNvPr>
          <p:cNvSpPr txBox="1"/>
          <p:nvPr/>
        </p:nvSpPr>
        <p:spPr>
          <a:xfrm>
            <a:off x="9619586" y="2557799"/>
            <a:ext cx="150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Importação de dados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381" y="252424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Inovação - Gameficação</a:t>
            </a:r>
          </a:p>
        </p:txBody>
      </p:sp>
      <p:pic>
        <p:nvPicPr>
          <p:cNvPr id="1026" name="Picture 2" descr="ícone Meta, objetivo, win Livre de Roundies Solid Icons">
            <a:extLst>
              <a:ext uri="{FF2B5EF4-FFF2-40B4-BE49-F238E27FC236}">
                <a16:creationId xmlns:a16="http://schemas.microsoft.com/office/drawing/2014/main" id="{94A54486-5158-484E-9145-3C7FE8D5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2000" l="9778" r="92444">
                        <a14:foregroundMark x1="12444" y1="40444" x2="10667" y2="40444"/>
                        <a14:foregroundMark x1="22667" y1="22667" x2="19556" y2="19111"/>
                        <a14:foregroundMark x1="35111" y1="52889" x2="33778" y2="52000"/>
                        <a14:foregroundMark x1="54667" y1="91111" x2="48444" y2="92444"/>
                        <a14:foregroundMark x1="92444" y1="54667" x2="92444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2" y="985584"/>
            <a:ext cx="567506" cy="5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223188-545C-42D1-BC93-BBEBE16EF061}"/>
              </a:ext>
            </a:extLst>
          </p:cNvPr>
          <p:cNvSpPr txBox="1"/>
          <p:nvPr/>
        </p:nvSpPr>
        <p:spPr>
          <a:xfrm>
            <a:off x="974769" y="1066632"/>
            <a:ext cx="1178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8ABB8C-4771-448A-BED1-E36E915A30C4}"/>
              </a:ext>
            </a:extLst>
          </p:cNvPr>
          <p:cNvSpPr txBox="1"/>
          <p:nvPr/>
        </p:nvSpPr>
        <p:spPr>
          <a:xfrm>
            <a:off x="888827" y="1563178"/>
            <a:ext cx="67687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badges/conquistas para os usuários mais fiéis a página. Isso é um requisito visual e interativo, e não com fins de gerar competição e disputa entre usuários.</a:t>
            </a:r>
          </a:p>
        </p:txBody>
      </p:sp>
      <p:pic>
        <p:nvPicPr>
          <p:cNvPr id="1030" name="Picture 6" descr="Página Principal | Catarina Ganzeli">
            <a:extLst>
              <a:ext uri="{FF2B5EF4-FFF2-40B4-BE49-F238E27FC236}">
                <a16:creationId xmlns:a16="http://schemas.microsoft.com/office/drawing/2014/main" id="{8A50A51E-AB83-421D-9DF9-EF35F0DF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27" b="97927" l="3627" r="97409">
                        <a14:foregroundMark x1="4663" y1="33161" x2="4663" y2="33161"/>
                        <a14:foregroundMark x1="30570" y1="4663" x2="30570" y2="4663"/>
                        <a14:foregroundMark x1="79793" y1="11399" x2="79793" y2="11399"/>
                        <a14:foregroundMark x1="97927" y1="46114" x2="97927" y2="46114"/>
                        <a14:foregroundMark x1="61658" y1="97927" x2="61658" y2="97927"/>
                        <a14:foregroundMark x1="76684" y1="37824" x2="76684" y2="37824"/>
                        <a14:foregroundMark x1="51295" y1="80311" x2="51295" y2="80311"/>
                        <a14:foregroundMark x1="48187" y1="75130" x2="48187" y2="75130"/>
                        <a14:foregroundMark x1="23316" y1="38860" x2="23316" y2="38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5" y="3359052"/>
            <a:ext cx="649974" cy="6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1492B54-C978-49D4-AE28-04E537DA08D2}"/>
              </a:ext>
            </a:extLst>
          </p:cNvPr>
          <p:cNvSpPr txBox="1"/>
          <p:nvPr/>
        </p:nvSpPr>
        <p:spPr>
          <a:xfrm>
            <a:off x="974769" y="3461725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Conquistas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8802E3-4492-413F-A50B-BF05A3DE2F39}"/>
              </a:ext>
            </a:extLst>
          </p:cNvPr>
          <p:cNvSpPr txBox="1"/>
          <p:nvPr/>
        </p:nvSpPr>
        <p:spPr>
          <a:xfrm>
            <a:off x="974769" y="3877223"/>
            <a:ext cx="95408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Conquistas Iniciais: </a:t>
            </a:r>
            <a:r>
              <a:rPr lang="pt-BR" dirty="0"/>
              <a:t>Relacionado ao uso inicial do usuário com a plataforma</a:t>
            </a:r>
          </a:p>
          <a:p>
            <a:r>
              <a:rPr lang="pt-BR" b="1" dirty="0"/>
              <a:t>Conquistas Intermediárias: </a:t>
            </a:r>
            <a:r>
              <a:rPr lang="pt-BR" dirty="0"/>
              <a:t>Conquistas adquiridas ao longo da jornada na plataforma</a:t>
            </a:r>
          </a:p>
          <a:p>
            <a:r>
              <a:rPr lang="pt-BR" b="1" dirty="0"/>
              <a:t>Conquistas Avançadas: </a:t>
            </a:r>
            <a:r>
              <a:rPr lang="pt-BR" dirty="0"/>
              <a:t>Relacionadas ao uso de quem é um rockstar da plataforma!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00A822-0A8D-4803-9D45-502C2A33F299}"/>
              </a:ext>
            </a:extLst>
          </p:cNvPr>
          <p:cNvSpPr txBox="1"/>
          <p:nvPr/>
        </p:nvSpPr>
        <p:spPr>
          <a:xfrm>
            <a:off x="974769" y="5418884"/>
            <a:ext cx="63187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Exemplos:</a:t>
            </a:r>
          </a:p>
          <a:p>
            <a:r>
              <a:rPr lang="pt-BR" dirty="0"/>
              <a:t>Tempo determinado na plataforma</a:t>
            </a:r>
          </a:p>
          <a:p>
            <a:r>
              <a:rPr lang="pt-BR" dirty="0"/>
              <a:t>Preenchimento de todas as informações para o cadastro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9716DAB-64D4-433D-8077-F9A6A6877B40}"/>
              </a:ext>
            </a:extLst>
          </p:cNvPr>
          <p:cNvSpPr/>
          <p:nvPr/>
        </p:nvSpPr>
        <p:spPr>
          <a:xfrm>
            <a:off x="-1" y="-4224"/>
            <a:ext cx="4777259" cy="9045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17083</TotalTime>
  <Words>328</Words>
  <Application>Microsoft Office PowerPoint</Application>
  <PresentationFormat>Personalizar</PresentationFormat>
  <Paragraphs>110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  <vt:lpstr>Inovação - Gameficação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394</cp:revision>
  <cp:lastPrinted>2018-08-30T22:45:44Z</cp:lastPrinted>
  <dcterms:created xsi:type="dcterms:W3CDTF">2016-12-01T16:19:35Z</dcterms:created>
  <dcterms:modified xsi:type="dcterms:W3CDTF">2020-11-25T22:23:04Z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