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1"/>
  </p:notesMasterIdLst>
  <p:handoutMasterIdLst>
    <p:handoutMasterId r:id="rId12"/>
  </p:handoutMasterIdLst>
  <p:sldIdLst>
    <p:sldId id="344" r:id="rId7"/>
    <p:sldId id="471" r:id="rId8"/>
    <p:sldId id="483" r:id="rId9"/>
    <p:sldId id="256" r:id="rId10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/>
        </p14:section>
        <p14:section name="Seção sem Título" id="{B25D74AB-31B5-4A84-9E5B-036A4CD24A72}">
          <p14:sldIdLst>
            <p14:sldId id="344"/>
            <p14:sldId id="471"/>
            <p14:sldId id="483"/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 autoAdjust="0"/>
    <p:restoredTop sz="94660"/>
  </p:normalViewPr>
  <p:slideViewPr>
    <p:cSldViewPr showGuides="1">
      <p:cViewPr varScale="1">
        <p:scale>
          <a:sx n="78" d="100"/>
          <a:sy n="78" d="100"/>
        </p:scale>
        <p:origin x="720" y="77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rreira" userId="7fd0970c-b3cf-41cb-97a8-b008d4ec6ec9" providerId="ADAL" clId="{7E823099-46A7-4167-ACCC-148691D9D4C5}"/>
    <pc:docChg chg="undo custSel addSld delSld modSld modSection">
      <pc:chgData name="Alex Barreira" userId="7fd0970c-b3cf-41cb-97a8-b008d4ec6ec9" providerId="ADAL" clId="{7E823099-46A7-4167-ACCC-148691D9D4C5}" dt="2020-08-25T20:05:55.156" v="295" actId="14100"/>
      <pc:docMkLst>
        <pc:docMk/>
      </pc:docMkLst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165050812" sldId="27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18936745" sldId="284"/>
        </pc:sldMkLst>
      </pc:sldChg>
      <pc:sldChg chg="addSp delSp modSp mod modClrScheme chgLayout">
        <pc:chgData name="Alex Barreira" userId="7fd0970c-b3cf-41cb-97a8-b008d4ec6ec9" providerId="ADAL" clId="{7E823099-46A7-4167-ACCC-148691D9D4C5}" dt="2020-08-25T20:04:58.876" v="281" actId="20577"/>
        <pc:sldMkLst>
          <pc:docMk/>
          <pc:sldMk cId="948876888" sldId="344"/>
        </pc:sldMkLst>
        <pc:spChg chg="add mod ord">
          <ac:chgData name="Alex Barreira" userId="7fd0970c-b3cf-41cb-97a8-b008d4ec6ec9" providerId="ADAL" clId="{7E823099-46A7-4167-ACCC-148691D9D4C5}" dt="2020-08-25T20:03:11.259" v="120" actId="20577"/>
          <ac:spMkLst>
            <pc:docMk/>
            <pc:sldMk cId="948876888" sldId="344"/>
            <ac:spMk id="2" creationId="{E8B0A577-E3E3-4D35-AA82-89ED5D5451DD}"/>
          </ac:spMkLst>
        </pc:spChg>
        <pc:spChg chg="del mod">
          <ac:chgData name="Alex Barreira" userId="7fd0970c-b3cf-41cb-97a8-b008d4ec6ec9" providerId="ADAL" clId="{7E823099-46A7-4167-ACCC-148691D9D4C5}" dt="2020-08-25T20:03:00.369" v="80" actId="478"/>
          <ac:spMkLst>
            <pc:docMk/>
            <pc:sldMk cId="948876888" sldId="344"/>
            <ac:spMk id="3" creationId="{00000000-0000-0000-0000-000000000000}"/>
          </ac:spMkLst>
        </pc:spChg>
        <pc:spChg chg="add mod ord">
          <ac:chgData name="Alex Barreira" userId="7fd0970c-b3cf-41cb-97a8-b008d4ec6ec9" providerId="ADAL" clId="{7E823099-46A7-4167-ACCC-148691D9D4C5}" dt="2020-08-25T20:04:58.876" v="281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512734678" sldId="345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372785582" sldId="418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2707575184" sldId="419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062672438" sldId="43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361284261" sldId="436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982573965" sldId="440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1086979068" sldId="441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3930118019" sldId="442"/>
        </pc:sldMkLst>
      </pc:sldChg>
      <pc:sldChg chg="del">
        <pc:chgData name="Alex Barreira" userId="7fd0970c-b3cf-41cb-97a8-b008d4ec6ec9" providerId="ADAL" clId="{7E823099-46A7-4167-ACCC-148691D9D4C5}" dt="2020-08-25T20:00:58.566" v="0" actId="47"/>
        <pc:sldMkLst>
          <pc:docMk/>
          <pc:sldMk cId="4124287145" sldId="443"/>
        </pc:sldMkLst>
      </pc:sldChg>
      <pc:sldChg chg="modSp add mod">
        <pc:chgData name="Alex Barreira" userId="7fd0970c-b3cf-41cb-97a8-b008d4ec6ec9" providerId="ADAL" clId="{7E823099-46A7-4167-ACCC-148691D9D4C5}" dt="2020-08-25T20:05:55.156" v="295" actId="14100"/>
        <pc:sldMkLst>
          <pc:docMk/>
          <pc:sldMk cId="2008643402" sldId="471"/>
        </pc:sldMkLst>
        <pc:spChg chg="mod">
          <ac:chgData name="Alex Barreira" userId="7fd0970c-b3cf-41cb-97a8-b008d4ec6ec9" providerId="ADAL" clId="{7E823099-46A7-4167-ACCC-148691D9D4C5}" dt="2020-08-25T20:05:17.393" v="283" actId="120"/>
          <ac:spMkLst>
            <pc:docMk/>
            <pc:sldMk cId="2008643402" sldId="471"/>
            <ac:spMk id="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6" creationId="{70825C6F-9257-4CF5-8C62-1CA1EB2F8815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" creationId="{DD175998-7BC4-48E7-B48B-3AD3DB555BC2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" creationId="{5CE7D08C-795B-4BF1-97F6-F9773F4E9F4C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9" creationId="{B60B13C9-0C70-4C0F-82B2-D0CD4FDFC1F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10" creationId="{2C0D7151-D7C4-4C3E-8608-61515AFD4BD7}"/>
          </ac:spMkLst>
        </pc:spChg>
        <pc:spChg chg="mod">
          <ac:chgData name="Alex Barreira" userId="7fd0970c-b3cf-41cb-97a8-b008d4ec6ec9" providerId="ADAL" clId="{7E823099-46A7-4167-ACCC-148691D9D4C5}" dt="2020-08-25T20:05:55.156" v="295" actId="14100"/>
          <ac:spMkLst>
            <pc:docMk/>
            <pc:sldMk cId="2008643402" sldId="471"/>
            <ac:spMk id="73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78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0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2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4" creationId="{00000000-0000-0000-0000-000000000000}"/>
          </ac:spMkLst>
        </pc:spChg>
        <pc:spChg chg="mod">
          <ac:chgData name="Alex Barreira" userId="7fd0970c-b3cf-41cb-97a8-b008d4ec6ec9" providerId="ADAL" clId="{7E823099-46A7-4167-ACCC-148691D9D4C5}" dt="2020-08-25T20:05:35.657" v="292" actId="1037"/>
          <ac:spMkLst>
            <pc:docMk/>
            <pc:sldMk cId="2008643402" sldId="471"/>
            <ac:spMk id="86" creationId="{00000000-0000-0000-0000-000000000000}"/>
          </ac:spMkLst>
        </pc:s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7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79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1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3" creationId="{00000000-0000-0000-0000-000000000000}"/>
          </ac:grpSpMkLst>
        </pc:grpChg>
        <pc:grpChg chg="mod">
          <ac:chgData name="Alex Barreira" userId="7fd0970c-b3cf-41cb-97a8-b008d4ec6ec9" providerId="ADAL" clId="{7E823099-46A7-4167-ACCC-148691D9D4C5}" dt="2020-08-25T20:05:35.657" v="292" actId="1037"/>
          <ac:grpSpMkLst>
            <pc:docMk/>
            <pc:sldMk cId="2008643402" sldId="471"/>
            <ac:grpSpMk id="85" creationId="{00000000-0000-0000-0000-000000000000}"/>
          </ac:grpSpMkLst>
        </pc:grpChg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3103146409" sldId="482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671586173" sldId="484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2606422970" sldId="486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6218586" sldId="487"/>
        </pc:sldMkLst>
      </pc:sldChg>
      <pc:sldChg chg="add">
        <pc:chgData name="Alex Barreira" userId="7fd0970c-b3cf-41cb-97a8-b008d4ec6ec9" providerId="ADAL" clId="{7E823099-46A7-4167-ACCC-148691D9D4C5}" dt="2020-08-25T20:01:20.145" v="1"/>
        <pc:sldMkLst>
          <pc:docMk/>
          <pc:sldMk cId="1935154534" sldId="488"/>
        </pc:sldMkLst>
      </pc:sldChg>
      <pc:sldChg chg="new del">
        <pc:chgData name="Alex Barreira" userId="7fd0970c-b3cf-41cb-97a8-b008d4ec6ec9" providerId="ADAL" clId="{7E823099-46A7-4167-ACCC-148691D9D4C5}" dt="2020-08-25T20:05:11.190" v="282" actId="47"/>
        <pc:sldMkLst>
          <pc:docMk/>
          <pc:sldMk cId="3110969077" sldId="489"/>
        </pc:sldMkLst>
      </pc:sldChg>
      <pc:sldChg chg="add del">
        <pc:chgData name="Alex Barreira" userId="7fd0970c-b3cf-41cb-97a8-b008d4ec6ec9" providerId="ADAL" clId="{7E823099-46A7-4167-ACCC-148691D9D4C5}" dt="2020-08-25T20:02:40.323" v="78" actId="47"/>
        <pc:sldMkLst>
          <pc:docMk/>
          <pc:sldMk cId="918598423" sldId="490"/>
        </pc:sldMkLst>
      </pc:sldChg>
      <pc:sldChg chg="new del">
        <pc:chgData name="Alex Barreira" userId="7fd0970c-b3cf-41cb-97a8-b008d4ec6ec9" providerId="ADAL" clId="{7E823099-46A7-4167-ACCC-148691D9D4C5}" dt="2020-08-25T20:04:15.801" v="248" actId="47"/>
        <pc:sldMkLst>
          <pc:docMk/>
          <pc:sldMk cId="4073518245" sldId="490"/>
        </pc:sldMkLst>
      </pc:sldChg>
      <pc:sldMasterChg chg="delSldLayout">
        <pc:chgData name="Alex Barreira" userId="7fd0970c-b3cf-41cb-97a8-b008d4ec6ec9" providerId="ADAL" clId="{7E823099-46A7-4167-ACCC-148691D9D4C5}" dt="2020-08-25T20:00:58.566" v="0" actId="47"/>
        <pc:sldMasterMkLst>
          <pc:docMk/>
          <pc:sldMasterMk cId="0" sldId="2147483656"/>
        </pc:sldMasterMkLst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154182865" sldId="2147483667"/>
          </pc:sldLayoutMkLst>
        </pc:sldLayoutChg>
        <pc:sldLayoutChg chg="del">
          <pc:chgData name="Alex Barreira" userId="7fd0970c-b3cf-41cb-97a8-b008d4ec6ec9" providerId="ADAL" clId="{7E823099-46A7-4167-ACCC-148691D9D4C5}" dt="2020-08-25T20:00:58.566" v="0" actId="47"/>
          <pc:sldLayoutMkLst>
            <pc:docMk/>
            <pc:sldMasterMk cId="0" sldId="2147483656"/>
            <pc:sldLayoutMk cId="3084922465" sldId="2147483668"/>
          </pc:sldLayoutMkLst>
        </pc:sldLayoutChg>
      </pc:sldMasterChg>
    </pc:docChg>
  </pc:docChgLst>
  <pc:docChgLst>
    <pc:chgData name="Eduarda Sampaio" userId="f1767c5f4567867f" providerId="LiveId" clId="{C848EDCC-BC16-4333-8579-212686E4F568}"/>
    <pc:docChg chg="undo custSel addSld delSld modSld sldOrd modSection">
      <pc:chgData name="Eduarda Sampaio" userId="f1767c5f4567867f" providerId="LiveId" clId="{C848EDCC-BC16-4333-8579-212686E4F568}" dt="2020-09-30T21:38:07.427" v="1979" actId="2696"/>
      <pc:docMkLst>
        <pc:docMk/>
      </pc:docMkLst>
      <pc:sldChg chg="add ord">
        <pc:chgData name="Eduarda Sampaio" userId="f1767c5f4567867f" providerId="LiveId" clId="{C848EDCC-BC16-4333-8579-212686E4F568}" dt="2020-09-30T19:56:00.430" v="1725"/>
        <pc:sldMkLst>
          <pc:docMk/>
          <pc:sldMk cId="3271804291" sldId="256"/>
        </pc:sldMkLst>
      </pc:sldChg>
      <pc:sldChg chg="modSp mod">
        <pc:chgData name="Eduarda Sampaio" userId="f1767c5f4567867f" providerId="LiveId" clId="{C848EDCC-BC16-4333-8579-212686E4F568}" dt="2020-09-30T20:12:19.045" v="1788" actId="20577"/>
        <pc:sldMkLst>
          <pc:docMk/>
          <pc:sldMk cId="948876888" sldId="344"/>
        </pc:sldMkLst>
        <pc:spChg chg="mod">
          <ac:chgData name="Eduarda Sampaio" userId="f1767c5f4567867f" providerId="LiveId" clId="{C848EDCC-BC16-4333-8579-212686E4F568}" dt="2020-09-30T20:12:19.045" v="1788" actId="20577"/>
          <ac:spMkLst>
            <pc:docMk/>
            <pc:sldMk cId="948876888" sldId="344"/>
            <ac:spMk id="4" creationId="{C3037102-7C2A-48BA-B19A-E0AB7B0EF163}"/>
          </ac:spMkLst>
        </pc:spChg>
      </pc:sldChg>
      <pc:sldChg chg="modSp mod">
        <pc:chgData name="Eduarda Sampaio" userId="f1767c5f4567867f" providerId="LiveId" clId="{C848EDCC-BC16-4333-8579-212686E4F568}" dt="2020-09-30T20:10:35.856" v="1770" actId="20577"/>
        <pc:sldMkLst>
          <pc:docMk/>
          <pc:sldMk cId="2008643402" sldId="471"/>
        </pc:sldMkLst>
        <pc:spChg chg="mod">
          <ac:chgData name="Eduarda Sampaio" userId="f1767c5f4567867f" providerId="LiveId" clId="{C848EDCC-BC16-4333-8579-212686E4F568}" dt="2020-09-30T20:10:35.856" v="1770" actId="20577"/>
          <ac:spMkLst>
            <pc:docMk/>
            <pc:sldMk cId="2008643402" sldId="471"/>
            <ac:spMk id="5" creationId="{56EFC1FB-E78F-4F4F-B95C-62F2C8805F4C}"/>
          </ac:spMkLst>
        </pc:spChg>
        <pc:spChg chg="mod">
          <ac:chgData name="Eduarda Sampaio" userId="f1767c5f4567867f" providerId="LiveId" clId="{C848EDCC-BC16-4333-8579-212686E4F568}" dt="2020-09-30T14:01:07.407" v="1707" actId="207"/>
          <ac:spMkLst>
            <pc:docMk/>
            <pc:sldMk cId="2008643402" sldId="471"/>
            <ac:spMk id="64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4:00:55.842" v="1701" actId="17032"/>
          <ac:spMkLst>
            <pc:docMk/>
            <pc:sldMk cId="2008643402" sldId="471"/>
            <ac:spMk id="73" creationId="{00000000-0000-0000-0000-000000000000}"/>
          </ac:spMkLst>
        </pc:spChg>
      </pc:sldChg>
      <pc:sldChg chg="addSp delSp modSp del mod ord">
        <pc:chgData name="Eduarda Sampaio" userId="f1767c5f4567867f" providerId="LiveId" clId="{C848EDCC-BC16-4333-8579-212686E4F568}" dt="2020-09-30T21:38:07.427" v="1979" actId="2696"/>
        <pc:sldMkLst>
          <pc:docMk/>
          <pc:sldMk cId="3103146409" sldId="482"/>
        </pc:sldMkLst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2" creationId="{68293BEE-AC4C-43B0-A26A-B7F010A8C152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3" creationId="{617549F3-E247-462F-9DBC-5125CDFBA0B7}"/>
          </ac:spMkLst>
        </pc:spChg>
        <pc:spChg chg="del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4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5" creationId="{505B9D1B-452C-4301-84D7-7CEE222109BD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6" creationId="{DFAE354B-72C1-4D3E-AE53-323629F5B01D}"/>
          </ac:spMkLst>
        </pc:spChg>
        <pc:spChg chg="add del mod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7" creationId="{2B9AA001-1B6A-45AF-84AF-7B75459BBC3A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8" creationId="{07EE1439-2F2A-4F80-98E2-97894720E3E2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9" creationId="{F1BEF2F0-0082-45A7-B94E-C25825396D32}"/>
          </ac:spMkLst>
        </pc:spChg>
        <pc:spChg chg="del">
          <ac:chgData name="Eduarda Sampaio" userId="f1767c5f4567867f" providerId="LiveId" clId="{C848EDCC-BC16-4333-8579-212686E4F568}" dt="2020-09-30T14:03:58.665" v="1710" actId="478"/>
          <ac:spMkLst>
            <pc:docMk/>
            <pc:sldMk cId="3103146409" sldId="482"/>
            <ac:spMk id="10" creationId="{DF44FE3B-8CD1-4551-B052-AB416A48BF0F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1" creationId="{878D1D57-E371-47D5-82F1-51B0CEF1A3EF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2" creationId="{867C2869-6FC4-4210-B25F-2F0F83671BF6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3" creationId="{E2CC1982-26D2-4207-B28C-91F03AC82D40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5" creationId="{ED2C7FFB-663B-4B5D-8FF1-5F0F808DBF41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6" creationId="{0223A2A7-51F6-482F-B84E-305293C14943}"/>
          </ac:spMkLst>
        </pc:spChg>
        <pc:spChg chg="mod">
          <ac:chgData name="Eduarda Sampaio" userId="f1767c5f4567867f" providerId="LiveId" clId="{C848EDCC-BC16-4333-8579-212686E4F568}" dt="2020-09-30T14:04:26.257" v="1718" actId="20577"/>
          <ac:spMkLst>
            <pc:docMk/>
            <pc:sldMk cId="3103146409" sldId="482"/>
            <ac:spMk id="17" creationId="{E9D067EA-E59F-46F8-9D3B-AB28203F8820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18" creationId="{DA5F76B6-80F5-4976-9507-EC9B41E4FE80}"/>
          </ac:spMkLst>
        </pc:spChg>
        <pc:spChg chg="del">
          <ac:chgData name="Eduarda Sampaio" userId="f1767c5f4567867f" providerId="LiveId" clId="{C848EDCC-BC16-4333-8579-212686E4F568}" dt="2020-09-30T14:09:18.476" v="1721" actId="21"/>
          <ac:spMkLst>
            <pc:docMk/>
            <pc:sldMk cId="3103146409" sldId="482"/>
            <ac:spMk id="19" creationId="{96F1E691-0E56-44E7-AB7C-FB61DDE701B4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28" creationId="{D2F99169-BE9E-472B-B7E0-6D714723FED2}"/>
          </ac:spMkLst>
        </pc:spChg>
        <pc:spChg chg="add del">
          <ac:chgData name="Eduarda Sampaio" userId="f1767c5f4567867f" providerId="LiveId" clId="{C848EDCC-BC16-4333-8579-212686E4F568}" dt="2020-09-30T13:13:43.276" v="1073" actId="22"/>
          <ac:spMkLst>
            <pc:docMk/>
            <pc:sldMk cId="3103146409" sldId="482"/>
            <ac:spMk id="29" creationId="{974B038F-736A-4EB9-B1AE-39A2DF0E19B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0" creationId="{2B163790-7120-471C-A772-254F920B6EA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1" creationId="{ABD8ADF1-5E80-4F29-86E6-959F23F6C727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2" creationId="{54B6EAFF-8312-418A-B24A-A6ED7AAD39C5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3" creationId="{48453328-B073-46AD-BBCF-6A7E31BD2C48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4" creationId="{F203E396-6CAE-4C30-A5EE-BEF36E175BEE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5" creationId="{A6B19D5C-0A23-4E55-B0FB-7524C0954DFC}"/>
          </ac:spMkLst>
        </pc:spChg>
        <pc:spChg chg="add del mod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36" creationId="{E0A5B753-A774-4D0A-A5FD-D80475B9A9A2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7" creationId="{0A6D4CE3-7BD4-46AC-8D74-587E271108AA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8" creationId="{DF315E72-F385-466D-8270-26A7265B1201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39" creationId="{BA34E38A-3228-47D8-9441-807F2648DC1D}"/>
          </ac:spMkLst>
        </pc:spChg>
        <pc:spChg chg="add del">
          <ac:chgData name="Eduarda Sampaio" userId="f1767c5f4567867f" providerId="LiveId" clId="{C848EDCC-BC16-4333-8579-212686E4F568}" dt="2020-09-30T13:23:10.608" v="1269" actId="22"/>
          <ac:spMkLst>
            <pc:docMk/>
            <pc:sldMk cId="3103146409" sldId="482"/>
            <ac:spMk id="41" creationId="{D39FAE71-7E03-44D0-82F1-796F41AC1069}"/>
          </ac:spMkLst>
        </pc:spChg>
        <pc:spChg chg="add del">
          <ac:chgData name="Eduarda Sampaio" userId="f1767c5f4567867f" providerId="LiveId" clId="{C848EDCC-BC16-4333-8579-212686E4F568}" dt="2020-09-30T13:23:10.608" v="1269" actId="22"/>
          <ac:spMkLst>
            <pc:docMk/>
            <pc:sldMk cId="3103146409" sldId="482"/>
            <ac:spMk id="43" creationId="{80B532D9-BEE5-4CBE-BF3F-FB841A277A34}"/>
          </ac:spMkLst>
        </pc:spChg>
        <pc:spChg chg="add del mod">
          <ac:chgData name="Eduarda Sampaio" userId="f1767c5f4567867f" providerId="LiveId" clId="{C848EDCC-BC16-4333-8579-212686E4F568}" dt="2020-09-30T14:04:21.776" v="1716" actId="478"/>
          <ac:spMkLst>
            <pc:docMk/>
            <pc:sldMk cId="3103146409" sldId="482"/>
            <ac:spMk id="45" creationId="{0FB4C167-7C79-4F09-B546-236AF9FFADA6}"/>
          </ac:spMkLst>
        </pc:spChg>
        <pc:spChg chg="add mod">
          <ac:chgData name="Eduarda Sampaio" userId="f1767c5f4567867f" providerId="LiveId" clId="{C848EDCC-BC16-4333-8579-212686E4F568}" dt="2020-09-30T14:04:30.238" v="1720" actId="1076"/>
          <ac:spMkLst>
            <pc:docMk/>
            <pc:sldMk cId="3103146409" sldId="482"/>
            <ac:spMk id="47" creationId="{B024A37B-0D0C-45A0-9B6F-3717CB91AEA1}"/>
          </ac:spMkLst>
        </pc:spChg>
        <pc:spChg chg="add">
          <ac:chgData name="Eduarda Sampaio" userId="f1767c5f4567867f" providerId="LiveId" clId="{C848EDCC-BC16-4333-8579-212686E4F568}" dt="2020-09-30T14:09:18.798" v="1722" actId="22"/>
          <ac:spMkLst>
            <pc:docMk/>
            <pc:sldMk cId="3103146409" sldId="482"/>
            <ac:spMk id="49" creationId="{82E598B9-62D1-47EF-8269-6A96DEE7E5EC}"/>
          </ac:spMkLst>
        </pc:spChg>
        <pc:spChg chg="add del mod">
          <ac:chgData name="Eduarda Sampaio" userId="f1767c5f4567867f" providerId="LiveId" clId="{C848EDCC-BC16-4333-8579-212686E4F568}" dt="2020-09-30T13:13:42.832" v="1072" actId="1076"/>
          <ac:spMkLst>
            <pc:docMk/>
            <pc:sldMk cId="3103146409" sldId="482"/>
            <ac:spMk id="82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1.947" v="617" actId="1076"/>
          <ac:spMkLst>
            <pc:docMk/>
            <pc:sldMk cId="3103146409" sldId="482"/>
            <ac:spMk id="84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1.603" v="616" actId="1076"/>
          <ac:spMkLst>
            <pc:docMk/>
            <pc:sldMk cId="3103146409" sldId="482"/>
            <ac:spMk id="86" creationId="{00000000-0000-0000-0000-000000000000}"/>
          </ac:spMkLst>
        </pc:spChg>
        <pc:spChg chg="mod">
          <ac:chgData name="Eduarda Sampaio" userId="f1767c5f4567867f" providerId="LiveId" clId="{C848EDCC-BC16-4333-8579-212686E4F568}" dt="2020-09-30T12:56:43.217" v="618" actId="1076"/>
          <ac:spMkLst>
            <pc:docMk/>
            <pc:sldMk cId="3103146409" sldId="482"/>
            <ac:spMk id="12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4:04:11.559" v="1711" actId="478"/>
          <ac:spMkLst>
            <pc:docMk/>
            <pc:sldMk cId="3103146409" sldId="482"/>
            <ac:spMk id="128" creationId="{00000000-0000-0000-0000-000000000000}"/>
          </ac:spMkLst>
        </pc:spChg>
      </pc:sldChg>
      <pc:sldChg chg="addSp delSp modSp add mod ord">
        <pc:chgData name="Eduarda Sampaio" userId="f1767c5f4567867f" providerId="LiveId" clId="{C848EDCC-BC16-4333-8579-212686E4F568}" dt="2020-09-30T20:37:35.082" v="1978" actId="1076"/>
        <pc:sldMkLst>
          <pc:docMk/>
          <pc:sldMk cId="3465935313" sldId="483"/>
        </pc:sldMkLst>
        <pc:spChg chg="add mod">
          <ac:chgData name="Eduarda Sampaio" userId="f1767c5f4567867f" providerId="LiveId" clId="{C848EDCC-BC16-4333-8579-212686E4F568}" dt="2020-09-30T20:20:13.999" v="1810" actId="122"/>
          <ac:spMkLst>
            <pc:docMk/>
            <pc:sldMk cId="3465935313" sldId="483"/>
            <ac:spMk id="2" creationId="{2D8E0425-B1CC-4CA2-B53B-9F4C90889FB9}"/>
          </ac:spMkLst>
        </pc:spChg>
        <pc:spChg chg="add del mod">
          <ac:chgData name="Eduarda Sampaio" userId="f1767c5f4567867f" providerId="LiveId" clId="{C848EDCC-BC16-4333-8579-212686E4F568}" dt="2020-09-30T12:33:38.178" v="159" actId="478"/>
          <ac:spMkLst>
            <pc:docMk/>
            <pc:sldMk cId="3465935313" sldId="483"/>
            <ac:spMk id="3" creationId="{0D7029B1-1DBD-48F7-BDD4-03580169DD99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4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33:37.542" v="158" actId="478"/>
          <ac:spMkLst>
            <pc:docMk/>
            <pc:sldMk cId="3465935313" sldId="483"/>
            <ac:spMk id="5" creationId="{F7F81113-A4E8-4B7D-AF3C-B4DA3BF2A48D}"/>
          </ac:spMkLst>
        </pc:spChg>
        <pc:spChg chg="add del mod">
          <ac:chgData name="Eduarda Sampaio" userId="f1767c5f4567867f" providerId="LiveId" clId="{C848EDCC-BC16-4333-8579-212686E4F568}" dt="2020-09-30T12:33:36.764" v="157" actId="478"/>
          <ac:spMkLst>
            <pc:docMk/>
            <pc:sldMk cId="3465935313" sldId="483"/>
            <ac:spMk id="6" creationId="{AE87AA6B-37D7-4A6C-963B-B6A6D52D0743}"/>
          </ac:spMkLst>
        </pc:spChg>
        <pc:spChg chg="add del mod">
          <ac:chgData name="Eduarda Sampaio" userId="f1767c5f4567867f" providerId="LiveId" clId="{C848EDCC-BC16-4333-8579-212686E4F568}" dt="2020-09-30T12:34:15.396" v="180" actId="21"/>
          <ac:spMkLst>
            <pc:docMk/>
            <pc:sldMk cId="3465935313" sldId="483"/>
            <ac:spMk id="7" creationId="{2F97F371-554B-4E6D-949C-D7366C0D191A}"/>
          </ac:spMkLst>
        </pc:spChg>
        <pc:spChg chg="add del mod">
          <ac:chgData name="Eduarda Sampaio" userId="f1767c5f4567867f" providerId="LiveId" clId="{C848EDCC-BC16-4333-8579-212686E4F568}" dt="2020-09-30T12:20:00.115" v="102" actId="478"/>
          <ac:spMkLst>
            <pc:docMk/>
            <pc:sldMk cId="3465935313" sldId="483"/>
            <ac:spMk id="8" creationId="{35517390-5345-4A1E-A94B-2933A2F90225}"/>
          </ac:spMkLst>
        </pc:spChg>
        <pc:spChg chg="add del mod">
          <ac:chgData name="Eduarda Sampaio" userId="f1767c5f4567867f" providerId="LiveId" clId="{C848EDCC-BC16-4333-8579-212686E4F568}" dt="2020-09-30T12:20:09.600" v="112" actId="478"/>
          <ac:spMkLst>
            <pc:docMk/>
            <pc:sldMk cId="3465935313" sldId="483"/>
            <ac:spMk id="9" creationId="{06DA71A1-64D5-4C24-82EA-D500E313EC9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" creationId="{DF44FE3B-8CD1-4551-B052-AB416A48BF0F}"/>
          </ac:spMkLst>
        </pc:spChg>
        <pc:spChg chg="add del mod">
          <ac:chgData name="Eduarda Sampaio" userId="f1767c5f4567867f" providerId="LiveId" clId="{C848EDCC-BC16-4333-8579-212686E4F568}" dt="2020-09-30T12:20:18.079" v="122" actId="478"/>
          <ac:spMkLst>
            <pc:docMk/>
            <pc:sldMk cId="3465935313" sldId="483"/>
            <ac:spMk id="11" creationId="{388F3612-B5F8-478A-95AD-92CBAC190A66}"/>
          </ac:spMkLst>
        </pc:spChg>
        <pc:spChg chg="add del mod">
          <ac:chgData name="Eduarda Sampaio" userId="f1767c5f4567867f" providerId="LiveId" clId="{C848EDCC-BC16-4333-8579-212686E4F568}" dt="2020-09-30T12:20:26.926" v="132" actId="478"/>
          <ac:spMkLst>
            <pc:docMk/>
            <pc:sldMk cId="3465935313" sldId="483"/>
            <ac:spMk id="12" creationId="{A17FF76B-8824-4AC0-9809-9D25870F856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4" creationId="{50F5334B-AE01-42AE-9885-3F4B46D4DC77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7" creationId="{E9D067EA-E59F-46F8-9D3B-AB28203F882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9" creationId="{96F1E691-0E56-44E7-AB7C-FB61DDE701B4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0" creationId="{4665A1E6-683A-4F33-BB2B-2A1B621E9BB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1" creationId="{698F2BBE-999A-4D57-9BF6-471A7DF4332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2" creationId="{96045FA6-43B7-4BBE-928A-C541293D7D46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3" creationId="{E8BFFE4A-18D3-4653-9CE4-395120BADB7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4" creationId="{7FE4B3F4-4B95-4D3E-BEC2-087D7BA7290B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5" creationId="{31C4FE47-8722-455C-940A-621DD28AF90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6" creationId="{14792367-50F1-4C29-AF44-7FA7F92681F1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27" creationId="{252D9E3E-7805-48AD-AEEF-CA667023D487}"/>
          </ac:spMkLst>
        </pc:spChg>
        <pc:spChg chg="add del mod">
          <ac:chgData name="Eduarda Sampaio" userId="f1767c5f4567867f" providerId="LiveId" clId="{C848EDCC-BC16-4333-8579-212686E4F568}" dt="2020-09-30T12:34:37.474" v="193" actId="21"/>
          <ac:spMkLst>
            <pc:docMk/>
            <pc:sldMk cId="3465935313" sldId="483"/>
            <ac:spMk id="28" creationId="{35F81FAE-96A3-4B9F-A20E-9B6D2EC677E0}"/>
          </ac:spMkLst>
        </pc:spChg>
        <pc:spChg chg="add del mod">
          <ac:chgData name="Eduarda Sampaio" userId="f1767c5f4567867f" providerId="LiveId" clId="{C848EDCC-BC16-4333-8579-212686E4F568}" dt="2020-09-30T12:56:22.714" v="610" actId="478"/>
          <ac:spMkLst>
            <pc:docMk/>
            <pc:sldMk cId="3465935313" sldId="483"/>
            <ac:spMk id="29" creationId="{302346C5-E898-420A-8B8F-DBEACCC18EE6}"/>
          </ac:spMkLst>
        </pc:spChg>
        <pc:spChg chg="add del mod">
          <ac:chgData name="Eduarda Sampaio" userId="f1767c5f4567867f" providerId="LiveId" clId="{C848EDCC-BC16-4333-8579-212686E4F568}" dt="2020-09-30T12:34:41.712" v="195" actId="21"/>
          <ac:spMkLst>
            <pc:docMk/>
            <pc:sldMk cId="3465935313" sldId="483"/>
            <ac:spMk id="30" creationId="{ED4EA3D7-27D6-492E-AF64-86544B4C8DAC}"/>
          </ac:spMkLst>
        </pc:spChg>
        <pc:spChg chg="add del mod">
          <ac:chgData name="Eduarda Sampaio" userId="f1767c5f4567867f" providerId="LiveId" clId="{C848EDCC-BC16-4333-8579-212686E4F568}" dt="2020-09-30T12:56:21.933" v="609" actId="478"/>
          <ac:spMkLst>
            <pc:docMk/>
            <pc:sldMk cId="3465935313" sldId="483"/>
            <ac:spMk id="31" creationId="{60BE86B4-F9CA-419C-A234-B1C6C945CD5D}"/>
          </ac:spMkLst>
        </pc:spChg>
        <pc:spChg chg="add del mod">
          <ac:chgData name="Eduarda Sampaio" userId="f1767c5f4567867f" providerId="LiveId" clId="{C848EDCC-BC16-4333-8579-212686E4F568}" dt="2020-09-30T12:56:20.928" v="608" actId="478"/>
          <ac:spMkLst>
            <pc:docMk/>
            <pc:sldMk cId="3465935313" sldId="483"/>
            <ac:spMk id="32" creationId="{CDA113E6-C719-4C79-8CEC-6D742EB6530B}"/>
          </ac:spMkLst>
        </pc:spChg>
        <pc:spChg chg="add del mod">
          <ac:chgData name="Eduarda Sampaio" userId="f1767c5f4567867f" providerId="LiveId" clId="{C848EDCC-BC16-4333-8579-212686E4F568}" dt="2020-09-30T13:33:42.346" v="1544" actId="21"/>
          <ac:spMkLst>
            <pc:docMk/>
            <pc:sldMk cId="3465935313" sldId="483"/>
            <ac:spMk id="33" creationId="{F9F7B3DA-EFC6-47FA-8751-D9257AD9CC28}"/>
          </ac:spMkLst>
        </pc:spChg>
        <pc:spChg chg="add del">
          <ac:chgData name="Eduarda Sampaio" userId="f1767c5f4567867f" providerId="LiveId" clId="{C848EDCC-BC16-4333-8579-212686E4F568}" dt="2020-09-30T12:35:05.794" v="200" actId="478"/>
          <ac:spMkLst>
            <pc:docMk/>
            <pc:sldMk cId="3465935313" sldId="483"/>
            <ac:spMk id="34" creationId="{2B7CD628-4458-416A-AA62-303338329655}"/>
          </ac:spMkLst>
        </pc:spChg>
        <pc:spChg chg="add del mod">
          <ac:chgData name="Eduarda Sampaio" userId="f1767c5f4567867f" providerId="LiveId" clId="{C848EDCC-BC16-4333-8579-212686E4F568}" dt="2020-09-30T13:31:49.100" v="1520" actId="478"/>
          <ac:spMkLst>
            <pc:docMk/>
            <pc:sldMk cId="3465935313" sldId="483"/>
            <ac:spMk id="35" creationId="{AF27E3C9-1CA9-4047-99C8-9247391C4E9E}"/>
          </ac:spMkLst>
        </pc:spChg>
        <pc:spChg chg="add del mod">
          <ac:chgData name="Eduarda Sampaio" userId="f1767c5f4567867f" providerId="LiveId" clId="{C848EDCC-BC16-4333-8579-212686E4F568}" dt="2020-09-30T13:26:30.934" v="1394" actId="478"/>
          <ac:spMkLst>
            <pc:docMk/>
            <pc:sldMk cId="3465935313" sldId="483"/>
            <ac:spMk id="36" creationId="{E1989EAF-0A55-4852-87B7-55B20DFC0A4E}"/>
          </ac:spMkLst>
        </pc:spChg>
        <pc:spChg chg="add mod">
          <ac:chgData name="Eduarda Sampaio" userId="f1767c5f4567867f" providerId="LiveId" clId="{C848EDCC-BC16-4333-8579-212686E4F568}" dt="2020-09-30T20:35:34.607" v="1969" actId="1076"/>
          <ac:spMkLst>
            <pc:docMk/>
            <pc:sldMk cId="3465935313" sldId="483"/>
            <ac:spMk id="37" creationId="{3570E08F-5FC4-4083-BE87-DF0B93590185}"/>
          </ac:spMkLst>
        </pc:spChg>
        <pc:spChg chg="add mod">
          <ac:chgData name="Eduarda Sampaio" userId="f1767c5f4567867f" providerId="LiveId" clId="{C848EDCC-BC16-4333-8579-212686E4F568}" dt="2020-09-30T20:35:18.529" v="1963" actId="1035"/>
          <ac:spMkLst>
            <pc:docMk/>
            <pc:sldMk cId="3465935313" sldId="483"/>
            <ac:spMk id="38" creationId="{BB0875A0-AD8F-4CD8-B430-537FDD42F13C}"/>
          </ac:spMkLst>
        </pc:spChg>
        <pc:spChg chg="add mod">
          <ac:chgData name="Eduarda Sampaio" userId="f1767c5f4567867f" providerId="LiveId" clId="{C848EDCC-BC16-4333-8579-212686E4F568}" dt="2020-09-30T20:35:04.479" v="1957" actId="1076"/>
          <ac:spMkLst>
            <pc:docMk/>
            <pc:sldMk cId="3465935313" sldId="483"/>
            <ac:spMk id="39" creationId="{EC7BD329-BD9F-472F-B18C-E828167B0F39}"/>
          </ac:spMkLst>
        </pc:spChg>
        <pc:spChg chg="add mod">
          <ac:chgData name="Eduarda Sampaio" userId="f1767c5f4567867f" providerId="LiveId" clId="{C848EDCC-BC16-4333-8579-212686E4F568}" dt="2020-09-30T20:35:28.697" v="1968" actId="1036"/>
          <ac:spMkLst>
            <pc:docMk/>
            <pc:sldMk cId="3465935313" sldId="483"/>
            <ac:spMk id="41" creationId="{79ACF832-4179-497E-A2CC-CAC355B75F33}"/>
          </ac:spMkLst>
        </pc:spChg>
        <pc:spChg chg="add del mod">
          <ac:chgData name="Eduarda Sampaio" userId="f1767c5f4567867f" providerId="LiveId" clId="{C848EDCC-BC16-4333-8579-212686E4F568}" dt="2020-09-30T12:43:15.237" v="308" actId="478"/>
          <ac:spMkLst>
            <pc:docMk/>
            <pc:sldMk cId="3465935313" sldId="483"/>
            <ac:spMk id="47" creationId="{4C6DF2BB-AAA1-47AC-8732-23A5E4F09DE5}"/>
          </ac:spMkLst>
        </pc:spChg>
        <pc:spChg chg="add del mod">
          <ac:chgData name="Eduarda Sampaio" userId="f1767c5f4567867f" providerId="LiveId" clId="{C848EDCC-BC16-4333-8579-212686E4F568}" dt="2020-09-30T12:41:34.825" v="287" actId="21"/>
          <ac:spMkLst>
            <pc:docMk/>
            <pc:sldMk cId="3465935313" sldId="483"/>
            <ac:spMk id="49" creationId="{68FA80CB-1741-41CF-9A9A-B00D383AD9AF}"/>
          </ac:spMkLst>
        </pc:spChg>
        <pc:spChg chg="add del mod">
          <ac:chgData name="Eduarda Sampaio" userId="f1767c5f4567867f" providerId="LiveId" clId="{C848EDCC-BC16-4333-8579-212686E4F568}" dt="2020-09-30T12:41:43.630" v="293" actId="22"/>
          <ac:spMkLst>
            <pc:docMk/>
            <pc:sldMk cId="3465935313" sldId="483"/>
            <ac:spMk id="50" creationId="{02B2F253-387C-4E86-B7AB-8BA456A0D160}"/>
          </ac:spMkLst>
        </pc:spChg>
        <pc:spChg chg="add del mod">
          <ac:chgData name="Eduarda Sampaio" userId="f1767c5f4567867f" providerId="LiveId" clId="{C848EDCC-BC16-4333-8579-212686E4F568}" dt="2020-09-30T12:43:15.888" v="309" actId="478"/>
          <ac:spMkLst>
            <pc:docMk/>
            <pc:sldMk cId="3465935313" sldId="483"/>
            <ac:spMk id="52" creationId="{D1EAADCE-38F4-4CE9-B416-B193FB0787CF}"/>
          </ac:spMkLst>
        </pc:spChg>
        <pc:spChg chg="add del mod">
          <ac:chgData name="Eduarda Sampaio" userId="f1767c5f4567867f" providerId="LiveId" clId="{C848EDCC-BC16-4333-8579-212686E4F568}" dt="2020-09-30T12:43:16.333" v="310" actId="478"/>
          <ac:spMkLst>
            <pc:docMk/>
            <pc:sldMk cId="3465935313" sldId="483"/>
            <ac:spMk id="54" creationId="{A2F8D423-F0FA-4C7A-B8EC-4C30A7632CBF}"/>
          </ac:spMkLst>
        </pc:spChg>
        <pc:spChg chg="add del mod">
          <ac:chgData name="Eduarda Sampaio" userId="f1767c5f4567867f" providerId="LiveId" clId="{C848EDCC-BC16-4333-8579-212686E4F568}" dt="2020-09-30T12:53:36.174" v="552" actId="478"/>
          <ac:spMkLst>
            <pc:docMk/>
            <pc:sldMk cId="3465935313" sldId="483"/>
            <ac:spMk id="58" creationId="{0D811C2F-37C3-4BFE-B32E-EC31BF1BC762}"/>
          </ac:spMkLst>
        </pc:spChg>
        <pc:spChg chg="add del mod">
          <ac:chgData name="Eduarda Sampaio" userId="f1767c5f4567867f" providerId="LiveId" clId="{C848EDCC-BC16-4333-8579-212686E4F568}" dt="2020-09-30T12:44:23.464" v="331" actId="478"/>
          <ac:spMkLst>
            <pc:docMk/>
            <pc:sldMk cId="3465935313" sldId="483"/>
            <ac:spMk id="59" creationId="{AE256065-78AF-4572-B523-5AB01CF1FC38}"/>
          </ac:spMkLst>
        </pc:spChg>
        <pc:spChg chg="mod">
          <ac:chgData name="Eduarda Sampaio" userId="f1767c5f4567867f" providerId="LiveId" clId="{C848EDCC-BC16-4333-8579-212686E4F568}" dt="2020-09-30T12:12:59.102" v="50" actId="1076"/>
          <ac:spMkLst>
            <pc:docMk/>
            <pc:sldMk cId="3465935313" sldId="483"/>
            <ac:spMk id="60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44:23.069" v="330" actId="478"/>
          <ac:spMkLst>
            <pc:docMk/>
            <pc:sldMk cId="3465935313" sldId="483"/>
            <ac:spMk id="62" creationId="{9226160C-661D-4061-97A8-DCE3B9D1002A}"/>
          </ac:spMkLst>
        </pc:spChg>
        <pc:spChg chg="add del mod">
          <ac:chgData name="Eduarda Sampaio" userId="f1767c5f4567867f" providerId="LiveId" clId="{C848EDCC-BC16-4333-8579-212686E4F568}" dt="2020-09-30T12:44:22.698" v="329" actId="478"/>
          <ac:spMkLst>
            <pc:docMk/>
            <pc:sldMk cId="3465935313" sldId="483"/>
            <ac:spMk id="64" creationId="{E68FD810-7422-4B1A-B5B1-00AAD9DD285B}"/>
          </ac:spMkLst>
        </pc:spChg>
        <pc:spChg chg="add del mod">
          <ac:chgData name="Eduarda Sampaio" userId="f1767c5f4567867f" providerId="LiveId" clId="{C848EDCC-BC16-4333-8579-212686E4F568}" dt="2020-09-30T12:44:22.260" v="328" actId="478"/>
          <ac:spMkLst>
            <pc:docMk/>
            <pc:sldMk cId="3465935313" sldId="483"/>
            <ac:spMk id="66" creationId="{E54E1203-1669-4306-A60E-588BC7EE2C1D}"/>
          </ac:spMkLst>
        </pc:spChg>
        <pc:spChg chg="add del mod">
          <ac:chgData name="Eduarda Sampaio" userId="f1767c5f4567867f" providerId="LiveId" clId="{C848EDCC-BC16-4333-8579-212686E4F568}" dt="2020-09-30T12:44:41.843" v="340" actId="478"/>
          <ac:spMkLst>
            <pc:docMk/>
            <pc:sldMk cId="3465935313" sldId="483"/>
            <ac:spMk id="68" creationId="{7CBA255E-F67E-4B80-B70D-8CEEAD4D3137}"/>
          </ac:spMkLst>
        </pc:spChg>
        <pc:spChg chg="add del mod">
          <ac:chgData name="Eduarda Sampaio" userId="f1767c5f4567867f" providerId="LiveId" clId="{C848EDCC-BC16-4333-8579-212686E4F568}" dt="2020-09-30T12:44:42.318" v="341" actId="478"/>
          <ac:spMkLst>
            <pc:docMk/>
            <pc:sldMk cId="3465935313" sldId="483"/>
            <ac:spMk id="70" creationId="{CC594194-4988-43B1-8F12-3DD27F2DE101}"/>
          </ac:spMkLst>
        </pc:spChg>
        <pc:spChg chg="add del mod">
          <ac:chgData name="Eduarda Sampaio" userId="f1767c5f4567867f" providerId="LiveId" clId="{C848EDCC-BC16-4333-8579-212686E4F568}" dt="2020-09-30T12:44:42.683" v="342" actId="478"/>
          <ac:spMkLst>
            <pc:docMk/>
            <pc:sldMk cId="3465935313" sldId="483"/>
            <ac:spMk id="72" creationId="{2AC1D3C7-96BF-4800-B36D-765AF59FB893}"/>
          </ac:spMkLst>
        </pc:spChg>
        <pc:spChg chg="add del mod">
          <ac:chgData name="Eduarda Sampaio" userId="f1767c5f4567867f" providerId="LiveId" clId="{C848EDCC-BC16-4333-8579-212686E4F568}" dt="2020-09-30T12:53:35.361" v="551" actId="478"/>
          <ac:spMkLst>
            <pc:docMk/>
            <pc:sldMk cId="3465935313" sldId="483"/>
            <ac:spMk id="73" creationId="{AB1BF16C-E789-46F8-AC64-F91E660C8E52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8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79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0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1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2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3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8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7.157" v="9" actId="478"/>
          <ac:spMkLst>
            <pc:docMk/>
            <pc:sldMk cId="3465935313" sldId="483"/>
            <ac:spMk id="86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2:53:34.597" v="550" actId="478"/>
          <ac:spMkLst>
            <pc:docMk/>
            <pc:sldMk cId="3465935313" sldId="483"/>
            <ac:spMk id="92" creationId="{0908B562-76D9-46AF-A321-74900FE685E8}"/>
          </ac:spMkLst>
        </pc:spChg>
        <pc:spChg chg="add del mod">
          <ac:chgData name="Eduarda Sampaio" userId="f1767c5f4567867f" providerId="LiveId" clId="{C848EDCC-BC16-4333-8579-212686E4F568}" dt="2020-09-30T12:53:33.891" v="549" actId="478"/>
          <ac:spMkLst>
            <pc:docMk/>
            <pc:sldMk cId="3465935313" sldId="483"/>
            <ac:spMk id="93" creationId="{2A24C4D9-2A99-4B40-894A-8D38A70D55C5}"/>
          </ac:spMkLst>
        </pc:spChg>
        <pc:spChg chg="add del mod">
          <ac:chgData name="Eduarda Sampaio" userId="f1767c5f4567867f" providerId="LiveId" clId="{C848EDCC-BC16-4333-8579-212686E4F568}" dt="2020-09-30T12:53:37.394" v="553" actId="478"/>
          <ac:spMkLst>
            <pc:docMk/>
            <pc:sldMk cId="3465935313" sldId="483"/>
            <ac:spMk id="94" creationId="{321E459A-A450-47C4-AFDB-AFA54F276E06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95" creationId="{8F00C6B6-C906-4F09-A72D-5F3DA2332DD9}"/>
          </ac:spMkLst>
        </pc:spChg>
        <pc:spChg chg="add del mod">
          <ac:chgData name="Eduarda Sampaio" userId="f1767c5f4567867f" providerId="LiveId" clId="{C848EDCC-BC16-4333-8579-212686E4F568}" dt="2020-09-30T12:46:52.754" v="368" actId="478"/>
          <ac:spMkLst>
            <pc:docMk/>
            <pc:sldMk cId="3465935313" sldId="483"/>
            <ac:spMk id="97" creationId="{24651573-9E3B-4815-A406-5694D5FF5201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99" creationId="{AF46DBE8-40EE-4267-8060-294B1351103F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01" creationId="{D5B3BA76-4FBA-4444-A4E9-771209908B2B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03" creationId="{555B82E1-B402-4521-82A8-BEB10AF8A2F9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05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2.583" v="8" actId="478"/>
          <ac:spMkLst>
            <pc:docMk/>
            <pc:sldMk cId="3465935313" sldId="483"/>
            <ac:spMk id="10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51.414" v="7" actId="478"/>
          <ac:spMkLst>
            <pc:docMk/>
            <pc:sldMk cId="3465935313" sldId="483"/>
            <ac:spMk id="108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3" creationId="{66EA7D0D-9346-49A3-8C2B-51286E2D2786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5" creationId="{30DE9C14-8A6E-415E-94C2-11DB8C951DF9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17" creationId="{D4AF46CD-545B-45B4-8966-9749B34F7EF8}"/>
          </ac:spMkLst>
        </pc:spChg>
        <pc:spChg chg="del">
          <ac:chgData name="Eduarda Sampaio" userId="f1767c5f4567867f" providerId="LiveId" clId="{C848EDCC-BC16-4333-8579-212686E4F568}" dt="2020-09-30T13:26:06.997" v="1389" actId="478"/>
          <ac:spMkLst>
            <pc:docMk/>
            <pc:sldMk cId="3465935313" sldId="483"/>
            <ac:spMk id="118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20" creationId="{A20C614D-B2FD-4A7D-932F-DA9D15ABC8DE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2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4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6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7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8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29" creationId="{00000000-0000-0000-0000-000000000000}"/>
          </ac:spMkLst>
        </pc:spChg>
        <pc:spChg chg="del">
          <ac:chgData name="Eduarda Sampaio" userId="f1767c5f4567867f" providerId="LiveId" clId="{C848EDCC-BC16-4333-8579-212686E4F568}" dt="2020-09-30T12:10:48.206" v="6" actId="478"/>
          <ac:spMkLst>
            <pc:docMk/>
            <pc:sldMk cId="3465935313" sldId="483"/>
            <ac:spMk id="131" creationId="{00000000-0000-0000-0000-0000000000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36" creationId="{740BB60D-767E-41D8-91D8-8F96176C12ED}"/>
          </ac:spMkLst>
        </pc:spChg>
        <pc:spChg chg="add del mod">
          <ac:chgData name="Eduarda Sampaio" userId="f1767c5f4567867f" providerId="LiveId" clId="{C848EDCC-BC16-4333-8579-212686E4F568}" dt="2020-09-30T13:02:17.534" v="757" actId="478"/>
          <ac:spMkLst>
            <pc:docMk/>
            <pc:sldMk cId="3465935313" sldId="483"/>
            <ac:spMk id="138" creationId="{876286FF-A45B-4010-B237-801A232062D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40" creationId="{8A9D81F2-900C-4530-83E8-853373290DB7}"/>
          </ac:spMkLst>
        </pc:spChg>
        <pc:spChg chg="add del mod">
          <ac:chgData name="Eduarda Sampaio" userId="f1767c5f4567867f" providerId="LiveId" clId="{C848EDCC-BC16-4333-8579-212686E4F568}" dt="2020-09-30T12:52:34.665" v="516" actId="478"/>
          <ac:spMkLst>
            <pc:docMk/>
            <pc:sldMk cId="3465935313" sldId="483"/>
            <ac:spMk id="142" creationId="{C23C2CB7-B11B-48E1-A243-A059914B1400}"/>
          </ac:spMkLst>
        </pc:spChg>
        <pc:spChg chg="add del mod">
          <ac:chgData name="Eduarda Sampaio" userId="f1767c5f4567867f" providerId="LiveId" clId="{C848EDCC-BC16-4333-8579-212686E4F568}" dt="2020-09-30T13:00:28.955" v="723" actId="21"/>
          <ac:spMkLst>
            <pc:docMk/>
            <pc:sldMk cId="3465935313" sldId="483"/>
            <ac:spMk id="143" creationId="{E22C5AAF-5C6D-4BF3-812F-5391975487C0}"/>
          </ac:spMkLst>
        </pc:spChg>
        <pc:spChg chg="add del mod">
          <ac:chgData name="Eduarda Sampaio" userId="f1767c5f4567867f" providerId="LiveId" clId="{C848EDCC-BC16-4333-8579-212686E4F568}" dt="2020-09-30T13:00:01.827" v="716" actId="478"/>
          <ac:spMkLst>
            <pc:docMk/>
            <pc:sldMk cId="3465935313" sldId="483"/>
            <ac:spMk id="145" creationId="{3B0FDE74-144A-4120-AF04-E91F3CB07696}"/>
          </ac:spMkLst>
        </pc:spChg>
        <pc:spChg chg="add del mod">
          <ac:chgData name="Eduarda Sampaio" userId="f1767c5f4567867f" providerId="LiveId" clId="{C848EDCC-BC16-4333-8579-212686E4F568}" dt="2020-09-30T12:56:51.697" v="619" actId="478"/>
          <ac:spMkLst>
            <pc:docMk/>
            <pc:sldMk cId="3465935313" sldId="483"/>
            <ac:spMk id="147" creationId="{304A6093-418C-4D00-B0AD-6EA69B39E7E4}"/>
          </ac:spMkLst>
        </pc:spChg>
        <pc:spChg chg="add del mod">
          <ac:chgData name="Eduarda Sampaio" userId="f1767c5f4567867f" providerId="LiveId" clId="{C848EDCC-BC16-4333-8579-212686E4F568}" dt="2020-09-30T12:56:52.132" v="620" actId="478"/>
          <ac:spMkLst>
            <pc:docMk/>
            <pc:sldMk cId="3465935313" sldId="483"/>
            <ac:spMk id="149" creationId="{AD4CF0FD-29AC-4981-A415-77E3F375944E}"/>
          </ac:spMkLst>
        </pc:spChg>
        <pc:spChg chg="add del mod">
          <ac:chgData name="Eduarda Sampaio" userId="f1767c5f4567867f" providerId="LiveId" clId="{C848EDCC-BC16-4333-8579-212686E4F568}" dt="2020-09-30T12:56:52.489" v="621" actId="478"/>
          <ac:spMkLst>
            <pc:docMk/>
            <pc:sldMk cId="3465935313" sldId="483"/>
            <ac:spMk id="151" creationId="{C9640A90-DE8C-42D7-8E6C-6AD2B14F27D2}"/>
          </ac:spMkLst>
        </pc:spChg>
        <pc:spChg chg="add del mod">
          <ac:chgData name="Eduarda Sampaio" userId="f1767c5f4567867f" providerId="LiveId" clId="{C848EDCC-BC16-4333-8579-212686E4F568}" dt="2020-09-30T12:56:52.928" v="622" actId="478"/>
          <ac:spMkLst>
            <pc:docMk/>
            <pc:sldMk cId="3465935313" sldId="483"/>
            <ac:spMk id="153" creationId="{52CB7DA4-AE42-4BA0-988C-8678E1E32F35}"/>
          </ac:spMkLst>
        </pc:spChg>
        <pc:spChg chg="add del mod">
          <ac:chgData name="Eduarda Sampaio" userId="f1767c5f4567867f" providerId="LiveId" clId="{C848EDCC-BC16-4333-8579-212686E4F568}" dt="2020-09-30T12:57:14.609" v="633" actId="478"/>
          <ac:spMkLst>
            <pc:docMk/>
            <pc:sldMk cId="3465935313" sldId="483"/>
            <ac:spMk id="155" creationId="{17F21D8A-983D-4E83-AF12-9204406C3BA6}"/>
          </ac:spMkLst>
        </pc:spChg>
        <pc:spChg chg="add del mod">
          <ac:chgData name="Eduarda Sampaio" userId="f1767c5f4567867f" providerId="LiveId" clId="{C848EDCC-BC16-4333-8579-212686E4F568}" dt="2020-09-30T12:57:15.092" v="634" actId="478"/>
          <ac:spMkLst>
            <pc:docMk/>
            <pc:sldMk cId="3465935313" sldId="483"/>
            <ac:spMk id="157" creationId="{013123C9-EDDA-401F-A14E-AF9EAC3351C5}"/>
          </ac:spMkLst>
        </pc:spChg>
        <pc:spChg chg="add del mod">
          <ac:chgData name="Eduarda Sampaio" userId="f1767c5f4567867f" providerId="LiveId" clId="{C848EDCC-BC16-4333-8579-212686E4F568}" dt="2020-09-30T13:00:01.269" v="715" actId="478"/>
          <ac:spMkLst>
            <pc:docMk/>
            <pc:sldMk cId="3465935313" sldId="483"/>
            <ac:spMk id="159" creationId="{BB4DA969-121B-4E80-B556-600FD5A5E7A1}"/>
          </ac:spMkLst>
        </pc:spChg>
        <pc:spChg chg="add del mod">
          <ac:chgData name="Eduarda Sampaio" userId="f1767c5f4567867f" providerId="LiveId" clId="{C848EDCC-BC16-4333-8579-212686E4F568}" dt="2020-09-30T13:00:00.513" v="714" actId="478"/>
          <ac:spMkLst>
            <pc:docMk/>
            <pc:sldMk cId="3465935313" sldId="483"/>
            <ac:spMk id="161" creationId="{11AC2BB1-8D2F-40A2-8D46-FD41EDDB4AAB}"/>
          </ac:spMkLst>
        </pc:spChg>
        <pc:spChg chg="add del mod">
          <ac:chgData name="Eduarda Sampaio" userId="f1767c5f4567867f" providerId="LiveId" clId="{C848EDCC-BC16-4333-8579-212686E4F568}" dt="2020-09-30T12:59:59.577" v="713" actId="478"/>
          <ac:spMkLst>
            <pc:docMk/>
            <pc:sldMk cId="3465935313" sldId="483"/>
            <ac:spMk id="163" creationId="{72425FB7-CF97-4597-93F5-3DF83BEA3E43}"/>
          </ac:spMkLst>
        </pc:spChg>
        <pc:spChg chg="add del mod">
          <ac:chgData name="Eduarda Sampaio" userId="f1767c5f4567867f" providerId="LiveId" clId="{C848EDCC-BC16-4333-8579-212686E4F568}" dt="2020-09-30T12:59:58.301" v="712" actId="478"/>
          <ac:spMkLst>
            <pc:docMk/>
            <pc:sldMk cId="3465935313" sldId="483"/>
            <ac:spMk id="165" creationId="{EED4FA27-93D8-4193-BB4F-91C507C5B896}"/>
          </ac:spMkLst>
        </pc:spChg>
        <pc:spChg chg="add del mod">
          <ac:chgData name="Eduarda Sampaio" userId="f1767c5f4567867f" providerId="LiveId" clId="{C848EDCC-BC16-4333-8579-212686E4F568}" dt="2020-09-30T12:59:12.160" v="695" actId="21"/>
          <ac:spMkLst>
            <pc:docMk/>
            <pc:sldMk cId="3465935313" sldId="483"/>
            <ac:spMk id="167" creationId="{EA453513-0C17-4162-8B40-450978872FC6}"/>
          </ac:spMkLst>
        </pc:spChg>
        <pc:spChg chg="add del mod">
          <ac:chgData name="Eduarda Sampaio" userId="f1767c5f4567867f" providerId="LiveId" clId="{C848EDCC-BC16-4333-8579-212686E4F568}" dt="2020-09-30T12:59:31.495" v="705" actId="21"/>
          <ac:spMkLst>
            <pc:docMk/>
            <pc:sldMk cId="3465935313" sldId="483"/>
            <ac:spMk id="169" creationId="{A810F240-2B87-4547-9C3B-A7C788D005A3}"/>
          </ac:spMkLst>
        </pc:spChg>
        <pc:spChg chg="add mod">
          <ac:chgData name="Eduarda Sampaio" userId="f1767c5f4567867f" providerId="LiveId" clId="{C848EDCC-BC16-4333-8579-212686E4F568}" dt="2020-09-30T13:42:45.245" v="1693" actId="14100"/>
          <ac:spMkLst>
            <pc:docMk/>
            <pc:sldMk cId="3465935313" sldId="483"/>
            <ac:spMk id="171" creationId="{A1C115D7-4365-4DFB-AC1B-ED98C5BB7EE9}"/>
          </ac:spMkLst>
        </pc:spChg>
        <pc:spChg chg="add del mod">
          <ac:chgData name="Eduarda Sampaio" userId="f1767c5f4567867f" providerId="LiveId" clId="{C848EDCC-BC16-4333-8579-212686E4F568}" dt="2020-09-30T13:03:49.404" v="792" actId="478"/>
          <ac:spMkLst>
            <pc:docMk/>
            <pc:sldMk cId="3465935313" sldId="483"/>
            <ac:spMk id="173" creationId="{D8F65879-1940-49F4-8860-19AB1BB9CE22}"/>
          </ac:spMkLst>
        </pc:spChg>
        <pc:spChg chg="add del mod">
          <ac:chgData name="Eduarda Sampaio" userId="f1767c5f4567867f" providerId="LiveId" clId="{C848EDCC-BC16-4333-8579-212686E4F568}" dt="2020-09-30T13:00:50.365" v="731" actId="478"/>
          <ac:spMkLst>
            <pc:docMk/>
            <pc:sldMk cId="3465935313" sldId="483"/>
            <ac:spMk id="175" creationId="{335410C7-960D-4D28-A71B-FABFCE6D64AC}"/>
          </ac:spMkLst>
        </pc:spChg>
        <pc:spChg chg="add del mod">
          <ac:chgData name="Eduarda Sampaio" userId="f1767c5f4567867f" providerId="LiveId" clId="{C848EDCC-BC16-4333-8579-212686E4F568}" dt="2020-09-30T13:00:57.285" v="734" actId="478"/>
          <ac:spMkLst>
            <pc:docMk/>
            <pc:sldMk cId="3465935313" sldId="483"/>
            <ac:spMk id="177" creationId="{1FBF2439-354C-4D3B-97FF-F57C90EBA6D6}"/>
          </ac:spMkLst>
        </pc:spChg>
        <pc:spChg chg="add del mod">
          <ac:chgData name="Eduarda Sampaio" userId="f1767c5f4567867f" providerId="LiveId" clId="{C848EDCC-BC16-4333-8579-212686E4F568}" dt="2020-09-30T13:00:58.094" v="735" actId="478"/>
          <ac:spMkLst>
            <pc:docMk/>
            <pc:sldMk cId="3465935313" sldId="483"/>
            <ac:spMk id="179" creationId="{45EF1D88-1134-44B4-9122-0D45E77F8C6D}"/>
          </ac:spMkLst>
        </pc:spChg>
        <pc:spChg chg="add del mod">
          <ac:chgData name="Eduarda Sampaio" userId="f1767c5f4567867f" providerId="LiveId" clId="{C848EDCC-BC16-4333-8579-212686E4F568}" dt="2020-09-30T13:00:58.694" v="736" actId="478"/>
          <ac:spMkLst>
            <pc:docMk/>
            <pc:sldMk cId="3465935313" sldId="483"/>
            <ac:spMk id="181" creationId="{D5D28F29-F8E5-4A2D-B8E0-71D1BCFA1254}"/>
          </ac:spMkLst>
        </pc:spChg>
        <pc:spChg chg="add del mod">
          <ac:chgData name="Eduarda Sampaio" userId="f1767c5f4567867f" providerId="LiveId" clId="{C848EDCC-BC16-4333-8579-212686E4F568}" dt="2020-09-30T13:06:26.602" v="857" actId="478"/>
          <ac:spMkLst>
            <pc:docMk/>
            <pc:sldMk cId="3465935313" sldId="483"/>
            <ac:spMk id="183" creationId="{82531C90-0AB3-4911-AC67-9D59D0A4EB58}"/>
          </ac:spMkLst>
        </pc:spChg>
        <pc:spChg chg="add del mod">
          <ac:chgData name="Eduarda Sampaio" userId="f1767c5f4567867f" providerId="LiveId" clId="{C848EDCC-BC16-4333-8579-212686E4F568}" dt="2020-09-30T13:06:26.130" v="856" actId="478"/>
          <ac:spMkLst>
            <pc:docMk/>
            <pc:sldMk cId="3465935313" sldId="483"/>
            <ac:spMk id="185" creationId="{672FC871-AAA6-403B-95D6-FDCFAC864273}"/>
          </ac:spMkLst>
        </pc:spChg>
        <pc:spChg chg="add del mod">
          <ac:chgData name="Eduarda Sampaio" userId="f1767c5f4567867f" providerId="LiveId" clId="{C848EDCC-BC16-4333-8579-212686E4F568}" dt="2020-09-30T13:06:25.665" v="855" actId="478"/>
          <ac:spMkLst>
            <pc:docMk/>
            <pc:sldMk cId="3465935313" sldId="483"/>
            <ac:spMk id="187" creationId="{CE636E56-0E79-4D44-B7A3-63BC16645DC6}"/>
          </ac:spMkLst>
        </pc:spChg>
        <pc:spChg chg="add del mod">
          <ac:chgData name="Eduarda Sampaio" userId="f1767c5f4567867f" providerId="LiveId" clId="{C848EDCC-BC16-4333-8579-212686E4F568}" dt="2020-09-30T13:06:25.131" v="854" actId="478"/>
          <ac:spMkLst>
            <pc:docMk/>
            <pc:sldMk cId="3465935313" sldId="483"/>
            <ac:spMk id="189" creationId="{0E4B6598-FD27-4532-8F03-26D8BB0F430D}"/>
          </ac:spMkLst>
        </pc:spChg>
        <pc:spChg chg="add del mod">
          <ac:chgData name="Eduarda Sampaio" userId="f1767c5f4567867f" providerId="LiveId" clId="{C848EDCC-BC16-4333-8579-212686E4F568}" dt="2020-09-30T13:06:24.153" v="852" actId="478"/>
          <ac:spMkLst>
            <pc:docMk/>
            <pc:sldMk cId="3465935313" sldId="483"/>
            <ac:spMk id="191" creationId="{F6065511-28D0-4C04-A925-8A02D56CC181}"/>
          </ac:spMkLst>
        </pc:spChg>
        <pc:spChg chg="add del mod">
          <ac:chgData name="Eduarda Sampaio" userId="f1767c5f4567867f" providerId="LiveId" clId="{C848EDCC-BC16-4333-8579-212686E4F568}" dt="2020-09-30T13:06:24.707" v="853" actId="478"/>
          <ac:spMkLst>
            <pc:docMk/>
            <pc:sldMk cId="3465935313" sldId="483"/>
            <ac:spMk id="193" creationId="{94970670-A9AF-48B0-96C2-61037C23E996}"/>
          </ac:spMkLst>
        </pc:spChg>
        <pc:spChg chg="add del mod">
          <ac:chgData name="Eduarda Sampaio" userId="f1767c5f4567867f" providerId="LiveId" clId="{C848EDCC-BC16-4333-8579-212686E4F568}" dt="2020-09-30T13:06:23.412" v="851" actId="478"/>
          <ac:spMkLst>
            <pc:docMk/>
            <pc:sldMk cId="3465935313" sldId="483"/>
            <ac:spMk id="195" creationId="{E359C498-5AC8-499A-B299-C803BC2CB62B}"/>
          </ac:spMkLst>
        </pc:spChg>
        <pc:spChg chg="add del mod">
          <ac:chgData name="Eduarda Sampaio" userId="f1767c5f4567867f" providerId="LiveId" clId="{C848EDCC-BC16-4333-8579-212686E4F568}" dt="2020-09-30T13:06:23.059" v="850" actId="478"/>
          <ac:spMkLst>
            <pc:docMk/>
            <pc:sldMk cId="3465935313" sldId="483"/>
            <ac:spMk id="197" creationId="{E44E8400-13D7-469E-AEF2-F0D739FB0EA1}"/>
          </ac:spMkLst>
        </pc:spChg>
        <pc:spChg chg="add del mod">
          <ac:chgData name="Eduarda Sampaio" userId="f1767c5f4567867f" providerId="LiveId" clId="{C848EDCC-BC16-4333-8579-212686E4F568}" dt="2020-09-30T13:16:53.239" v="1108" actId="21"/>
          <ac:spMkLst>
            <pc:docMk/>
            <pc:sldMk cId="3465935313" sldId="483"/>
            <ac:spMk id="199" creationId="{1F38EB1B-F52E-4C05-AAED-42833EFF7E38}"/>
          </ac:spMkLst>
        </pc:spChg>
        <pc:spChg chg="add mod">
          <ac:chgData name="Eduarda Sampaio" userId="f1767c5f4567867f" providerId="LiveId" clId="{C848EDCC-BC16-4333-8579-212686E4F568}" dt="2020-09-30T13:33:47.296" v="1546" actId="1035"/>
          <ac:spMkLst>
            <pc:docMk/>
            <pc:sldMk cId="3465935313" sldId="483"/>
            <ac:spMk id="201" creationId="{0F8EBFBB-B685-4C2D-B1AF-32FD7BB48CBD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3" creationId="{D4F9B597-7B69-4834-BB78-E729546C13E4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5" creationId="{D4F38BAC-B228-447A-AD78-347121D6AC36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7" creationId="{75D3EB36-552D-4FE2-870A-F745E0B5DF52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09" creationId="{73EDCBF6-9F9E-4EF1-BDFC-6C02E87CF563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1" creationId="{363B9325-B444-478F-8B23-A81B644C7C15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3" creationId="{FBB64DB4-8526-497B-B45B-B2EFD89DF738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5" creationId="{817FB5B9-E89A-48B9-AA7A-67BA4B701D3E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7" creationId="{DAF4FE37-2EFA-48BE-8621-9D1C8FD12920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19" creationId="{9A482651-C4A0-4353-BEA9-3724E9DCCD6B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21" creationId="{EF240AF1-10F6-41DD-AE7C-0F8FE86E587E}"/>
          </ac:spMkLst>
        </pc:spChg>
        <pc:spChg chg="add del mod">
          <ac:chgData name="Eduarda Sampaio" userId="f1767c5f4567867f" providerId="LiveId" clId="{C848EDCC-BC16-4333-8579-212686E4F568}" dt="2020-09-30T13:01:55.143" v="750" actId="21"/>
          <ac:spMkLst>
            <pc:docMk/>
            <pc:sldMk cId="3465935313" sldId="483"/>
            <ac:spMk id="223" creationId="{2DCF52D6-0622-4339-82A5-24C688B72383}"/>
          </ac:spMkLst>
        </pc:spChg>
        <pc:spChg chg="add del mod">
          <ac:chgData name="Eduarda Sampaio" userId="f1767c5f4567867f" providerId="LiveId" clId="{C848EDCC-BC16-4333-8579-212686E4F568}" dt="2020-09-30T13:03:49.969" v="793" actId="478"/>
          <ac:spMkLst>
            <pc:docMk/>
            <pc:sldMk cId="3465935313" sldId="483"/>
            <ac:spMk id="225" creationId="{D70B15AF-1518-491A-B00B-5B472E120452}"/>
          </ac:spMkLst>
        </pc:spChg>
        <pc:spChg chg="add del mod">
          <ac:chgData name="Eduarda Sampaio" userId="f1767c5f4567867f" providerId="LiveId" clId="{C848EDCC-BC16-4333-8579-212686E4F568}" dt="2020-09-30T13:03:50.582" v="794" actId="478"/>
          <ac:spMkLst>
            <pc:docMk/>
            <pc:sldMk cId="3465935313" sldId="483"/>
            <ac:spMk id="227" creationId="{4BF3DF36-995F-4FB1-9791-E64486F1D2F2}"/>
          </ac:spMkLst>
        </pc:spChg>
        <pc:spChg chg="add del mod">
          <ac:chgData name="Eduarda Sampaio" userId="f1767c5f4567867f" providerId="LiveId" clId="{C848EDCC-BC16-4333-8579-212686E4F568}" dt="2020-09-30T13:03:51.922" v="795" actId="478"/>
          <ac:spMkLst>
            <pc:docMk/>
            <pc:sldMk cId="3465935313" sldId="483"/>
            <ac:spMk id="229" creationId="{9A8DFF59-AEC6-427A-B570-A24B00C30D78}"/>
          </ac:spMkLst>
        </pc:spChg>
        <pc:spChg chg="add del mod">
          <ac:chgData name="Eduarda Sampaio" userId="f1767c5f4567867f" providerId="LiveId" clId="{C848EDCC-BC16-4333-8579-212686E4F568}" dt="2020-09-30T13:03:52.550" v="796" actId="478"/>
          <ac:spMkLst>
            <pc:docMk/>
            <pc:sldMk cId="3465935313" sldId="483"/>
            <ac:spMk id="231" creationId="{C9298FFF-26B9-40B9-B3E2-77F437DE11BB}"/>
          </ac:spMkLst>
        </pc:spChg>
        <pc:spChg chg="add del mod">
          <ac:chgData name="Eduarda Sampaio" userId="f1767c5f4567867f" providerId="LiveId" clId="{C848EDCC-BC16-4333-8579-212686E4F568}" dt="2020-09-30T13:21:11.205" v="1217" actId="478"/>
          <ac:spMkLst>
            <pc:docMk/>
            <pc:sldMk cId="3465935313" sldId="483"/>
            <ac:spMk id="233" creationId="{83070A03-2D1D-4483-9E13-09E151C129E7}"/>
          </ac:spMkLst>
        </pc:spChg>
        <pc:spChg chg="add del mod">
          <ac:chgData name="Eduarda Sampaio" userId="f1767c5f4567867f" providerId="LiveId" clId="{C848EDCC-BC16-4333-8579-212686E4F568}" dt="2020-09-30T13:21:08.778" v="1214" actId="478"/>
          <ac:spMkLst>
            <pc:docMk/>
            <pc:sldMk cId="3465935313" sldId="483"/>
            <ac:spMk id="235" creationId="{C2281D10-5058-4024-9F94-68BC62E1DA08}"/>
          </ac:spMkLst>
        </pc:spChg>
        <pc:spChg chg="add del mod">
          <ac:chgData name="Eduarda Sampaio" userId="f1767c5f4567867f" providerId="LiveId" clId="{C848EDCC-BC16-4333-8579-212686E4F568}" dt="2020-09-30T13:24:53.060" v="1357" actId="208"/>
          <ac:spMkLst>
            <pc:docMk/>
            <pc:sldMk cId="3465935313" sldId="483"/>
            <ac:spMk id="237" creationId="{18EC27A8-B98E-4BC9-AC12-D4D1448C638F}"/>
          </ac:spMkLst>
        </pc:spChg>
        <pc:spChg chg="add del">
          <ac:chgData name="Eduarda Sampaio" userId="f1767c5f4567867f" providerId="LiveId" clId="{C848EDCC-BC16-4333-8579-212686E4F568}" dt="2020-09-30T13:04:45.883" v="810" actId="478"/>
          <ac:spMkLst>
            <pc:docMk/>
            <pc:sldMk cId="3465935313" sldId="483"/>
            <ac:spMk id="239" creationId="{4D2CCA44-891F-4FF5-B0EF-AF2C38756C7E}"/>
          </ac:spMkLst>
        </pc:spChg>
        <pc:spChg chg="add del">
          <ac:chgData name="Eduarda Sampaio" userId="f1767c5f4567867f" providerId="LiveId" clId="{C848EDCC-BC16-4333-8579-212686E4F568}" dt="2020-09-30T13:21:13.260" v="1218" actId="478"/>
          <ac:spMkLst>
            <pc:docMk/>
            <pc:sldMk cId="3465935313" sldId="483"/>
            <ac:spMk id="241" creationId="{EEB41B28-3DEB-466C-A40C-74811DAB232B}"/>
          </ac:spMkLst>
        </pc:spChg>
        <pc:spChg chg="add mod">
          <ac:chgData name="Eduarda Sampaio" userId="f1767c5f4567867f" providerId="LiveId" clId="{C848EDCC-BC16-4333-8579-212686E4F568}" dt="2020-09-30T13:34:26.277" v="1557" actId="1076"/>
          <ac:spMkLst>
            <pc:docMk/>
            <pc:sldMk cId="3465935313" sldId="483"/>
            <ac:spMk id="243" creationId="{D1885C06-8C0B-42D3-8BB3-B95063E47A6A}"/>
          </ac:spMkLst>
        </pc:spChg>
        <pc:spChg chg="add del">
          <ac:chgData name="Eduarda Sampaio" userId="f1767c5f4567867f" providerId="LiveId" clId="{C848EDCC-BC16-4333-8579-212686E4F568}" dt="2020-09-30T13:02:13.788" v="754" actId="478"/>
          <ac:spMkLst>
            <pc:docMk/>
            <pc:sldMk cId="3465935313" sldId="483"/>
            <ac:spMk id="245" creationId="{0CAC89D3-8E4D-4851-83C1-D972AE02A7AB}"/>
          </ac:spMkLst>
        </pc:spChg>
        <pc:spChg chg="add del">
          <ac:chgData name="Eduarda Sampaio" userId="f1767c5f4567867f" providerId="LiveId" clId="{C848EDCC-BC16-4333-8579-212686E4F568}" dt="2020-09-30T13:02:14.972" v="755" actId="478"/>
          <ac:spMkLst>
            <pc:docMk/>
            <pc:sldMk cId="3465935313" sldId="483"/>
            <ac:spMk id="247" creationId="{7E047BDD-D943-419D-B714-CCC49F62D07D}"/>
          </ac:spMkLst>
        </pc:spChg>
        <pc:spChg chg="add del">
          <ac:chgData name="Eduarda Sampaio" userId="f1767c5f4567867f" providerId="LiveId" clId="{C848EDCC-BC16-4333-8579-212686E4F568}" dt="2020-09-30T13:02:16.261" v="756" actId="478"/>
          <ac:spMkLst>
            <pc:docMk/>
            <pc:sldMk cId="3465935313" sldId="483"/>
            <ac:spMk id="249" creationId="{9323EE13-6980-4161-8FC1-B675BFF907CF}"/>
          </ac:spMkLst>
        </pc:spChg>
        <pc:spChg chg="add del mod">
          <ac:chgData name="Eduarda Sampaio" userId="f1767c5f4567867f" providerId="LiveId" clId="{C848EDCC-BC16-4333-8579-212686E4F568}" dt="2020-09-30T20:05:03.095" v="1726" actId="478"/>
          <ac:spMkLst>
            <pc:docMk/>
            <pc:sldMk cId="3465935313" sldId="483"/>
            <ac:spMk id="251" creationId="{F5ABC17C-FD3E-4295-ABE6-5078481493DF}"/>
          </ac:spMkLst>
        </pc:spChg>
        <pc:spChg chg="add mod">
          <ac:chgData name="Eduarda Sampaio" userId="f1767c5f4567867f" providerId="LiveId" clId="{C848EDCC-BC16-4333-8579-212686E4F568}" dt="2020-09-30T20:37:35.082" v="1978" actId="1076"/>
          <ac:spMkLst>
            <pc:docMk/>
            <pc:sldMk cId="3465935313" sldId="483"/>
            <ac:spMk id="253" creationId="{285276A8-1285-41A6-B451-E36D5CBD21E6}"/>
          </ac:spMkLst>
        </pc:spChg>
        <pc:spChg chg="add del mod">
          <ac:chgData name="Eduarda Sampaio" userId="f1767c5f4567867f" providerId="LiveId" clId="{C848EDCC-BC16-4333-8579-212686E4F568}" dt="2020-09-30T20:17:37.023" v="1791" actId="478"/>
          <ac:spMkLst>
            <pc:docMk/>
            <pc:sldMk cId="3465935313" sldId="483"/>
            <ac:spMk id="255" creationId="{C0E6FB29-44E0-4AA9-A9EC-F686572DD094}"/>
          </ac:spMkLst>
        </pc:spChg>
        <pc:spChg chg="add del mod">
          <ac:chgData name="Eduarda Sampaio" userId="f1767c5f4567867f" providerId="LiveId" clId="{C848EDCC-BC16-4333-8579-212686E4F568}" dt="2020-09-30T20:17:35.476" v="1789" actId="478"/>
          <ac:spMkLst>
            <pc:docMk/>
            <pc:sldMk cId="3465935313" sldId="483"/>
            <ac:spMk id="257" creationId="{1A9ECDF0-7E23-4EF7-B792-D3B13371542E}"/>
          </ac:spMkLst>
        </pc:spChg>
        <pc:spChg chg="add mod">
          <ac:chgData name="Eduarda Sampaio" userId="f1767c5f4567867f" providerId="LiveId" clId="{C848EDCC-BC16-4333-8579-212686E4F568}" dt="2020-09-30T20:29:36.575" v="1914" actId="1076"/>
          <ac:spMkLst>
            <pc:docMk/>
            <pc:sldMk cId="3465935313" sldId="483"/>
            <ac:spMk id="259" creationId="{A1725325-E8BA-4741-ABA0-6BBA1C97498D}"/>
          </ac:spMkLst>
        </pc:spChg>
        <pc:spChg chg="add del mod">
          <ac:chgData name="Eduarda Sampaio" userId="f1767c5f4567867f" providerId="LiveId" clId="{C848EDCC-BC16-4333-8579-212686E4F568}" dt="2020-09-30T20:17:39" v="1792" actId="478"/>
          <ac:spMkLst>
            <pc:docMk/>
            <pc:sldMk cId="3465935313" sldId="483"/>
            <ac:spMk id="261" creationId="{8D9BC2CA-7B4A-44BE-8958-57B258E306A1}"/>
          </ac:spMkLst>
        </pc:spChg>
        <pc:spChg chg="add del mod">
          <ac:chgData name="Eduarda Sampaio" userId="f1767c5f4567867f" providerId="LiveId" clId="{C848EDCC-BC16-4333-8579-212686E4F568}" dt="2020-09-30T13:21:09.345" v="1215" actId="478"/>
          <ac:spMkLst>
            <pc:docMk/>
            <pc:sldMk cId="3465935313" sldId="483"/>
            <ac:spMk id="263" creationId="{C5F08EEA-F167-4361-B05E-07B74098ECA7}"/>
          </ac:spMkLst>
        </pc:spChg>
        <pc:spChg chg="add del">
          <ac:chgData name="Eduarda Sampaio" userId="f1767c5f4567867f" providerId="LiveId" clId="{C848EDCC-BC16-4333-8579-212686E4F568}" dt="2020-09-30T13:04:33.022" v="805" actId="478"/>
          <ac:spMkLst>
            <pc:docMk/>
            <pc:sldMk cId="3465935313" sldId="483"/>
            <ac:spMk id="265" creationId="{4383B8B7-124E-4380-8D96-4EAFC44C5A36}"/>
          </ac:spMkLst>
        </pc:spChg>
        <pc:spChg chg="add del mod">
          <ac:chgData name="Eduarda Sampaio" userId="f1767c5f4567867f" providerId="LiveId" clId="{C848EDCC-BC16-4333-8579-212686E4F568}" dt="2020-09-30T13:21:08.208" v="1213" actId="478"/>
          <ac:spMkLst>
            <pc:docMk/>
            <pc:sldMk cId="3465935313" sldId="483"/>
            <ac:spMk id="267" creationId="{ED701D42-FD00-4DC5-A671-55DC2D625F64}"/>
          </ac:spMkLst>
        </pc:spChg>
        <pc:spChg chg="add del mod">
          <ac:chgData name="Eduarda Sampaio" userId="f1767c5f4567867f" providerId="LiveId" clId="{C848EDCC-BC16-4333-8579-212686E4F568}" dt="2020-09-30T13:21:10.483" v="1216" actId="478"/>
          <ac:spMkLst>
            <pc:docMk/>
            <pc:sldMk cId="3465935313" sldId="483"/>
            <ac:spMk id="269" creationId="{C8D8B8CA-875A-47C3-B644-7DF75B6D2DAA}"/>
          </ac:spMkLst>
        </pc:spChg>
        <pc:spChg chg="add del mod">
          <ac:chgData name="Eduarda Sampaio" userId="f1767c5f4567867f" providerId="LiveId" clId="{C848EDCC-BC16-4333-8579-212686E4F568}" dt="2020-09-30T13:23:51.660" v="1293" actId="1035"/>
          <ac:spMkLst>
            <pc:docMk/>
            <pc:sldMk cId="3465935313" sldId="483"/>
            <ac:spMk id="271" creationId="{2BB7F879-4A5B-4BD5-90E6-538562817507}"/>
          </ac:spMkLst>
        </pc:spChg>
        <pc:spChg chg="add del mod">
          <ac:chgData name="Eduarda Sampaio" userId="f1767c5f4567867f" providerId="LiveId" clId="{C848EDCC-BC16-4333-8579-212686E4F568}" dt="2020-09-30T13:24:57.813" v="1358" actId="1076"/>
          <ac:spMkLst>
            <pc:docMk/>
            <pc:sldMk cId="3465935313" sldId="483"/>
            <ac:spMk id="273" creationId="{606429C4-E60F-4583-8031-665E6FBEAE59}"/>
          </ac:spMkLst>
        </pc:spChg>
        <pc:spChg chg="add del">
          <ac:chgData name="Eduarda Sampaio" userId="f1767c5f4567867f" providerId="LiveId" clId="{C848EDCC-BC16-4333-8579-212686E4F568}" dt="2020-09-30T13:05:39.047" v="830" actId="478"/>
          <ac:spMkLst>
            <pc:docMk/>
            <pc:sldMk cId="3465935313" sldId="483"/>
            <ac:spMk id="275" creationId="{0FDEBA77-51C7-4F0E-A0BF-A76175D9C46E}"/>
          </ac:spMkLst>
        </pc:spChg>
        <pc:spChg chg="add mod">
          <ac:chgData name="Eduarda Sampaio" userId="f1767c5f4567867f" providerId="LiveId" clId="{C848EDCC-BC16-4333-8579-212686E4F568}" dt="2020-09-30T20:27:52.159" v="1900" actId="1076"/>
          <ac:spMkLst>
            <pc:docMk/>
            <pc:sldMk cId="3465935313" sldId="483"/>
            <ac:spMk id="277" creationId="{8F8A0299-19BF-466B-8D7F-9762C9A43D95}"/>
          </ac:spMkLst>
        </pc:spChg>
        <pc:spChg chg="add del mod">
          <ac:chgData name="Eduarda Sampaio" userId="f1767c5f4567867f" providerId="LiveId" clId="{C848EDCC-BC16-4333-8579-212686E4F568}" dt="2020-09-30T20:18:06.783" v="1794" actId="478"/>
          <ac:spMkLst>
            <pc:docMk/>
            <pc:sldMk cId="3465935313" sldId="483"/>
            <ac:spMk id="279" creationId="{8191E7AE-0977-4AF7-AA0C-A16CC8A1117A}"/>
          </ac:spMkLst>
        </pc:spChg>
        <pc:spChg chg="add del mod">
          <ac:chgData name="Eduarda Sampaio" userId="f1767c5f4567867f" providerId="LiveId" clId="{C848EDCC-BC16-4333-8579-212686E4F568}" dt="2020-09-30T20:18:05.755" v="1793" actId="478"/>
          <ac:spMkLst>
            <pc:docMk/>
            <pc:sldMk cId="3465935313" sldId="483"/>
            <ac:spMk id="281" creationId="{6F2A8A42-230D-47FE-8943-6161701CC55F}"/>
          </ac:spMkLst>
        </pc:spChg>
        <pc:spChg chg="add mod">
          <ac:chgData name="Eduarda Sampaio" userId="f1767c5f4567867f" providerId="LiveId" clId="{C848EDCC-BC16-4333-8579-212686E4F568}" dt="2020-09-30T20:28:39.088" v="1904" actId="1076"/>
          <ac:spMkLst>
            <pc:docMk/>
            <pc:sldMk cId="3465935313" sldId="483"/>
            <ac:spMk id="283" creationId="{795A8A7D-F53A-4F77-8B74-EE19FFE927F1}"/>
          </ac:spMkLst>
        </pc:spChg>
        <pc:spChg chg="add del mod">
          <ac:chgData name="Eduarda Sampaio" userId="f1767c5f4567867f" providerId="LiveId" clId="{C848EDCC-BC16-4333-8579-212686E4F568}" dt="2020-09-30T20:18:08.565" v="1795" actId="478"/>
          <ac:spMkLst>
            <pc:docMk/>
            <pc:sldMk cId="3465935313" sldId="483"/>
            <ac:spMk id="285" creationId="{8FEEC0FC-32BD-4B02-A8FF-ED1B4631758B}"/>
          </ac:spMkLst>
        </pc:spChg>
        <pc:spChg chg="add del mod">
          <ac:chgData name="Eduarda Sampaio" userId="f1767c5f4567867f" providerId="LiveId" clId="{C848EDCC-BC16-4333-8579-212686E4F568}" dt="2020-09-30T13:23:51.660" v="1293" actId="1035"/>
          <ac:spMkLst>
            <pc:docMk/>
            <pc:sldMk cId="3465935313" sldId="483"/>
            <ac:spMk id="287" creationId="{5E4887B2-744E-4155-BFB8-6E8E797A6B64}"/>
          </ac:spMkLst>
        </pc:spChg>
        <pc:spChg chg="add del mod">
          <ac:chgData name="Eduarda Sampaio" userId="f1767c5f4567867f" providerId="LiveId" clId="{C848EDCC-BC16-4333-8579-212686E4F568}" dt="2020-09-30T13:19:12.964" v="1150" actId="478"/>
          <ac:spMkLst>
            <pc:docMk/>
            <pc:sldMk cId="3465935313" sldId="483"/>
            <ac:spMk id="289" creationId="{1A3B4550-2A3E-4A41-A451-92C3B2120E39}"/>
          </ac:spMkLst>
        </pc:spChg>
        <pc:spChg chg="add mod">
          <ac:chgData name="Eduarda Sampaio" userId="f1767c5f4567867f" providerId="LiveId" clId="{C848EDCC-BC16-4333-8579-212686E4F568}" dt="2020-09-30T13:20:29.686" v="1206" actId="1076"/>
          <ac:spMkLst>
            <pc:docMk/>
            <pc:sldMk cId="3465935313" sldId="483"/>
            <ac:spMk id="291" creationId="{CC6CB843-C27A-446A-9FFC-B3C2529869BE}"/>
          </ac:spMkLst>
        </pc:spChg>
        <pc:spChg chg="add del mod">
          <ac:chgData name="Eduarda Sampaio" userId="f1767c5f4567867f" providerId="LiveId" clId="{C848EDCC-BC16-4333-8579-212686E4F568}" dt="2020-09-30T13:09:40.383" v="981" actId="478"/>
          <ac:spMkLst>
            <pc:docMk/>
            <pc:sldMk cId="3465935313" sldId="483"/>
            <ac:spMk id="293" creationId="{9ED3C83E-3F3D-4B95-9B22-909E18505D0E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5" creationId="{747550AF-BA3B-4F9A-8741-210AC874E916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7" creationId="{1FEB986E-AF51-4A08-AF03-2835E5408D29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299" creationId="{F09095ED-D4F3-4875-9D9C-02552BF5A900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01" creationId="{40135EFB-E09E-4317-877F-CA319C9D4DE9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03" creationId="{DAA9A18D-EF4F-47E8-98DC-082C8F80B8A4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5" creationId="{2B7F3338-D8EA-410C-BAD0-04B78707D7B7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7" creationId="{7E0BB6D8-7EBB-4642-9A87-137CCC510699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09" creationId="{29B6140E-F32F-46BB-83F9-69BB2E505443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11" creationId="{099A6DC3-A8F4-4BCE-B338-8A0835A47174}"/>
          </ac:spMkLst>
        </pc:spChg>
        <pc:spChg chg="add del mod">
          <ac:chgData name="Eduarda Sampaio" userId="f1767c5f4567867f" providerId="LiveId" clId="{C848EDCC-BC16-4333-8579-212686E4F568}" dt="2020-09-30T13:13:18.752" v="1063" actId="478"/>
          <ac:spMkLst>
            <pc:docMk/>
            <pc:sldMk cId="3465935313" sldId="483"/>
            <ac:spMk id="313" creationId="{6205DE18-455E-4477-B390-C46B7415C5A3}"/>
          </ac:spMkLst>
        </pc:spChg>
        <pc:spChg chg="add del mod">
          <ac:chgData name="Eduarda Sampaio" userId="f1767c5f4567867f" providerId="LiveId" clId="{C848EDCC-BC16-4333-8579-212686E4F568}" dt="2020-09-30T13:35:18.407" v="1571" actId="478"/>
          <ac:spMkLst>
            <pc:docMk/>
            <pc:sldMk cId="3465935313" sldId="483"/>
            <ac:spMk id="315" creationId="{2DE122CC-52BF-4E6A-84C2-705957B4B0AD}"/>
          </ac:spMkLst>
        </pc:spChg>
        <pc:spChg chg="add del mod">
          <ac:chgData name="Eduarda Sampaio" userId="f1767c5f4567867f" providerId="LiveId" clId="{C848EDCC-BC16-4333-8579-212686E4F568}" dt="2020-09-30T13:35:19.468" v="1572" actId="478"/>
          <ac:spMkLst>
            <pc:docMk/>
            <pc:sldMk cId="3465935313" sldId="483"/>
            <ac:spMk id="317" creationId="{4F28AD09-EE9D-4457-811B-94E8160042FC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19" creationId="{2E373CF8-38BB-430A-958D-265B7A542811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21" creationId="{E7A97421-05FD-4135-B9BA-7FC44CFF3260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23" creationId="{6D2CCA42-089F-462B-AF1C-36B1A0A6FE37}"/>
          </ac:spMkLst>
        </pc:spChg>
        <pc:spChg chg="add mod">
          <ac:chgData name="Eduarda Sampaio" userId="f1767c5f4567867f" providerId="LiveId" clId="{C848EDCC-BC16-4333-8579-212686E4F568}" dt="2020-09-30T13:38:22.493" v="1589" actId="14100"/>
          <ac:spMkLst>
            <pc:docMk/>
            <pc:sldMk cId="3465935313" sldId="483"/>
            <ac:spMk id="325" creationId="{443B1705-7CB8-4B29-AC45-A83C97AC1D7A}"/>
          </ac:spMkLst>
        </pc:spChg>
        <pc:spChg chg="add del mod">
          <ac:chgData name="Eduarda Sampaio" userId="f1767c5f4567867f" providerId="LiveId" clId="{C848EDCC-BC16-4333-8579-212686E4F568}" dt="2020-09-30T13:19:10.019" v="1149" actId="478"/>
          <ac:spMkLst>
            <pc:docMk/>
            <pc:sldMk cId="3465935313" sldId="483"/>
            <ac:spMk id="327" creationId="{CFD1F304-EA34-400C-BE7E-0230A2B3D51A}"/>
          </ac:spMkLst>
        </pc:spChg>
        <pc:spChg chg="add del mod">
          <ac:chgData name="Eduarda Sampaio" userId="f1767c5f4567867f" providerId="LiveId" clId="{C848EDCC-BC16-4333-8579-212686E4F568}" dt="2020-09-30T13:19:53.815" v="1176" actId="478"/>
          <ac:spMkLst>
            <pc:docMk/>
            <pc:sldMk cId="3465935313" sldId="483"/>
            <ac:spMk id="328" creationId="{2F6AF6CC-DEBB-400B-BD22-70E5F887B4F0}"/>
          </ac:spMkLst>
        </pc:spChg>
        <pc:spChg chg="add mod">
          <ac:chgData name="Eduarda Sampaio" userId="f1767c5f4567867f" providerId="LiveId" clId="{C848EDCC-BC16-4333-8579-212686E4F568}" dt="2020-09-30T13:20:25.796" v="1205" actId="1076"/>
          <ac:spMkLst>
            <pc:docMk/>
            <pc:sldMk cId="3465935313" sldId="483"/>
            <ac:spMk id="330" creationId="{5B806AA8-ECD3-450A-BBF2-8FAF93494181}"/>
          </ac:spMkLst>
        </pc:spChg>
        <pc:spChg chg="add del mod">
          <ac:chgData name="Eduarda Sampaio" userId="f1767c5f4567867f" providerId="LiveId" clId="{C848EDCC-BC16-4333-8579-212686E4F568}" dt="2020-09-30T13:35:29.473" v="1575" actId="478"/>
          <ac:spMkLst>
            <pc:docMk/>
            <pc:sldMk cId="3465935313" sldId="483"/>
            <ac:spMk id="332" creationId="{76ADC511-4638-4C94-994A-74D25F952603}"/>
          </ac:spMkLst>
        </pc:spChg>
        <pc:spChg chg="add del mod">
          <ac:chgData name="Eduarda Sampaio" userId="f1767c5f4567867f" providerId="LiveId" clId="{C848EDCC-BC16-4333-8579-212686E4F568}" dt="2020-09-30T13:23:14.757" v="1277" actId="22"/>
          <ac:spMkLst>
            <pc:docMk/>
            <pc:sldMk cId="3465935313" sldId="483"/>
            <ac:spMk id="334" creationId="{2E922265-A334-4C3C-B763-085C4C839BBA}"/>
          </ac:spMkLst>
        </pc:spChg>
        <pc:spChg chg="add del mod">
          <ac:chgData name="Eduarda Sampaio" userId="f1767c5f4567867f" providerId="LiveId" clId="{C848EDCC-BC16-4333-8579-212686E4F568}" dt="2020-09-30T13:23:13.803" v="1275" actId="22"/>
          <ac:spMkLst>
            <pc:docMk/>
            <pc:sldMk cId="3465935313" sldId="483"/>
            <ac:spMk id="336" creationId="{30441AA1-FDA5-4215-AE7A-7DEA35948BA2}"/>
          </ac:spMkLst>
        </pc:spChg>
        <pc:spChg chg="add del">
          <ac:chgData name="Eduarda Sampaio" userId="f1767c5f4567867f" providerId="LiveId" clId="{C848EDCC-BC16-4333-8579-212686E4F568}" dt="2020-09-30T13:23:10.777" v="1270" actId="22"/>
          <ac:spMkLst>
            <pc:docMk/>
            <pc:sldMk cId="3465935313" sldId="483"/>
            <ac:spMk id="338" creationId="{DE20DC97-94DD-401E-BCE7-637EEE543F35}"/>
          </ac:spMkLst>
        </pc:spChg>
        <pc:spChg chg="add del">
          <ac:chgData name="Eduarda Sampaio" userId="f1767c5f4567867f" providerId="LiveId" clId="{C848EDCC-BC16-4333-8579-212686E4F568}" dt="2020-09-30T13:23:10.777" v="1270" actId="22"/>
          <ac:spMkLst>
            <pc:docMk/>
            <pc:sldMk cId="3465935313" sldId="483"/>
            <ac:spMk id="340" creationId="{6EFB0B2D-E6E3-4092-B55A-F53BA247E118}"/>
          </ac:spMkLst>
        </pc:spChg>
        <pc:spChg chg="add mod">
          <ac:chgData name="Eduarda Sampaio" userId="f1767c5f4567867f" providerId="LiveId" clId="{C848EDCC-BC16-4333-8579-212686E4F568}" dt="2020-09-30T13:24:02.342" v="1295" actId="1076"/>
          <ac:spMkLst>
            <pc:docMk/>
            <pc:sldMk cId="3465935313" sldId="483"/>
            <ac:spMk id="342" creationId="{FB253E95-1065-4197-AE50-2F4EF152CA9B}"/>
          </ac:spMkLst>
        </pc:spChg>
        <pc:spChg chg="add del mod">
          <ac:chgData name="Eduarda Sampaio" userId="f1767c5f4567867f" providerId="LiveId" clId="{C848EDCC-BC16-4333-8579-212686E4F568}" dt="2020-09-30T13:24:18.991" v="1333" actId="478"/>
          <ac:spMkLst>
            <pc:docMk/>
            <pc:sldMk cId="3465935313" sldId="483"/>
            <ac:spMk id="344" creationId="{CEA907CC-5003-4FA4-B0A0-195467599B37}"/>
          </ac:spMkLst>
        </pc:spChg>
        <pc:spChg chg="add mod">
          <ac:chgData name="Eduarda Sampaio" userId="f1767c5f4567867f" providerId="LiveId" clId="{C848EDCC-BC16-4333-8579-212686E4F568}" dt="2020-09-30T13:25:32.268" v="1365" actId="20577"/>
          <ac:spMkLst>
            <pc:docMk/>
            <pc:sldMk cId="3465935313" sldId="483"/>
            <ac:spMk id="346" creationId="{A06B673C-AA66-4229-8EC7-18838C62F6F4}"/>
          </ac:spMkLst>
        </pc:spChg>
        <pc:spChg chg="add mod">
          <ac:chgData name="Eduarda Sampaio" userId="f1767c5f4567867f" providerId="LiveId" clId="{C848EDCC-BC16-4333-8579-212686E4F568}" dt="2020-09-30T13:27:27.885" v="1403" actId="1076"/>
          <ac:spMkLst>
            <pc:docMk/>
            <pc:sldMk cId="3465935313" sldId="483"/>
            <ac:spMk id="348" creationId="{5FB4D1F0-E998-40C8-83EF-2FDDA407E384}"/>
          </ac:spMkLst>
        </pc:spChg>
        <pc:spChg chg="add del mod">
          <ac:chgData name="Eduarda Sampaio" userId="f1767c5f4567867f" providerId="LiveId" clId="{C848EDCC-BC16-4333-8579-212686E4F568}" dt="2020-09-30T13:25:25.630" v="1363" actId="478"/>
          <ac:spMkLst>
            <pc:docMk/>
            <pc:sldMk cId="3465935313" sldId="483"/>
            <ac:spMk id="350" creationId="{A134E3EE-DE7E-4B1D-A9D6-4FFF82E88DA9}"/>
          </ac:spMkLst>
        </pc:spChg>
        <pc:spChg chg="add mod">
          <ac:chgData name="Eduarda Sampaio" userId="f1767c5f4567867f" providerId="LiveId" clId="{C848EDCC-BC16-4333-8579-212686E4F568}" dt="2020-09-30T13:27:27.885" v="1403" actId="1076"/>
          <ac:spMkLst>
            <pc:docMk/>
            <pc:sldMk cId="3465935313" sldId="483"/>
            <ac:spMk id="352" creationId="{2977670B-ADA9-4402-9712-25DA14C90D8F}"/>
          </ac:spMkLst>
        </pc:spChg>
        <pc:spChg chg="add del mod">
          <ac:chgData name="Eduarda Sampaio" userId="f1767c5f4567867f" providerId="LiveId" clId="{C848EDCC-BC16-4333-8579-212686E4F568}" dt="2020-09-30T13:28:17.019" v="1427" actId="478"/>
          <ac:spMkLst>
            <pc:docMk/>
            <pc:sldMk cId="3465935313" sldId="483"/>
            <ac:spMk id="354" creationId="{571BD048-19AF-4282-AD5B-B4A3B8593434}"/>
          </ac:spMkLst>
        </pc:spChg>
        <pc:spChg chg="add del mod">
          <ac:chgData name="Eduarda Sampaio" userId="f1767c5f4567867f" providerId="LiveId" clId="{C848EDCC-BC16-4333-8579-212686E4F568}" dt="2020-09-30T13:40:50.912" v="1606" actId="478"/>
          <ac:spMkLst>
            <pc:docMk/>
            <pc:sldMk cId="3465935313" sldId="483"/>
            <ac:spMk id="356" creationId="{3006EFD3-B8E8-4CEA-9480-112292CB2BEF}"/>
          </ac:spMkLst>
        </pc:spChg>
        <pc:spChg chg="add del mod">
          <ac:chgData name="Eduarda Sampaio" userId="f1767c5f4567867f" providerId="LiveId" clId="{C848EDCC-BC16-4333-8579-212686E4F568}" dt="2020-09-30T13:28:23.737" v="1430" actId="478"/>
          <ac:spMkLst>
            <pc:docMk/>
            <pc:sldMk cId="3465935313" sldId="483"/>
            <ac:spMk id="358" creationId="{173E521C-8126-4387-956C-37FA492F2453}"/>
          </ac:spMkLst>
        </pc:spChg>
        <pc:spChg chg="add mod">
          <ac:chgData name="Eduarda Sampaio" userId="f1767c5f4567867f" providerId="LiveId" clId="{C848EDCC-BC16-4333-8579-212686E4F568}" dt="2020-09-30T20:32:06.751" v="1940" actId="14100"/>
          <ac:spMkLst>
            <pc:docMk/>
            <pc:sldMk cId="3465935313" sldId="483"/>
            <ac:spMk id="360" creationId="{A030D769-7954-4616-8F12-3CA537F4AE55}"/>
          </ac:spMkLst>
        </pc:spChg>
        <pc:spChg chg="add mod">
          <ac:chgData name="Eduarda Sampaio" userId="f1767c5f4567867f" providerId="LiveId" clId="{C848EDCC-BC16-4333-8579-212686E4F568}" dt="2020-09-30T20:37:16.415" v="1976" actId="1076"/>
          <ac:spMkLst>
            <pc:docMk/>
            <pc:sldMk cId="3465935313" sldId="483"/>
            <ac:spMk id="362" creationId="{83FBDB2D-2413-482B-8645-A38938991625}"/>
          </ac:spMkLst>
        </pc:spChg>
        <pc:spChg chg="add mod">
          <ac:chgData name="Eduarda Sampaio" userId="f1767c5f4567867f" providerId="LiveId" clId="{C848EDCC-BC16-4333-8579-212686E4F568}" dt="2020-09-30T20:32:08.575" v="1941" actId="1076"/>
          <ac:spMkLst>
            <pc:docMk/>
            <pc:sldMk cId="3465935313" sldId="483"/>
            <ac:spMk id="364" creationId="{50782CF4-25CA-4481-BF2A-50BC6C3A7735}"/>
          </ac:spMkLst>
        </pc:spChg>
        <pc:spChg chg="add mod">
          <ac:chgData name="Eduarda Sampaio" userId="f1767c5f4567867f" providerId="LiveId" clId="{C848EDCC-BC16-4333-8579-212686E4F568}" dt="2020-09-30T13:30:02.438" v="1449" actId="1076"/>
          <ac:spMkLst>
            <pc:docMk/>
            <pc:sldMk cId="3465935313" sldId="483"/>
            <ac:spMk id="366" creationId="{23956335-7C51-4666-8792-70EE35D33E3A}"/>
          </ac:spMkLst>
        </pc:spChg>
        <pc:spChg chg="add mod">
          <ac:chgData name="Eduarda Sampaio" userId="f1767c5f4567867f" providerId="LiveId" clId="{C848EDCC-BC16-4333-8579-212686E4F568}" dt="2020-09-30T13:30:16.700" v="1465" actId="1076"/>
          <ac:spMkLst>
            <pc:docMk/>
            <pc:sldMk cId="3465935313" sldId="483"/>
            <ac:spMk id="368" creationId="{67E6392E-A7E7-4CE6-95BA-EE9E63A87310}"/>
          </ac:spMkLst>
        </pc:spChg>
        <pc:spChg chg="add del">
          <ac:chgData name="Eduarda Sampaio" userId="f1767c5f4567867f" providerId="LiveId" clId="{C848EDCC-BC16-4333-8579-212686E4F568}" dt="2020-09-30T13:30:21.442" v="1467" actId="478"/>
          <ac:spMkLst>
            <pc:docMk/>
            <pc:sldMk cId="3465935313" sldId="483"/>
            <ac:spMk id="370" creationId="{16598832-5FD2-4BC8-A585-0E8A7E7FA4DC}"/>
          </ac:spMkLst>
        </pc:spChg>
        <pc:spChg chg="add mod">
          <ac:chgData name="Eduarda Sampaio" userId="f1767c5f4567867f" providerId="LiveId" clId="{C848EDCC-BC16-4333-8579-212686E4F568}" dt="2020-09-30T13:30:40.917" v="1475" actId="1076"/>
          <ac:spMkLst>
            <pc:docMk/>
            <pc:sldMk cId="3465935313" sldId="483"/>
            <ac:spMk id="372" creationId="{C04A0C14-F302-4316-9A15-46AE9CCD20E6}"/>
          </ac:spMkLst>
        </pc:spChg>
        <pc:spChg chg="add mod">
          <ac:chgData name="Eduarda Sampaio" userId="f1767c5f4567867f" providerId="LiveId" clId="{C848EDCC-BC16-4333-8579-212686E4F568}" dt="2020-09-30T13:30:58.102" v="1494" actId="1076"/>
          <ac:spMkLst>
            <pc:docMk/>
            <pc:sldMk cId="3465935313" sldId="483"/>
            <ac:spMk id="374" creationId="{96835171-9E2B-4953-99A9-BFD7D93B6984}"/>
          </ac:spMkLst>
        </pc:spChg>
        <pc:spChg chg="add mod">
          <ac:chgData name="Eduarda Sampaio" userId="f1767c5f4567867f" providerId="LiveId" clId="{C848EDCC-BC16-4333-8579-212686E4F568}" dt="2020-09-30T13:31:07.749" v="1498" actId="1076"/>
          <ac:spMkLst>
            <pc:docMk/>
            <pc:sldMk cId="3465935313" sldId="483"/>
            <ac:spMk id="376" creationId="{A878F091-DB9B-45A5-9F75-AE4F6131A184}"/>
          </ac:spMkLst>
        </pc:spChg>
        <pc:spChg chg="add mod">
          <ac:chgData name="Eduarda Sampaio" userId="f1767c5f4567867f" providerId="LiveId" clId="{C848EDCC-BC16-4333-8579-212686E4F568}" dt="2020-09-30T13:31:23.838" v="1510" actId="1076"/>
          <ac:spMkLst>
            <pc:docMk/>
            <pc:sldMk cId="3465935313" sldId="483"/>
            <ac:spMk id="378" creationId="{C6BC1058-2019-43CA-B701-C4CB801B19FB}"/>
          </ac:spMkLst>
        </pc:spChg>
        <pc:spChg chg="add del mod">
          <ac:chgData name="Eduarda Sampaio" userId="f1767c5f4567867f" providerId="LiveId" clId="{C848EDCC-BC16-4333-8579-212686E4F568}" dt="2020-09-30T13:46:04.407" v="1695" actId="478"/>
          <ac:spMkLst>
            <pc:docMk/>
            <pc:sldMk cId="3465935313" sldId="483"/>
            <ac:spMk id="380" creationId="{D7637571-4AB8-4095-B0A4-ED2B901BD253}"/>
          </ac:spMkLst>
        </pc:spChg>
        <pc:spChg chg="add del mod">
          <ac:chgData name="Eduarda Sampaio" userId="f1767c5f4567867f" providerId="LiveId" clId="{C848EDCC-BC16-4333-8579-212686E4F568}" dt="2020-09-30T13:32:55.287" v="1535" actId="22"/>
          <ac:spMkLst>
            <pc:docMk/>
            <pc:sldMk cId="3465935313" sldId="483"/>
            <ac:spMk id="382" creationId="{61C6FBF5-21C8-4FF4-A22A-204AE7793874}"/>
          </ac:spMkLst>
        </pc:spChg>
        <pc:spChg chg="add mod">
          <ac:chgData name="Eduarda Sampaio" userId="f1767c5f4567867f" providerId="LiveId" clId="{C848EDCC-BC16-4333-8579-212686E4F568}" dt="2020-09-30T20:33:59.003" v="1954" actId="14100"/>
          <ac:spMkLst>
            <pc:docMk/>
            <pc:sldMk cId="3465935313" sldId="483"/>
            <ac:spMk id="384" creationId="{F6ACB361-8978-429F-ACB0-4EBE0AB33C42}"/>
          </ac:spMkLst>
        </pc:spChg>
        <pc:spChg chg="add mod">
          <ac:chgData name="Eduarda Sampaio" userId="f1767c5f4567867f" providerId="LiveId" clId="{C848EDCC-BC16-4333-8579-212686E4F568}" dt="2020-09-30T20:28:19.672" v="1903" actId="1076"/>
          <ac:spMkLst>
            <pc:docMk/>
            <pc:sldMk cId="3465935313" sldId="483"/>
            <ac:spMk id="386" creationId="{19E0EF2F-3475-4200-9691-2386AA97167C}"/>
          </ac:spMkLst>
        </pc:spChg>
        <pc:spChg chg="add del mod">
          <ac:chgData name="Eduarda Sampaio" userId="f1767c5f4567867f" providerId="LiveId" clId="{C848EDCC-BC16-4333-8579-212686E4F568}" dt="2020-09-30T20:18:11.193" v="1796" actId="478"/>
          <ac:spMkLst>
            <pc:docMk/>
            <pc:sldMk cId="3465935313" sldId="483"/>
            <ac:spMk id="388" creationId="{48F752BB-55BA-4738-9D27-6E487F34ACFA}"/>
          </ac:spMkLst>
        </pc:spChg>
        <pc:spChg chg="add del mod">
          <ac:chgData name="Eduarda Sampaio" userId="f1767c5f4567867f" providerId="LiveId" clId="{C848EDCC-BC16-4333-8579-212686E4F568}" dt="2020-09-30T20:18:13.462" v="1797" actId="478"/>
          <ac:spMkLst>
            <pc:docMk/>
            <pc:sldMk cId="3465935313" sldId="483"/>
            <ac:spMk id="390" creationId="{35E30B7A-6A67-4A45-85CA-13CDA0D1E2B0}"/>
          </ac:spMkLst>
        </pc:spChg>
        <pc:spChg chg="add mod">
          <ac:chgData name="Eduarda Sampaio" userId="f1767c5f4567867f" providerId="LiveId" clId="{C848EDCC-BC16-4333-8579-212686E4F568}" dt="2020-09-30T20:28:42.584" v="1905" actId="1076"/>
          <ac:spMkLst>
            <pc:docMk/>
            <pc:sldMk cId="3465935313" sldId="483"/>
            <ac:spMk id="392" creationId="{35DA7DB3-E851-4A4F-9F3A-E0097817BB77}"/>
          </ac:spMkLst>
        </pc:spChg>
        <pc:spChg chg="add del mod">
          <ac:chgData name="Eduarda Sampaio" userId="f1767c5f4567867f" providerId="LiveId" clId="{C848EDCC-BC16-4333-8579-212686E4F568}" dt="2020-09-30T20:18:14.865" v="1798" actId="478"/>
          <ac:spMkLst>
            <pc:docMk/>
            <pc:sldMk cId="3465935313" sldId="483"/>
            <ac:spMk id="394" creationId="{AFAFC936-1E48-4717-9C8D-541D1EF681E6}"/>
          </ac:spMkLst>
        </pc:spChg>
        <pc:spChg chg="add mod">
          <ac:chgData name="Eduarda Sampaio" userId="f1767c5f4567867f" providerId="LiveId" clId="{C848EDCC-BC16-4333-8579-212686E4F568}" dt="2020-09-30T20:28:58.512" v="1908" actId="1076"/>
          <ac:spMkLst>
            <pc:docMk/>
            <pc:sldMk cId="3465935313" sldId="483"/>
            <ac:spMk id="396" creationId="{605165F5-D7D5-4CB7-8752-76A0B4B8A0FF}"/>
          </ac:spMkLst>
        </pc:spChg>
        <pc:spChg chg="add del mod">
          <ac:chgData name="Eduarda Sampaio" userId="f1767c5f4567867f" providerId="LiveId" clId="{C848EDCC-BC16-4333-8579-212686E4F568}" dt="2020-09-30T20:18:17.647" v="1799" actId="478"/>
          <ac:spMkLst>
            <pc:docMk/>
            <pc:sldMk cId="3465935313" sldId="483"/>
            <ac:spMk id="398" creationId="{1A5A49C7-4D4D-4CB4-9907-3B885E7385CA}"/>
          </ac:spMkLst>
        </pc:spChg>
        <pc:spChg chg="add del mod">
          <ac:chgData name="Eduarda Sampaio" userId="f1767c5f4567867f" providerId="LiveId" clId="{C848EDCC-BC16-4333-8579-212686E4F568}" dt="2020-09-30T20:18:19.770" v="1800" actId="478"/>
          <ac:spMkLst>
            <pc:docMk/>
            <pc:sldMk cId="3465935313" sldId="483"/>
            <ac:spMk id="400" creationId="{6F2999D6-F9F7-4BC1-81BD-74E9486A91F3}"/>
          </ac:spMkLst>
        </pc:spChg>
        <pc:spChg chg="add mod">
          <ac:chgData name="Eduarda Sampaio" userId="f1767c5f4567867f" providerId="LiveId" clId="{C848EDCC-BC16-4333-8579-212686E4F568}" dt="2020-09-30T20:29:17.327" v="1911" actId="1076"/>
          <ac:spMkLst>
            <pc:docMk/>
            <pc:sldMk cId="3465935313" sldId="483"/>
            <ac:spMk id="402" creationId="{4A48266E-B4E7-47D5-925F-CA594116BDC2}"/>
          </ac:spMkLst>
        </pc:spChg>
        <pc:spChg chg="add del mod">
          <ac:chgData name="Eduarda Sampaio" userId="f1767c5f4567867f" providerId="LiveId" clId="{C848EDCC-BC16-4333-8579-212686E4F568}" dt="2020-09-30T20:18:24.223" v="1803" actId="478"/>
          <ac:spMkLst>
            <pc:docMk/>
            <pc:sldMk cId="3465935313" sldId="483"/>
            <ac:spMk id="404" creationId="{4706F821-90D4-4DD1-B8B2-A304401D86C2}"/>
          </ac:spMkLst>
        </pc:spChg>
        <pc:spChg chg="add mod">
          <ac:chgData name="Eduarda Sampaio" userId="f1767c5f4567867f" providerId="LiveId" clId="{C848EDCC-BC16-4333-8579-212686E4F568}" dt="2020-09-30T20:32:11.871" v="1942" actId="1076"/>
          <ac:spMkLst>
            <pc:docMk/>
            <pc:sldMk cId="3465935313" sldId="483"/>
            <ac:spMk id="406" creationId="{BC9A546C-4D5D-40A4-8604-BA7CA8AA84E1}"/>
          </ac:spMkLst>
        </pc:spChg>
        <pc:spChg chg="add del mod">
          <ac:chgData name="Eduarda Sampaio" userId="f1767c5f4567867f" providerId="LiveId" clId="{C848EDCC-BC16-4333-8579-212686E4F568}" dt="2020-09-30T20:18:22.368" v="1802" actId="478"/>
          <ac:spMkLst>
            <pc:docMk/>
            <pc:sldMk cId="3465935313" sldId="483"/>
            <ac:spMk id="408" creationId="{137E865B-6D4F-42BA-915B-9CF63B46E3FC}"/>
          </ac:spMkLst>
        </pc:spChg>
        <pc:spChg chg="add del mod">
          <ac:chgData name="Eduarda Sampaio" userId="f1767c5f4567867f" providerId="LiveId" clId="{C848EDCC-BC16-4333-8579-212686E4F568}" dt="2020-09-30T20:08:09.505" v="1754" actId="478"/>
          <ac:spMkLst>
            <pc:docMk/>
            <pc:sldMk cId="3465935313" sldId="483"/>
            <ac:spMk id="410" creationId="{14BAEC85-FFA8-4968-8F43-58F548196641}"/>
          </ac:spMkLst>
        </pc:spChg>
        <pc:spChg chg="add del mod">
          <ac:chgData name="Eduarda Sampaio" userId="f1767c5f4567867f" providerId="LiveId" clId="{C848EDCC-BC16-4333-8579-212686E4F568}" dt="2020-09-30T20:07:54.162" v="1746" actId="22"/>
          <ac:spMkLst>
            <pc:docMk/>
            <pc:sldMk cId="3465935313" sldId="483"/>
            <ac:spMk id="412" creationId="{05E57D75-6D88-49A4-B76F-DA33845B3080}"/>
          </ac:spMkLst>
        </pc:spChg>
        <pc:spChg chg="add del mod">
          <ac:chgData name="Eduarda Sampaio" userId="f1767c5f4567867f" providerId="LiveId" clId="{C848EDCC-BC16-4333-8579-212686E4F568}" dt="2020-09-30T20:07:51.874" v="1742" actId="22"/>
          <ac:spMkLst>
            <pc:docMk/>
            <pc:sldMk cId="3465935313" sldId="483"/>
            <ac:spMk id="414" creationId="{1ED64ACE-D157-4A1E-A709-06E85301A38F}"/>
          </ac:spMkLst>
        </pc:spChg>
        <pc:spChg chg="add mod">
          <ac:chgData name="Eduarda Sampaio" userId="f1767c5f4567867f" providerId="LiveId" clId="{C848EDCC-BC16-4333-8579-212686E4F568}" dt="2020-09-30T20:32:19.591" v="1945" actId="14100"/>
          <ac:spMkLst>
            <pc:docMk/>
            <pc:sldMk cId="3465935313" sldId="483"/>
            <ac:spMk id="416" creationId="{0B8DF041-84BB-4D6C-B3EF-0488A10520FD}"/>
          </ac:spMkLst>
        </pc:spChg>
        <pc:spChg chg="add mod">
          <ac:chgData name="Eduarda Sampaio" userId="f1767c5f4567867f" providerId="LiveId" clId="{C848EDCC-BC16-4333-8579-212686E4F568}" dt="2020-09-30T20:08:12.057" v="1755" actId="1076"/>
          <ac:spMkLst>
            <pc:docMk/>
            <pc:sldMk cId="3465935313" sldId="483"/>
            <ac:spMk id="418" creationId="{CDC94BCD-7462-49AA-B3F8-1D74FDA4D9F0}"/>
          </ac:spMkLst>
        </pc:spChg>
        <pc:spChg chg="add mod">
          <ac:chgData name="Eduarda Sampaio" userId="f1767c5f4567867f" providerId="LiveId" clId="{C848EDCC-BC16-4333-8579-212686E4F568}" dt="2020-09-30T20:32:22.064" v="1946" actId="1076"/>
          <ac:spMkLst>
            <pc:docMk/>
            <pc:sldMk cId="3465935313" sldId="483"/>
            <ac:spMk id="420" creationId="{4C1664D9-02A2-4117-9EFC-6B31343CC294}"/>
          </ac:spMkLst>
        </pc:spChg>
        <pc:spChg chg="add del">
          <ac:chgData name="Eduarda Sampaio" userId="f1767c5f4567867f" providerId="LiveId" clId="{C848EDCC-BC16-4333-8579-212686E4F568}" dt="2020-09-30T20:19:32.506" v="1805" actId="11529"/>
          <ac:spMkLst>
            <pc:docMk/>
            <pc:sldMk cId="3465935313" sldId="483"/>
            <ac:spMk id="421" creationId="{0315C8B9-3B2A-4FFA-A950-B19936D7387C}"/>
          </ac:spMkLst>
        </pc:spChg>
        <pc:spChg chg="add mod ord">
          <ac:chgData name="Eduarda Sampaio" userId="f1767c5f4567867f" providerId="LiveId" clId="{C848EDCC-BC16-4333-8579-212686E4F568}" dt="2020-09-30T20:30:05.480" v="1915" actId="14100"/>
          <ac:spMkLst>
            <pc:docMk/>
            <pc:sldMk cId="3465935313" sldId="483"/>
            <ac:spMk id="422" creationId="{D7A8EBAF-73AB-4A21-9D04-4EAA06A3B1DB}"/>
          </ac:spMkLst>
        </pc:spChg>
        <pc:spChg chg="add mod ord">
          <ac:chgData name="Eduarda Sampaio" userId="f1767c5f4567867f" providerId="LiveId" clId="{C848EDCC-BC16-4333-8579-212686E4F568}" dt="2020-09-30T20:36:11.952" v="1972" actId="14100"/>
          <ac:spMkLst>
            <pc:docMk/>
            <pc:sldMk cId="3465935313" sldId="483"/>
            <ac:spMk id="424" creationId="{3FE5447C-8792-4D23-B80C-94118519298F}"/>
          </ac:spMkLst>
        </pc:spChg>
        <pc:spChg chg="add mod ord">
          <ac:chgData name="Eduarda Sampaio" userId="f1767c5f4567867f" providerId="LiveId" clId="{C848EDCC-BC16-4333-8579-212686E4F568}" dt="2020-09-30T20:30:17.735" v="1921" actId="14100"/>
          <ac:spMkLst>
            <pc:docMk/>
            <pc:sldMk cId="3465935313" sldId="483"/>
            <ac:spMk id="426" creationId="{29CCA6E1-2258-4C42-B8CE-623F3FDA877A}"/>
          </ac:spMkLst>
        </pc:spChg>
        <pc:spChg chg="add mod ord">
          <ac:chgData name="Eduarda Sampaio" userId="f1767c5f4567867f" providerId="LiveId" clId="{C848EDCC-BC16-4333-8579-212686E4F568}" dt="2020-09-30T20:35:59.639" v="1970" actId="14100"/>
          <ac:spMkLst>
            <pc:docMk/>
            <pc:sldMk cId="3465935313" sldId="483"/>
            <ac:spMk id="428" creationId="{B3FD41D2-0D61-4A3A-8C24-6964C2A69B5A}"/>
          </ac:spMkLst>
        </pc:spChg>
        <pc:spChg chg="add mod ord">
          <ac:chgData name="Eduarda Sampaio" userId="f1767c5f4567867f" providerId="LiveId" clId="{C848EDCC-BC16-4333-8579-212686E4F568}" dt="2020-09-30T20:31:26.415" v="1937" actId="14100"/>
          <ac:spMkLst>
            <pc:docMk/>
            <pc:sldMk cId="3465935313" sldId="483"/>
            <ac:spMk id="430" creationId="{01A3BD6E-CF44-4EAF-9EA8-35DD7AD4EA62}"/>
          </ac:spMkLst>
        </pc:spChg>
        <pc:spChg chg="add mod ord">
          <ac:chgData name="Eduarda Sampaio" userId="f1767c5f4567867f" providerId="LiveId" clId="{C848EDCC-BC16-4333-8579-212686E4F568}" dt="2020-09-30T20:31:31.799" v="1938" actId="14100"/>
          <ac:spMkLst>
            <pc:docMk/>
            <pc:sldMk cId="3465935313" sldId="483"/>
            <ac:spMk id="432" creationId="{93EC27FA-E9DF-4B2B-BC92-962F48C6B79F}"/>
          </ac:spMkLst>
        </pc:spChg>
        <pc:spChg chg="add mod ord">
          <ac:chgData name="Eduarda Sampaio" userId="f1767c5f4567867f" providerId="LiveId" clId="{C848EDCC-BC16-4333-8579-212686E4F568}" dt="2020-09-30T20:30:43.192" v="1930" actId="14100"/>
          <ac:spMkLst>
            <pc:docMk/>
            <pc:sldMk cId="3465935313" sldId="483"/>
            <ac:spMk id="434" creationId="{836041FD-CF70-47F1-96F1-E7798D149ED7}"/>
          </ac:spMkLst>
        </pc:spChg>
        <pc:spChg chg="add mod ord">
          <ac:chgData name="Eduarda Sampaio" userId="f1767c5f4567867f" providerId="LiveId" clId="{C848EDCC-BC16-4333-8579-212686E4F568}" dt="2020-09-30T20:31:22.785" v="1936" actId="1035"/>
          <ac:spMkLst>
            <pc:docMk/>
            <pc:sldMk cId="3465935313" sldId="483"/>
            <ac:spMk id="436" creationId="{CA76217E-83F0-4540-87C4-2662E7F891BF}"/>
          </ac:spMkLst>
        </pc:spChg>
        <pc:cxnChg chg="add mod">
          <ac:chgData name="Eduarda Sampaio" userId="f1767c5f4567867f" providerId="LiveId" clId="{C848EDCC-BC16-4333-8579-212686E4F568}" dt="2020-09-30T13:26:25.233" v="1392" actId="17032"/>
          <ac:cxnSpMkLst>
            <pc:docMk/>
            <pc:sldMk cId="3465935313" sldId="483"/>
            <ac:cxnSpMk id="15" creationId="{2E0B5D1E-EC52-4B96-9225-1C775BEB0237}"/>
          </ac:cxnSpMkLst>
        </pc:cxnChg>
        <pc:cxnChg chg="add del">
          <ac:chgData name="Eduarda Sampaio" userId="f1767c5f4567867f" providerId="LiveId" clId="{C848EDCC-BC16-4333-8579-212686E4F568}" dt="2020-09-30T12:32:31.435" v="142" actId="478"/>
          <ac:cxnSpMkLst>
            <pc:docMk/>
            <pc:sldMk cId="3465935313" sldId="483"/>
            <ac:cxnSpMk id="18" creationId="{1D8841DC-43C3-42E8-91AE-801F62A675FA}"/>
          </ac:cxnSpMkLst>
        </pc:cxnChg>
        <pc:cxnChg chg="add del">
          <ac:chgData name="Eduarda Sampaio" userId="f1767c5f4567867f" providerId="LiveId" clId="{C848EDCC-BC16-4333-8579-212686E4F568}" dt="2020-09-30T12:40:11.753" v="275" actId="478"/>
          <ac:cxnSpMkLst>
            <pc:docMk/>
            <pc:sldMk cId="3465935313" sldId="483"/>
            <ac:cxnSpMk id="45" creationId="{34C7C302-6867-4EBD-B5DE-43871F5175D9}"/>
          </ac:cxnSpMkLst>
        </pc:cxnChg>
        <pc:cxnChg chg="add del">
          <ac:chgData name="Eduarda Sampaio" userId="f1767c5f4567867f" providerId="LiveId" clId="{C848EDCC-BC16-4333-8579-212686E4F568}" dt="2020-09-30T12:43:30.199" v="312" actId="478"/>
          <ac:cxnSpMkLst>
            <pc:docMk/>
            <pc:sldMk cId="3465935313" sldId="483"/>
            <ac:cxnSpMk id="57" creationId="{79E9ACEC-31A7-4C53-BAD8-C35BE3D282B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30/09/2020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30/09/2020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0369" y="1237457"/>
            <a:ext cx="10082213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80369" y="3971414"/>
            <a:ext cx="10082213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8A58-7DF1-49CD-BBB8-0187A18C380D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D086-D55B-455C-88CF-3631F9F0B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63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4910" y="392971"/>
            <a:ext cx="7592995" cy="28594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ts val="5292"/>
              </a:lnSpc>
              <a:defRPr sz="5292">
                <a:solidFill>
                  <a:srgbClr val="4D4D4D"/>
                </a:solidFill>
                <a:latin typeface="Simplon Oi Headline"/>
                <a:cs typeface="Simplon Oi Headline"/>
              </a:defRPr>
            </a:lvl1pPr>
          </a:lstStyle>
          <a:p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aqui</a:t>
            </a:r>
            <a:r>
              <a:rPr lang="en-US" dirty="0"/>
              <a:t>. LOREM IPSUM DOLOR SIT AMET HAS ID CIBO QUIDAM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721447" y="6871717"/>
            <a:ext cx="3138663" cy="40256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70" baseline="0">
                <a:solidFill>
                  <a:srgbClr val="4D4D4D"/>
                </a:solidFill>
              </a:defRPr>
            </a:lvl1pPr>
          </a:lstStyle>
          <a:p>
            <a:r>
              <a:rPr lang="en-US" dirty="0">
                <a:latin typeface="Simplon BP Regular"/>
                <a:cs typeface="Simplon BP Regular"/>
              </a:rPr>
              <a:t>MATERIAL CONFIDENCIAL  |  SLIDE Nº </a:t>
            </a:r>
            <a:fld id="{1115FE8E-B0E0-984D-A6F8-8DB859C1C7B7}" type="slidenum">
              <a:rPr lang="en-US" smtClean="0">
                <a:latin typeface="Simplon BP Bold"/>
                <a:cs typeface="Simplon BP Bold"/>
              </a:rPr>
              <a:pPr/>
              <a:t>‹nº›</a:t>
            </a:fld>
            <a:endParaRPr lang="en-US" dirty="0">
              <a:latin typeface="Simplon BP Bold"/>
              <a:cs typeface="Simplon BP Bold"/>
            </a:endParaRP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74909" y="3455786"/>
            <a:ext cx="7592995" cy="895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58" cap="none" baseline="0">
                <a:solidFill>
                  <a:srgbClr val="4D4D4D"/>
                </a:solidFill>
                <a:latin typeface="Simplon BP"/>
              </a:defRPr>
            </a:lvl1pPr>
          </a:lstStyle>
          <a:p>
            <a:pPr marL="0" marR="0" lvl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  <a:p>
            <a:pPr marL="0" marR="0" lvl="0" indent="0" algn="l" defTabSz="672130" rtl="0" eaLnBrk="1" fontAlgn="auto" latinLnBrk="0" hangingPunct="1">
              <a:lnSpc>
                <a:spcPts val="20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2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67" r:id="rId8"/>
    <p:sldLayoutId id="2147483669" r:id="rId9"/>
    <p:sldLayoutId id="2147483670" r:id="rId10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b="1" dirty="0"/>
              <a:t>Status Report do Projeto </a:t>
            </a:r>
          </a:p>
          <a:p>
            <a:r>
              <a:rPr lang="pt-BR" b="1" dirty="0" err="1"/>
              <a:t>MusicAll</a:t>
            </a:r>
            <a:r>
              <a:rPr lang="pt-BR" b="1" dirty="0"/>
              <a:t> </a:t>
            </a:r>
          </a:p>
          <a:p>
            <a:r>
              <a:rPr lang="pt-BR" b="1" dirty="0"/>
              <a:t>Grupo Cinco</a:t>
            </a:r>
          </a:p>
          <a:p>
            <a:r>
              <a:rPr lang="pt-BR" b="1" dirty="0"/>
              <a:t>Data: </a:t>
            </a:r>
            <a:r>
              <a:rPr lang="pt-BR" dirty="0"/>
              <a:t>30/09/2020</a:t>
            </a:r>
          </a:p>
          <a:p>
            <a:r>
              <a:rPr lang="pt-BR" b="1" dirty="0"/>
              <a:t>Professor: </a:t>
            </a:r>
            <a:r>
              <a:rPr lang="pt-BR" dirty="0"/>
              <a:t>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b="1" dirty="0">
                <a:solidFill>
                  <a:prstClr val="black"/>
                </a:solidFill>
                <a:latin typeface="Simplon Oi Headline"/>
                <a:cs typeface="Simplon Oi Headline"/>
              </a:rPr>
              <a:t>Status </a:t>
            </a:r>
            <a:r>
              <a:rPr lang="en-US" sz="2646" b="1" dirty="0" err="1">
                <a:solidFill>
                  <a:prstClr val="black"/>
                </a:solidFill>
                <a:latin typeface="Simplon Oi Headline"/>
                <a:cs typeface="Simplon Oi Headline"/>
              </a:rPr>
              <a:t>Geral</a:t>
            </a:r>
            <a:endParaRPr lang="en-US" sz="2646" b="1" dirty="0">
              <a:solidFill>
                <a:prstClr val="black"/>
              </a:solidFill>
              <a:latin typeface="Simplon Oi Headline"/>
              <a:cs typeface="Simplon Oi Headline"/>
            </a:endParaRPr>
          </a:p>
        </p:txBody>
      </p:sp>
      <p:sp>
        <p:nvSpPr>
          <p:cNvPr id="73" name="Round Same Side Corner Rectangle 3"/>
          <p:cNvSpPr/>
          <p:nvPr/>
        </p:nvSpPr>
        <p:spPr>
          <a:xfrm rot="10800000">
            <a:off x="7873603" y="64321"/>
            <a:ext cx="5103602" cy="689698"/>
          </a:xfrm>
          <a:prstGeom prst="round2SameRect">
            <a:avLst>
              <a:gd name="adj1" fmla="val 10565"/>
              <a:gd name="adj2" fmla="val 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grpSp>
        <p:nvGrpSpPr>
          <p:cNvPr id="77" name="Group 9"/>
          <p:cNvGrpSpPr/>
          <p:nvPr/>
        </p:nvGrpSpPr>
        <p:grpSpPr>
          <a:xfrm>
            <a:off x="11822773" y="245656"/>
            <a:ext cx="899678" cy="316238"/>
            <a:chOff x="6694192" y="85799"/>
            <a:chExt cx="612000" cy="215119"/>
          </a:xfrm>
        </p:grpSpPr>
        <p:sp>
          <p:nvSpPr>
            <p:cNvPr id="111" name="Rounded Rectangle 116"/>
            <p:cNvSpPr/>
            <p:nvPr/>
          </p:nvSpPr>
          <p:spPr>
            <a:xfrm>
              <a:off x="6694192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3" name="Oval 114"/>
            <p:cNvSpPr>
              <a:spLocks noChangeAspect="1"/>
            </p:cNvSpPr>
            <p:nvPr/>
          </p:nvSpPr>
          <p:spPr>
            <a:xfrm>
              <a:off x="6926428" y="121358"/>
              <a:ext cx="143806" cy="14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8" name="Oval 115"/>
            <p:cNvSpPr>
              <a:spLocks noChangeAspect="1"/>
            </p:cNvSpPr>
            <p:nvPr/>
          </p:nvSpPr>
          <p:spPr>
            <a:xfrm>
              <a:off x="7108521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Documentação</a:t>
            </a:r>
          </a:p>
        </p:txBody>
      </p:sp>
      <p:grpSp>
        <p:nvGrpSpPr>
          <p:cNvPr id="79" name="Group 8"/>
          <p:cNvGrpSpPr/>
          <p:nvPr/>
        </p:nvGrpSpPr>
        <p:grpSpPr>
          <a:xfrm>
            <a:off x="10852497" y="245656"/>
            <a:ext cx="899678" cy="316238"/>
            <a:chOff x="6034168" y="85799"/>
            <a:chExt cx="612000" cy="215119"/>
          </a:xfrm>
        </p:grpSpPr>
        <p:sp>
          <p:nvSpPr>
            <p:cNvPr id="107" name="Rounded Rectangle 122"/>
            <p:cNvSpPr/>
            <p:nvPr/>
          </p:nvSpPr>
          <p:spPr>
            <a:xfrm>
              <a:off x="603416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8" name="Oval 119"/>
            <p:cNvSpPr>
              <a:spLocks noChangeAspect="1"/>
            </p:cNvSpPr>
            <p:nvPr/>
          </p:nvSpPr>
          <p:spPr>
            <a:xfrm>
              <a:off x="608315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9" name="Oval 120"/>
            <p:cNvSpPr>
              <a:spLocks noChangeAspect="1"/>
            </p:cNvSpPr>
            <p:nvPr/>
          </p:nvSpPr>
          <p:spPr>
            <a:xfrm>
              <a:off x="6266404" y="121358"/>
              <a:ext cx="143806" cy="1440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10" name="Oval 121"/>
            <p:cNvSpPr>
              <a:spLocks noChangeAspect="1"/>
            </p:cNvSpPr>
            <p:nvPr/>
          </p:nvSpPr>
          <p:spPr>
            <a:xfrm>
              <a:off x="644849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grpSp>
        <p:nvGrpSpPr>
          <p:cNvPr id="81" name="Group 7"/>
          <p:cNvGrpSpPr/>
          <p:nvPr/>
        </p:nvGrpSpPr>
        <p:grpSpPr>
          <a:xfrm>
            <a:off x="9891915" y="245656"/>
            <a:ext cx="899678" cy="316238"/>
            <a:chOff x="5380738" y="85799"/>
            <a:chExt cx="612000" cy="215119"/>
          </a:xfrm>
        </p:grpSpPr>
        <p:sp>
          <p:nvSpPr>
            <p:cNvPr id="103" name="Rounded Rectangle 127"/>
            <p:cNvSpPr/>
            <p:nvPr/>
          </p:nvSpPr>
          <p:spPr>
            <a:xfrm>
              <a:off x="5380738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4" name="Oval 124"/>
            <p:cNvSpPr>
              <a:spLocks noChangeAspect="1"/>
            </p:cNvSpPr>
            <p:nvPr/>
          </p:nvSpPr>
          <p:spPr>
            <a:xfrm>
              <a:off x="5429720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5" name="Oval 125"/>
            <p:cNvSpPr>
              <a:spLocks noChangeAspect="1"/>
            </p:cNvSpPr>
            <p:nvPr/>
          </p:nvSpPr>
          <p:spPr>
            <a:xfrm>
              <a:off x="5612974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6" name="Oval 126"/>
            <p:cNvSpPr>
              <a:spLocks noChangeAspect="1"/>
            </p:cNvSpPr>
            <p:nvPr/>
          </p:nvSpPr>
          <p:spPr>
            <a:xfrm>
              <a:off x="5795067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2" name="TextBox 128"/>
          <p:cNvSpPr txBox="1"/>
          <p:nvPr/>
        </p:nvSpPr>
        <p:spPr>
          <a:xfrm>
            <a:off x="989191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grpSp>
        <p:nvGrpSpPr>
          <p:cNvPr id="83" name="Group 6"/>
          <p:cNvGrpSpPr/>
          <p:nvPr/>
        </p:nvGrpSpPr>
        <p:grpSpPr>
          <a:xfrm>
            <a:off x="8934246" y="245656"/>
            <a:ext cx="899678" cy="316238"/>
            <a:chOff x="4729290" y="85799"/>
            <a:chExt cx="612000" cy="215119"/>
          </a:xfrm>
        </p:grpSpPr>
        <p:sp>
          <p:nvSpPr>
            <p:cNvPr id="91" name="Rounded Rectangle 132"/>
            <p:cNvSpPr/>
            <p:nvPr/>
          </p:nvSpPr>
          <p:spPr>
            <a:xfrm>
              <a:off x="4729290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0" name="Oval 129"/>
            <p:cNvSpPr>
              <a:spLocks noChangeAspect="1"/>
            </p:cNvSpPr>
            <p:nvPr/>
          </p:nvSpPr>
          <p:spPr>
            <a:xfrm>
              <a:off x="4778272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srgbClr val="00B050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102" name="Oval 131"/>
            <p:cNvSpPr>
              <a:spLocks noChangeAspect="1"/>
            </p:cNvSpPr>
            <p:nvPr/>
          </p:nvSpPr>
          <p:spPr>
            <a:xfrm>
              <a:off x="5143619" y="121358"/>
              <a:ext cx="143806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grpSp>
        <p:nvGrpSpPr>
          <p:cNvPr id="85" name="Group 5"/>
          <p:cNvGrpSpPr/>
          <p:nvPr/>
        </p:nvGrpSpPr>
        <p:grpSpPr>
          <a:xfrm>
            <a:off x="7970611" y="245656"/>
            <a:ext cx="899678" cy="316238"/>
            <a:chOff x="4073784" y="85799"/>
            <a:chExt cx="612000" cy="215119"/>
          </a:xfrm>
        </p:grpSpPr>
        <p:sp>
          <p:nvSpPr>
            <p:cNvPr id="87" name="Rounded Rectangle 137"/>
            <p:cNvSpPr/>
            <p:nvPr/>
          </p:nvSpPr>
          <p:spPr>
            <a:xfrm>
              <a:off x="4073784" y="85799"/>
              <a:ext cx="612000" cy="21511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lIns="52922" tIns="52922" rIns="52922" bIns="0" rtlCol="0" anchor="b"/>
            <a:lstStyle/>
            <a:p>
              <a:pPr algn="ctr" defTabSz="672130"/>
              <a:endParaRPr lang="en-US" sz="1176" b="1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8" name="Oval 134"/>
            <p:cNvSpPr>
              <a:spLocks noChangeAspect="1"/>
            </p:cNvSpPr>
            <p:nvPr/>
          </p:nvSpPr>
          <p:spPr>
            <a:xfrm>
              <a:off x="4122766" y="121358"/>
              <a:ext cx="143806" cy="144000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89" name="Oval 135"/>
            <p:cNvSpPr>
              <a:spLocks noChangeAspect="1"/>
            </p:cNvSpPr>
            <p:nvPr/>
          </p:nvSpPr>
          <p:spPr>
            <a:xfrm>
              <a:off x="4306020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  <p:sp>
          <p:nvSpPr>
            <p:cNvPr id="90" name="Oval 136"/>
            <p:cNvSpPr>
              <a:spLocks noChangeAspect="1"/>
            </p:cNvSpPr>
            <p:nvPr/>
          </p:nvSpPr>
          <p:spPr>
            <a:xfrm>
              <a:off x="4488113" y="121358"/>
              <a:ext cx="143806" cy="144000"/>
            </a:xfrm>
            <a:prstGeom prst="ellipse">
              <a:avLst/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2922" tIns="52922" rIns="52922" rtlCol="0" anchor="ctr"/>
            <a:lstStyle/>
            <a:p>
              <a:pPr algn="ctr" defTabSz="672130"/>
              <a:endParaRPr lang="en-US" sz="1176" dirty="0">
                <a:solidFill>
                  <a:prstClr val="black"/>
                </a:solidFill>
                <a:latin typeface="Simplon BP Regular"/>
                <a:cs typeface="Simplon BP Regular"/>
              </a:endParaRPr>
            </a:p>
          </p:txBody>
        </p:sp>
      </p:grpSp>
      <p:sp>
        <p:nvSpPr>
          <p:cNvPr id="86" name="TextBox 138"/>
          <p:cNvSpPr txBox="1"/>
          <p:nvPr/>
        </p:nvSpPr>
        <p:spPr>
          <a:xfrm>
            <a:off x="8015738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ctr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banco no Azure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Estudos CRUD e ORM</a:t>
            </a:r>
          </a:p>
          <a:p>
            <a:pPr fontAlgn="base">
              <a:spcBef>
                <a:spcPct val="0"/>
              </a:spcBef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de tarefas e seus responsáveis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845066" y="1531839"/>
            <a:ext cx="6164295" cy="29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sz="1323" b="1" dirty="0">
                <a:latin typeface="Calibri" panose="020F0502020204030204" pitchFamily="34" charset="0"/>
                <a:cs typeface="Simplon BP Regular"/>
              </a:rPr>
              <a:t>Refinamento de tarefas da 1° sprint, para a 2° sprint</a:t>
            </a: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/>
            <a:endParaRPr lang="pt-BR" sz="147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7" name="Oval 129">
            <a:extLst>
              <a:ext uri="{FF2B5EF4-FFF2-40B4-BE49-F238E27FC236}">
                <a16:creationId xmlns:a16="http://schemas.microsoft.com/office/drawing/2014/main" id="{DD175998-7BC4-48E7-B48B-3AD3DB555BC2}"/>
              </a:ext>
            </a:extLst>
          </p:cNvPr>
          <p:cNvSpPr>
            <a:spLocks noChangeAspect="1"/>
          </p:cNvSpPr>
          <p:nvPr/>
        </p:nvSpPr>
        <p:spPr>
          <a:xfrm>
            <a:off x="9301036" y="309722"/>
            <a:ext cx="211404" cy="2116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927214" y="8308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10" name="Oval 114">
            <a:extLst>
              <a:ext uri="{FF2B5EF4-FFF2-40B4-BE49-F238E27FC236}">
                <a16:creationId xmlns:a16="http://schemas.microsoft.com/office/drawing/2014/main" id="{2C0D7151-D7C4-4C3E-8608-61515AFD4BD7}"/>
              </a:ext>
            </a:extLst>
          </p:cNvPr>
          <p:cNvSpPr>
            <a:spLocks noChangeAspect="1"/>
          </p:cNvSpPr>
          <p:nvPr/>
        </p:nvSpPr>
        <p:spPr>
          <a:xfrm>
            <a:off x="11878494" y="309722"/>
            <a:ext cx="211404" cy="211689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EFC1FB-E78F-4F4F-B95C-62F2C8805F4C}"/>
              </a:ext>
            </a:extLst>
          </p:cNvPr>
          <p:cNvSpPr txBox="1"/>
          <p:nvPr/>
        </p:nvSpPr>
        <p:spPr>
          <a:xfrm>
            <a:off x="600795" y="4126569"/>
            <a:ext cx="4648580" cy="305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Modelagem de Dados </a:t>
            </a:r>
          </a:p>
          <a:p>
            <a:pPr marL="0" lvl="1" defTabSz="672130"/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Back-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Início do desenvolvimento do CRUD</a:t>
            </a:r>
          </a:p>
          <a:p>
            <a:pPr marL="0" lvl="1"/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Front-</a:t>
            </a:r>
            <a:r>
              <a:rPr lang="pt-BR" sz="132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Adaptação dos </a:t>
            </a:r>
            <a:r>
              <a:rPr lang="pt-BR" sz="1320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wireframes</a:t>
            </a: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utilizando desenho de formulários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Documentação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da lista de requisitos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Atualização do desenho de solução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Iniciar o desenho de arquitetura do projeto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Retângulo 435">
            <a:extLst>
              <a:ext uri="{FF2B5EF4-FFF2-40B4-BE49-F238E27FC236}">
                <a16:creationId xmlns:a16="http://schemas.microsoft.com/office/drawing/2014/main" id="{CA76217E-83F0-4540-87C4-2662E7F891BF}"/>
              </a:ext>
            </a:extLst>
          </p:cNvPr>
          <p:cNvSpPr/>
          <p:nvPr/>
        </p:nvSpPr>
        <p:spPr>
          <a:xfrm>
            <a:off x="11775968" y="1764407"/>
            <a:ext cx="1494183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4" name="Retângulo 433">
            <a:extLst>
              <a:ext uri="{FF2B5EF4-FFF2-40B4-BE49-F238E27FC236}">
                <a16:creationId xmlns:a16="http://schemas.microsoft.com/office/drawing/2014/main" id="{836041FD-CF70-47F1-96F1-E7798D149ED7}"/>
              </a:ext>
            </a:extLst>
          </p:cNvPr>
          <p:cNvSpPr/>
          <p:nvPr/>
        </p:nvSpPr>
        <p:spPr>
          <a:xfrm>
            <a:off x="10181683" y="1764407"/>
            <a:ext cx="1594285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2" name="Retângulo 431">
            <a:extLst>
              <a:ext uri="{FF2B5EF4-FFF2-40B4-BE49-F238E27FC236}">
                <a16:creationId xmlns:a16="http://schemas.microsoft.com/office/drawing/2014/main" id="{93EC27FA-E9DF-4B2B-BC92-962F48C6B79F}"/>
              </a:ext>
            </a:extLst>
          </p:cNvPr>
          <p:cNvSpPr/>
          <p:nvPr/>
        </p:nvSpPr>
        <p:spPr>
          <a:xfrm>
            <a:off x="8830562" y="1763913"/>
            <a:ext cx="1351121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0" name="Retângulo 429">
            <a:extLst>
              <a:ext uri="{FF2B5EF4-FFF2-40B4-BE49-F238E27FC236}">
                <a16:creationId xmlns:a16="http://schemas.microsoft.com/office/drawing/2014/main" id="{01A3BD6E-CF44-4EAF-9EA8-35DD7AD4EA62}"/>
              </a:ext>
            </a:extLst>
          </p:cNvPr>
          <p:cNvSpPr/>
          <p:nvPr/>
        </p:nvSpPr>
        <p:spPr>
          <a:xfrm>
            <a:off x="7294093" y="1756093"/>
            <a:ext cx="1536470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8" name="Retângulo 427">
            <a:extLst>
              <a:ext uri="{FF2B5EF4-FFF2-40B4-BE49-F238E27FC236}">
                <a16:creationId xmlns:a16="http://schemas.microsoft.com/office/drawing/2014/main" id="{B3FD41D2-0D61-4A3A-8C24-6964C2A69B5A}"/>
              </a:ext>
            </a:extLst>
          </p:cNvPr>
          <p:cNvSpPr/>
          <p:nvPr/>
        </p:nvSpPr>
        <p:spPr>
          <a:xfrm>
            <a:off x="5898228" y="1763914"/>
            <a:ext cx="1395865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6" name="Retângulo 425">
            <a:extLst>
              <a:ext uri="{FF2B5EF4-FFF2-40B4-BE49-F238E27FC236}">
                <a16:creationId xmlns:a16="http://schemas.microsoft.com/office/drawing/2014/main" id="{29CCA6E1-2258-4C42-B8CE-623F3FDA877A}"/>
              </a:ext>
            </a:extLst>
          </p:cNvPr>
          <p:cNvSpPr/>
          <p:nvPr/>
        </p:nvSpPr>
        <p:spPr>
          <a:xfrm>
            <a:off x="4413184" y="1764407"/>
            <a:ext cx="1485044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4" name="Retângulo 423">
            <a:extLst>
              <a:ext uri="{FF2B5EF4-FFF2-40B4-BE49-F238E27FC236}">
                <a16:creationId xmlns:a16="http://schemas.microsoft.com/office/drawing/2014/main" id="{3FE5447C-8792-4D23-B80C-94118519298F}"/>
              </a:ext>
            </a:extLst>
          </p:cNvPr>
          <p:cNvSpPr/>
          <p:nvPr/>
        </p:nvSpPr>
        <p:spPr>
          <a:xfrm>
            <a:off x="2877645" y="1764524"/>
            <a:ext cx="1527447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2" name="Retângulo 421">
            <a:extLst>
              <a:ext uri="{FF2B5EF4-FFF2-40B4-BE49-F238E27FC236}">
                <a16:creationId xmlns:a16="http://schemas.microsoft.com/office/drawing/2014/main" id="{D7A8EBAF-73AB-4A21-9D04-4EAA06A3B1DB}"/>
              </a:ext>
            </a:extLst>
          </p:cNvPr>
          <p:cNvSpPr/>
          <p:nvPr/>
        </p:nvSpPr>
        <p:spPr>
          <a:xfrm>
            <a:off x="1557130" y="1748514"/>
            <a:ext cx="1315410" cy="5401093"/>
          </a:xfrm>
          <a:prstGeom prst="rect">
            <a:avLst/>
          </a:prstGeom>
          <a:solidFill>
            <a:srgbClr val="FFC000">
              <a:alpha val="21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Title 2"/>
          <p:cNvSpPr>
            <a:spLocks noGrp="1"/>
          </p:cNvSpPr>
          <p:nvPr>
            <p:ph type="title"/>
          </p:nvPr>
        </p:nvSpPr>
        <p:spPr>
          <a:xfrm>
            <a:off x="96739" y="108223"/>
            <a:ext cx="12131620" cy="413068"/>
          </a:xfrm>
        </p:spPr>
        <p:txBody>
          <a:bodyPr lIns="105844" tIns="0" rIns="105844" bIns="0" anchor="t">
            <a:noAutofit/>
          </a:bodyPr>
          <a:lstStyle/>
          <a:p>
            <a:pPr>
              <a:lnSpc>
                <a:spcPct val="100000"/>
              </a:lnSpc>
              <a:spcAft>
                <a:spcPts val="882"/>
              </a:spcAft>
              <a:buClr>
                <a:prstClr val="black"/>
              </a:buClr>
            </a:pPr>
            <a:r>
              <a:rPr lang="pt-BR" sz="2646" dirty="0" err="1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Timeline</a:t>
            </a:r>
            <a:r>
              <a:rPr lang="pt-BR" sz="2646" dirty="0">
                <a:solidFill>
                  <a:prstClr val="black"/>
                </a:solidFill>
                <a:latin typeface="Simplon Oi Headline" pitchFamily="2" charset="0"/>
                <a:cs typeface="Arial" panose="020B0604020202020204" pitchFamily="34" charset="0"/>
              </a:rPr>
              <a:t> do projeto por semana</a:t>
            </a:r>
            <a:endParaRPr lang="en-US" sz="2646" dirty="0">
              <a:solidFill>
                <a:prstClr val="black"/>
              </a:solidFill>
              <a:latin typeface="Simplon Oi Headline" pitchFamily="2" charset="0"/>
              <a:cs typeface="Arial" panose="020B0604020202020204" pitchFamily="34" charset="0"/>
            </a:endParaRPr>
          </a:p>
        </p:txBody>
      </p:sp>
      <p:sp>
        <p:nvSpPr>
          <p:cNvPr id="2" name="AutoShape 54">
            <a:extLst>
              <a:ext uri="{FF2B5EF4-FFF2-40B4-BE49-F238E27FC236}">
                <a16:creationId xmlns:a16="http://schemas.microsoft.com/office/drawing/2014/main" id="{2D8E0425-B1CC-4CA2-B53B-9F4C90889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1950"/>
            <a:ext cx="13442950" cy="413068"/>
          </a:xfrm>
          <a:prstGeom prst="homePlate">
            <a:avLst>
              <a:gd name="adj" fmla="val 16364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352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Sprint 2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E0B5D1E-EC52-4B96-9225-1C775BEB0237}"/>
              </a:ext>
            </a:extLst>
          </p:cNvPr>
          <p:cNvCxnSpPr/>
          <p:nvPr/>
        </p:nvCxnSpPr>
        <p:spPr>
          <a:xfrm>
            <a:off x="0" y="7165007"/>
            <a:ext cx="13442950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570E08F-5FC4-4083-BE87-DF0B93590185}"/>
              </a:ext>
            </a:extLst>
          </p:cNvPr>
          <p:cNvSpPr txBox="1"/>
          <p:nvPr/>
        </p:nvSpPr>
        <p:spPr>
          <a:xfrm>
            <a:off x="130558" y="2582734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Plataforma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B0875A0-AD8F-4CD8-B430-537FDD42F13C}"/>
              </a:ext>
            </a:extLst>
          </p:cNvPr>
          <p:cNvSpPr txBox="1"/>
          <p:nvPr/>
        </p:nvSpPr>
        <p:spPr>
          <a:xfrm>
            <a:off x="129729" y="3708623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11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Back-</a:t>
            </a:r>
            <a:r>
              <a:rPr lang="pt-BR" sz="11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1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C7BD329-BD9F-472F-B18C-E828167B0F39}"/>
              </a:ext>
            </a:extLst>
          </p:cNvPr>
          <p:cNvSpPr txBox="1"/>
          <p:nvPr/>
        </p:nvSpPr>
        <p:spPr>
          <a:xfrm>
            <a:off x="79787" y="475276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11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Front-</a:t>
            </a:r>
            <a:r>
              <a:rPr lang="pt-BR" sz="1100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1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9ACF832-4179-497E-A2CC-CAC355B75F33}"/>
              </a:ext>
            </a:extLst>
          </p:cNvPr>
          <p:cNvSpPr txBox="1"/>
          <p:nvPr/>
        </p:nvSpPr>
        <p:spPr>
          <a:xfrm>
            <a:off x="48125" y="6039301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defTabSz="672130"/>
            <a:r>
              <a:rPr lang="pt-BR" sz="11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Documentação</a:t>
            </a:r>
          </a:p>
        </p:txBody>
      </p:sp>
      <p:sp>
        <p:nvSpPr>
          <p:cNvPr id="171" name="AutoShape 54">
            <a:extLst>
              <a:ext uri="{FF2B5EF4-FFF2-40B4-BE49-F238E27FC236}">
                <a16:creationId xmlns:a16="http://schemas.microsoft.com/office/drawing/2014/main" id="{A1C115D7-4365-4DFB-AC1B-ED98C5BB7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879" y="1116335"/>
            <a:ext cx="3415071" cy="645150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0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4</a:t>
            </a:r>
          </a:p>
        </p:txBody>
      </p:sp>
      <p:sp>
        <p:nvSpPr>
          <p:cNvPr id="201" name="AutoShape 54">
            <a:extLst>
              <a:ext uri="{FF2B5EF4-FFF2-40B4-BE49-F238E27FC236}">
                <a16:creationId xmlns:a16="http://schemas.microsoft.com/office/drawing/2014/main" id="{0F8EBFBB-B685-4C2D-B1AF-32FD7BB48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1506" y="1116335"/>
            <a:ext cx="2908361" cy="645150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0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3</a:t>
            </a:r>
          </a:p>
        </p:txBody>
      </p:sp>
      <p:sp>
        <p:nvSpPr>
          <p:cNvPr id="237" name="Seta: para a Direita 236">
            <a:extLst>
              <a:ext uri="{FF2B5EF4-FFF2-40B4-BE49-F238E27FC236}">
                <a16:creationId xmlns:a16="http://schemas.microsoft.com/office/drawing/2014/main" id="{18EC27A8-B98E-4BC9-AC12-D4D1448C638F}"/>
              </a:ext>
            </a:extLst>
          </p:cNvPr>
          <p:cNvSpPr/>
          <p:nvPr/>
        </p:nvSpPr>
        <p:spPr>
          <a:xfrm>
            <a:off x="1582098" y="6650192"/>
            <a:ext cx="4350424" cy="23598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D1885C06-8C0B-42D3-8BB3-B95063E47A6A}"/>
              </a:ext>
            </a:extLst>
          </p:cNvPr>
          <p:cNvSpPr txBox="1"/>
          <p:nvPr/>
        </p:nvSpPr>
        <p:spPr>
          <a:xfrm>
            <a:off x="1179492" y="1770374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30/09</a:t>
            </a:r>
          </a:p>
        </p:txBody>
      </p:sp>
      <p:sp>
        <p:nvSpPr>
          <p:cNvPr id="253" name="CaixaDeTexto 252">
            <a:extLst>
              <a:ext uri="{FF2B5EF4-FFF2-40B4-BE49-F238E27FC236}">
                <a16:creationId xmlns:a16="http://schemas.microsoft.com/office/drawing/2014/main" id="{285276A8-1285-41A6-B451-E36D5CBD21E6}"/>
              </a:ext>
            </a:extLst>
          </p:cNvPr>
          <p:cNvSpPr txBox="1"/>
          <p:nvPr/>
        </p:nvSpPr>
        <p:spPr>
          <a:xfrm>
            <a:off x="1071239" y="2131800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Modelagem </a:t>
            </a:r>
          </a:p>
          <a:p>
            <a:pPr algn="ctr"/>
            <a:r>
              <a:rPr lang="pt-BR" sz="1100" dirty="0"/>
              <a:t>de Dados</a:t>
            </a:r>
          </a:p>
        </p:txBody>
      </p:sp>
      <p:sp>
        <p:nvSpPr>
          <p:cNvPr id="259" name="CaixaDeTexto 258">
            <a:extLst>
              <a:ext uri="{FF2B5EF4-FFF2-40B4-BE49-F238E27FC236}">
                <a16:creationId xmlns:a16="http://schemas.microsoft.com/office/drawing/2014/main" id="{A1725325-E8BA-4741-ABA0-6BBA1C97498D}"/>
              </a:ext>
            </a:extLst>
          </p:cNvPr>
          <p:cNvSpPr txBox="1"/>
          <p:nvPr/>
        </p:nvSpPr>
        <p:spPr>
          <a:xfrm>
            <a:off x="2520206" y="1720027"/>
            <a:ext cx="666629" cy="374314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05/10</a:t>
            </a:r>
          </a:p>
        </p:txBody>
      </p:sp>
      <p:sp>
        <p:nvSpPr>
          <p:cNvPr id="271" name="Elipse 270">
            <a:extLst>
              <a:ext uri="{FF2B5EF4-FFF2-40B4-BE49-F238E27FC236}">
                <a16:creationId xmlns:a16="http://schemas.microsoft.com/office/drawing/2014/main" id="{2BB7F879-4A5B-4BD5-90E6-538562817507}"/>
              </a:ext>
            </a:extLst>
          </p:cNvPr>
          <p:cNvSpPr/>
          <p:nvPr/>
        </p:nvSpPr>
        <p:spPr>
          <a:xfrm>
            <a:off x="1392883" y="6598816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273" name="Estrela de 5 Pontas 6">
            <a:extLst>
              <a:ext uri="{FF2B5EF4-FFF2-40B4-BE49-F238E27FC236}">
                <a16:creationId xmlns:a16="http://schemas.microsoft.com/office/drawing/2014/main" id="{606429C4-E60F-4583-8031-665E6FBEAE59}"/>
              </a:ext>
            </a:extLst>
          </p:cNvPr>
          <p:cNvSpPr/>
          <p:nvPr/>
        </p:nvSpPr>
        <p:spPr>
          <a:xfrm>
            <a:off x="5697819" y="6517610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277" name="CaixaDeTexto 276">
            <a:extLst>
              <a:ext uri="{FF2B5EF4-FFF2-40B4-BE49-F238E27FC236}">
                <a16:creationId xmlns:a16="http://schemas.microsoft.com/office/drawing/2014/main" id="{8F8A0299-19BF-466B-8D7F-9762C9A43D95}"/>
              </a:ext>
            </a:extLst>
          </p:cNvPr>
          <p:cNvSpPr txBox="1"/>
          <p:nvPr/>
        </p:nvSpPr>
        <p:spPr>
          <a:xfrm>
            <a:off x="4088842" y="1756424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07/10</a:t>
            </a:r>
          </a:p>
        </p:txBody>
      </p:sp>
      <p:sp>
        <p:nvSpPr>
          <p:cNvPr id="283" name="CaixaDeTexto 282">
            <a:extLst>
              <a:ext uri="{FF2B5EF4-FFF2-40B4-BE49-F238E27FC236}">
                <a16:creationId xmlns:a16="http://schemas.microsoft.com/office/drawing/2014/main" id="{795A8A7D-F53A-4F77-8B74-EE19FFE927F1}"/>
              </a:ext>
            </a:extLst>
          </p:cNvPr>
          <p:cNvSpPr txBox="1"/>
          <p:nvPr/>
        </p:nvSpPr>
        <p:spPr>
          <a:xfrm>
            <a:off x="5558737" y="1776633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12/10</a:t>
            </a:r>
          </a:p>
        </p:txBody>
      </p: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5E4887B2-744E-4155-BFB8-6E8E797A6B64}"/>
              </a:ext>
            </a:extLst>
          </p:cNvPr>
          <p:cNvSpPr txBox="1"/>
          <p:nvPr/>
        </p:nvSpPr>
        <p:spPr>
          <a:xfrm>
            <a:off x="2882356" y="6444927"/>
            <a:ext cx="1925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44259" eaLnBrk="0" hangingPunct="0">
              <a:defRPr/>
            </a:pPr>
            <a:r>
              <a:rPr lang="pt-BR" sz="1400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Arquitetura do Projeto</a:t>
            </a:r>
          </a:p>
        </p:txBody>
      </p:sp>
      <p:sp>
        <p:nvSpPr>
          <p:cNvPr id="291" name="Estrela de 5 Pontas 6">
            <a:extLst>
              <a:ext uri="{FF2B5EF4-FFF2-40B4-BE49-F238E27FC236}">
                <a16:creationId xmlns:a16="http://schemas.microsoft.com/office/drawing/2014/main" id="{CC6CB843-C27A-446A-9FFC-B3C2529869BE}"/>
              </a:ext>
            </a:extLst>
          </p:cNvPr>
          <p:cNvSpPr/>
          <p:nvPr/>
        </p:nvSpPr>
        <p:spPr>
          <a:xfrm>
            <a:off x="13101826" y="6243329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325" name="AutoShape 54">
            <a:extLst>
              <a:ext uri="{FF2B5EF4-FFF2-40B4-BE49-F238E27FC236}">
                <a16:creationId xmlns:a16="http://schemas.microsoft.com/office/drawing/2014/main" id="{443B1705-7CB8-4B29-AC45-A83C97AC1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368" y="1112981"/>
            <a:ext cx="3191831" cy="645150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0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2</a:t>
            </a:r>
          </a:p>
        </p:txBody>
      </p:sp>
      <p:sp>
        <p:nvSpPr>
          <p:cNvPr id="330" name="CaixaDeTexto 329">
            <a:extLst>
              <a:ext uri="{FF2B5EF4-FFF2-40B4-BE49-F238E27FC236}">
                <a16:creationId xmlns:a16="http://schemas.microsoft.com/office/drawing/2014/main" id="{5B806AA8-ECD3-450A-BBF2-8FAF93494181}"/>
              </a:ext>
            </a:extLst>
          </p:cNvPr>
          <p:cNvSpPr txBox="1"/>
          <p:nvPr/>
        </p:nvSpPr>
        <p:spPr>
          <a:xfrm>
            <a:off x="12534660" y="6546552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44259" eaLnBrk="0" hangingPunct="0">
              <a:defRPr/>
            </a:pPr>
            <a:r>
              <a:rPr lang="pt-BR" sz="1400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Entrega</a:t>
            </a:r>
          </a:p>
          <a:p>
            <a:pPr algn="ctr" defTabSz="1344259" eaLnBrk="0" hangingPunct="0">
              <a:defRPr/>
            </a:pPr>
            <a:r>
              <a:rPr lang="pt-BR" sz="1400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2° Sprint</a:t>
            </a:r>
          </a:p>
        </p:txBody>
      </p:sp>
      <p:sp>
        <p:nvSpPr>
          <p:cNvPr id="342" name="Estrela de 5 Pontas 6">
            <a:extLst>
              <a:ext uri="{FF2B5EF4-FFF2-40B4-BE49-F238E27FC236}">
                <a16:creationId xmlns:a16="http://schemas.microsoft.com/office/drawing/2014/main" id="{FB253E95-1065-4197-AE50-2F4EF152CA9B}"/>
              </a:ext>
            </a:extLst>
          </p:cNvPr>
          <p:cNvSpPr/>
          <p:nvPr/>
        </p:nvSpPr>
        <p:spPr>
          <a:xfrm>
            <a:off x="1351528" y="5947597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346" name="CaixaDeTexto 345">
            <a:extLst>
              <a:ext uri="{FF2B5EF4-FFF2-40B4-BE49-F238E27FC236}">
                <a16:creationId xmlns:a16="http://schemas.microsoft.com/office/drawing/2014/main" id="{A06B673C-AA66-4229-8EC7-18838C62F6F4}"/>
              </a:ext>
            </a:extLst>
          </p:cNvPr>
          <p:cNvSpPr txBox="1"/>
          <p:nvPr/>
        </p:nvSpPr>
        <p:spPr>
          <a:xfrm>
            <a:off x="1123484" y="5506897"/>
            <a:ext cx="817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Desenho</a:t>
            </a:r>
          </a:p>
          <a:p>
            <a:pPr algn="ctr"/>
            <a:r>
              <a:rPr lang="pt-BR" sz="1100" dirty="0"/>
              <a:t>De Solução</a:t>
            </a:r>
          </a:p>
        </p:txBody>
      </p:sp>
      <p:sp>
        <p:nvSpPr>
          <p:cNvPr id="348" name="Elipse 347">
            <a:extLst>
              <a:ext uri="{FF2B5EF4-FFF2-40B4-BE49-F238E27FC236}">
                <a16:creationId xmlns:a16="http://schemas.microsoft.com/office/drawing/2014/main" id="{5FB4D1F0-E998-40C8-83EF-2FDDA407E384}"/>
              </a:ext>
            </a:extLst>
          </p:cNvPr>
          <p:cNvSpPr/>
          <p:nvPr/>
        </p:nvSpPr>
        <p:spPr>
          <a:xfrm>
            <a:off x="1392883" y="3696327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352" name="CaixaDeTexto 351">
            <a:extLst>
              <a:ext uri="{FF2B5EF4-FFF2-40B4-BE49-F238E27FC236}">
                <a16:creationId xmlns:a16="http://schemas.microsoft.com/office/drawing/2014/main" id="{2977670B-ADA9-4402-9712-25DA14C90D8F}"/>
              </a:ext>
            </a:extLst>
          </p:cNvPr>
          <p:cNvSpPr txBox="1"/>
          <p:nvPr/>
        </p:nvSpPr>
        <p:spPr>
          <a:xfrm>
            <a:off x="967647" y="3256601"/>
            <a:ext cx="11833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Desenvolvimento</a:t>
            </a:r>
          </a:p>
          <a:p>
            <a:pPr algn="ctr"/>
            <a:r>
              <a:rPr lang="pt-BR" sz="1100" dirty="0"/>
              <a:t>CRUD</a:t>
            </a:r>
          </a:p>
        </p:txBody>
      </p:sp>
      <p:sp>
        <p:nvSpPr>
          <p:cNvPr id="360" name="Seta: para a Direita 359">
            <a:extLst>
              <a:ext uri="{FF2B5EF4-FFF2-40B4-BE49-F238E27FC236}">
                <a16:creationId xmlns:a16="http://schemas.microsoft.com/office/drawing/2014/main" id="{A030D769-7954-4616-8F12-3CA537F4AE55}"/>
              </a:ext>
            </a:extLst>
          </p:cNvPr>
          <p:cNvSpPr/>
          <p:nvPr/>
        </p:nvSpPr>
        <p:spPr>
          <a:xfrm>
            <a:off x="1582098" y="4928503"/>
            <a:ext cx="1372117" cy="24497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2" name="Elipse 361">
            <a:extLst>
              <a:ext uri="{FF2B5EF4-FFF2-40B4-BE49-F238E27FC236}">
                <a16:creationId xmlns:a16="http://schemas.microsoft.com/office/drawing/2014/main" id="{83FBDB2D-2413-482B-8645-A38938991625}"/>
              </a:ext>
            </a:extLst>
          </p:cNvPr>
          <p:cNvSpPr/>
          <p:nvPr/>
        </p:nvSpPr>
        <p:spPr>
          <a:xfrm>
            <a:off x="1383462" y="4916195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364" name="Estrela de 5 Pontas 6">
            <a:extLst>
              <a:ext uri="{FF2B5EF4-FFF2-40B4-BE49-F238E27FC236}">
                <a16:creationId xmlns:a16="http://schemas.microsoft.com/office/drawing/2014/main" id="{50782CF4-25CA-4481-BF2A-50BC6C3A7735}"/>
              </a:ext>
            </a:extLst>
          </p:cNvPr>
          <p:cNvSpPr/>
          <p:nvPr/>
        </p:nvSpPr>
        <p:spPr>
          <a:xfrm>
            <a:off x="2686144" y="4831850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366" name="Elipse 365">
            <a:extLst>
              <a:ext uri="{FF2B5EF4-FFF2-40B4-BE49-F238E27FC236}">
                <a16:creationId xmlns:a16="http://schemas.microsoft.com/office/drawing/2014/main" id="{23956335-7C51-4666-8792-70EE35D33E3A}"/>
              </a:ext>
            </a:extLst>
          </p:cNvPr>
          <p:cNvSpPr/>
          <p:nvPr/>
        </p:nvSpPr>
        <p:spPr>
          <a:xfrm>
            <a:off x="1129470" y="7260243"/>
            <a:ext cx="209840" cy="2308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368" name="CaixaDeTexto 367">
            <a:extLst>
              <a:ext uri="{FF2B5EF4-FFF2-40B4-BE49-F238E27FC236}">
                <a16:creationId xmlns:a16="http://schemas.microsoft.com/office/drawing/2014/main" id="{67E6392E-A7E7-4CE6-95BA-EE9E63A87310}"/>
              </a:ext>
            </a:extLst>
          </p:cNvPr>
          <p:cNvSpPr txBox="1"/>
          <p:nvPr/>
        </p:nvSpPr>
        <p:spPr>
          <a:xfrm>
            <a:off x="1324191" y="724484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Início Tarefa</a:t>
            </a:r>
          </a:p>
        </p:txBody>
      </p:sp>
      <p:sp>
        <p:nvSpPr>
          <p:cNvPr id="372" name="Seta: para a Direita 371">
            <a:extLst>
              <a:ext uri="{FF2B5EF4-FFF2-40B4-BE49-F238E27FC236}">
                <a16:creationId xmlns:a16="http://schemas.microsoft.com/office/drawing/2014/main" id="{C04A0C14-F302-4316-9A15-46AE9CCD20E6}"/>
              </a:ext>
            </a:extLst>
          </p:cNvPr>
          <p:cNvSpPr/>
          <p:nvPr/>
        </p:nvSpPr>
        <p:spPr>
          <a:xfrm>
            <a:off x="2790981" y="7274438"/>
            <a:ext cx="1039460" cy="23598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4" name="CaixaDeTexto 373">
            <a:extLst>
              <a:ext uri="{FF2B5EF4-FFF2-40B4-BE49-F238E27FC236}">
                <a16:creationId xmlns:a16="http://schemas.microsoft.com/office/drawing/2014/main" id="{96835171-9E2B-4953-99A9-BFD7D93B6984}"/>
              </a:ext>
            </a:extLst>
          </p:cNvPr>
          <p:cNvSpPr txBox="1"/>
          <p:nvPr/>
        </p:nvSpPr>
        <p:spPr>
          <a:xfrm>
            <a:off x="3785729" y="7261625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Desenvolvimento</a:t>
            </a:r>
          </a:p>
        </p:txBody>
      </p:sp>
      <p:sp>
        <p:nvSpPr>
          <p:cNvPr id="376" name="Estrela de 5 Pontas 6">
            <a:extLst>
              <a:ext uri="{FF2B5EF4-FFF2-40B4-BE49-F238E27FC236}">
                <a16:creationId xmlns:a16="http://schemas.microsoft.com/office/drawing/2014/main" id="{A878F091-DB9B-45A5-9F75-AE4F6131A184}"/>
              </a:ext>
            </a:extLst>
          </p:cNvPr>
          <p:cNvSpPr/>
          <p:nvPr/>
        </p:nvSpPr>
        <p:spPr>
          <a:xfrm>
            <a:off x="5187594" y="7229444"/>
            <a:ext cx="220960" cy="26161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>
              <a:solidFill>
                <a:srgbClr val="FFC000"/>
              </a:solidFill>
            </a:endParaRPr>
          </a:p>
        </p:txBody>
      </p: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C6BC1058-2019-43CA-B701-C4CB801B19FB}"/>
              </a:ext>
            </a:extLst>
          </p:cNvPr>
          <p:cNvSpPr txBox="1"/>
          <p:nvPr/>
        </p:nvSpPr>
        <p:spPr>
          <a:xfrm>
            <a:off x="5411847" y="726162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dirty="0"/>
              <a:t>Entrega</a:t>
            </a:r>
          </a:p>
        </p:txBody>
      </p:sp>
      <p:sp>
        <p:nvSpPr>
          <p:cNvPr id="384" name="AutoShape 54">
            <a:extLst>
              <a:ext uri="{FF2B5EF4-FFF2-40B4-BE49-F238E27FC236}">
                <a16:creationId xmlns:a16="http://schemas.microsoft.com/office/drawing/2014/main" id="{F6ACB361-8978-429F-ACB0-4EBE0AB33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130" y="1110943"/>
            <a:ext cx="2989978" cy="645150"/>
          </a:xfrm>
          <a:prstGeom prst="homePlate">
            <a:avLst>
              <a:gd name="adj" fmla="val 1636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1344259" eaLnBrk="0" hangingPunct="0">
              <a:defRPr/>
            </a:pPr>
            <a:r>
              <a:rPr lang="pt-BR" sz="2000" b="1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Semana 1</a:t>
            </a:r>
          </a:p>
        </p:txBody>
      </p:sp>
      <p:sp>
        <p:nvSpPr>
          <p:cNvPr id="386" name="CaixaDeTexto 385">
            <a:extLst>
              <a:ext uri="{FF2B5EF4-FFF2-40B4-BE49-F238E27FC236}">
                <a16:creationId xmlns:a16="http://schemas.microsoft.com/office/drawing/2014/main" id="{19E0EF2F-3475-4200-9691-2386AA97167C}"/>
              </a:ext>
            </a:extLst>
          </p:cNvPr>
          <p:cNvSpPr txBox="1"/>
          <p:nvPr/>
        </p:nvSpPr>
        <p:spPr>
          <a:xfrm>
            <a:off x="6966955" y="1756424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14/10</a:t>
            </a:r>
          </a:p>
        </p:txBody>
      </p: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35DA7DB3-E851-4A4F-9F3A-E0097817BB77}"/>
              </a:ext>
            </a:extLst>
          </p:cNvPr>
          <p:cNvSpPr txBox="1"/>
          <p:nvPr/>
        </p:nvSpPr>
        <p:spPr>
          <a:xfrm>
            <a:off x="8466617" y="1724100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19/10</a:t>
            </a:r>
          </a:p>
        </p:txBody>
      </p: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605165F5-D7D5-4CB7-8752-76A0B4B8A0FF}"/>
              </a:ext>
            </a:extLst>
          </p:cNvPr>
          <p:cNvSpPr txBox="1"/>
          <p:nvPr/>
        </p:nvSpPr>
        <p:spPr>
          <a:xfrm>
            <a:off x="9879332" y="1724099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21/10</a:t>
            </a:r>
          </a:p>
        </p:txBody>
      </p:sp>
      <p:sp>
        <p:nvSpPr>
          <p:cNvPr id="402" name="CaixaDeTexto 401">
            <a:extLst>
              <a:ext uri="{FF2B5EF4-FFF2-40B4-BE49-F238E27FC236}">
                <a16:creationId xmlns:a16="http://schemas.microsoft.com/office/drawing/2014/main" id="{4A48266E-B4E7-47D5-925F-CA594116BDC2}"/>
              </a:ext>
            </a:extLst>
          </p:cNvPr>
          <p:cNvSpPr txBox="1"/>
          <p:nvPr/>
        </p:nvSpPr>
        <p:spPr>
          <a:xfrm>
            <a:off x="11454560" y="1785275"/>
            <a:ext cx="666629" cy="31964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26/10</a:t>
            </a:r>
          </a:p>
        </p:txBody>
      </p:sp>
      <p:sp>
        <p:nvSpPr>
          <p:cNvPr id="406" name="CaixaDeTexto 405">
            <a:extLst>
              <a:ext uri="{FF2B5EF4-FFF2-40B4-BE49-F238E27FC236}">
                <a16:creationId xmlns:a16="http://schemas.microsoft.com/office/drawing/2014/main" id="{BC9A546C-4D5D-40A4-8604-BA7CA8AA84E1}"/>
              </a:ext>
            </a:extLst>
          </p:cNvPr>
          <p:cNvSpPr txBox="1"/>
          <p:nvPr/>
        </p:nvSpPr>
        <p:spPr>
          <a:xfrm>
            <a:off x="1503312" y="4576052"/>
            <a:ext cx="1745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344259" eaLnBrk="0" hangingPunct="0">
              <a:defRPr/>
            </a:pPr>
            <a:r>
              <a:rPr lang="pt-BR" sz="1200" kern="0" dirty="0">
                <a:solidFill>
                  <a:srgbClr val="000000"/>
                </a:solidFill>
                <a:latin typeface="Arial"/>
                <a:cs typeface="Calibri" pitchFamily="34" charset="0"/>
              </a:rPr>
              <a:t>Adaptação </a:t>
            </a:r>
            <a:r>
              <a:rPr lang="pt-BR" sz="1200" kern="0" dirty="0" err="1">
                <a:solidFill>
                  <a:srgbClr val="000000"/>
                </a:solidFill>
                <a:latin typeface="Arial"/>
                <a:cs typeface="Calibri" pitchFamily="34" charset="0"/>
              </a:rPr>
              <a:t>Wireframes</a:t>
            </a:r>
            <a:endParaRPr lang="pt-BR" sz="1200" kern="0" dirty="0">
              <a:solidFill>
                <a:srgbClr val="000000"/>
              </a:solidFill>
              <a:latin typeface="Arial"/>
              <a:cs typeface="Calibri" pitchFamily="34" charset="0"/>
            </a:endParaRPr>
          </a:p>
        </p:txBody>
      </p: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137E865B-6D4F-42BA-915B-9CF63B46E3FC}"/>
              </a:ext>
            </a:extLst>
          </p:cNvPr>
          <p:cNvSpPr txBox="1"/>
          <p:nvPr/>
        </p:nvSpPr>
        <p:spPr>
          <a:xfrm>
            <a:off x="12880209" y="1759283"/>
            <a:ext cx="666629" cy="323967"/>
          </a:xfrm>
          <a:prstGeom prst="rect">
            <a:avLst/>
          </a:prstGeom>
        </p:spPr>
        <p:txBody>
          <a:bodyPr vert="horz" wrap="square" lIns="134422" tIns="67211" rIns="134422" bIns="67211" rtlCol="0" anchor="ctr">
            <a:noAutofit/>
          </a:bodyPr>
          <a:lstStyle/>
          <a:p>
            <a:r>
              <a:rPr lang="pt-BR" sz="1200" b="1" dirty="0">
                <a:latin typeface="Simplon BP"/>
              </a:rPr>
              <a:t>28/10</a:t>
            </a:r>
          </a:p>
        </p:txBody>
      </p:sp>
      <p:sp>
        <p:nvSpPr>
          <p:cNvPr id="416" name="Seta: para a Direita 415">
            <a:extLst>
              <a:ext uri="{FF2B5EF4-FFF2-40B4-BE49-F238E27FC236}">
                <a16:creationId xmlns:a16="http://schemas.microsoft.com/office/drawing/2014/main" id="{0B8DF041-84BB-4D6C-B3EF-0488A10520FD}"/>
              </a:ext>
            </a:extLst>
          </p:cNvPr>
          <p:cNvSpPr/>
          <p:nvPr/>
        </p:nvSpPr>
        <p:spPr>
          <a:xfrm>
            <a:off x="1582098" y="2621281"/>
            <a:ext cx="1374461" cy="22335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8" name="Elipse 417">
            <a:extLst>
              <a:ext uri="{FF2B5EF4-FFF2-40B4-BE49-F238E27FC236}">
                <a16:creationId xmlns:a16="http://schemas.microsoft.com/office/drawing/2014/main" id="{CDC94BCD-7462-49AA-B3F8-1D74FDA4D9F0}"/>
              </a:ext>
            </a:extLst>
          </p:cNvPr>
          <p:cNvSpPr/>
          <p:nvPr/>
        </p:nvSpPr>
        <p:spPr>
          <a:xfrm>
            <a:off x="1386379" y="2586539"/>
            <a:ext cx="258414" cy="28424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/>
          </a:p>
        </p:txBody>
      </p:sp>
      <p:sp>
        <p:nvSpPr>
          <p:cNvPr id="420" name="Estrela de 5 Pontas 6">
            <a:extLst>
              <a:ext uri="{FF2B5EF4-FFF2-40B4-BE49-F238E27FC236}">
                <a16:creationId xmlns:a16="http://schemas.microsoft.com/office/drawing/2014/main" id="{4C1664D9-02A2-4117-9EFC-6B31343CC294}"/>
              </a:ext>
            </a:extLst>
          </p:cNvPr>
          <p:cNvSpPr/>
          <p:nvPr/>
        </p:nvSpPr>
        <p:spPr>
          <a:xfrm>
            <a:off x="2713177" y="2468501"/>
            <a:ext cx="341124" cy="40388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087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93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 rot="5400000">
            <a:off x="6771165" y="2666009"/>
            <a:ext cx="6304758" cy="2699211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1" name="Retângulo 70"/>
          <p:cNvSpPr/>
          <p:nvPr/>
        </p:nvSpPr>
        <p:spPr>
          <a:xfrm rot="5400000">
            <a:off x="2010570" y="850037"/>
            <a:ext cx="6304758" cy="6331154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Retângulo 11"/>
          <p:cNvSpPr/>
          <p:nvPr/>
        </p:nvSpPr>
        <p:spPr>
          <a:xfrm rot="5400000">
            <a:off x="1081013" y="2708626"/>
            <a:ext cx="5019539" cy="2733413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3" name="Retângulo 12"/>
          <p:cNvSpPr/>
          <p:nvPr/>
        </p:nvSpPr>
        <p:spPr>
          <a:xfrm rot="5400000">
            <a:off x="4190781" y="2700709"/>
            <a:ext cx="5003701" cy="2733413"/>
          </a:xfrm>
          <a:prstGeom prst="rect">
            <a:avLst/>
          </a:prstGeom>
          <a:solidFill>
            <a:srgbClr val="FFC00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/>
          <p:cNvSpPr txBox="1"/>
          <p:nvPr/>
        </p:nvSpPr>
        <p:spPr>
          <a:xfrm>
            <a:off x="11770393" y="6455383"/>
            <a:ext cx="1289134" cy="804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315" dirty="0" err="1"/>
              <a:t>End-User</a:t>
            </a:r>
            <a:endParaRPr lang="pt-BR" sz="2315" dirty="0"/>
          </a:p>
          <a:p>
            <a:pPr algn="ctr"/>
            <a:r>
              <a:rPr lang="pt-BR" sz="2315" dirty="0"/>
              <a:t>Browser</a:t>
            </a:r>
          </a:p>
        </p:txBody>
      </p:sp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6" r="29589"/>
          <a:stretch/>
        </p:blipFill>
        <p:spPr>
          <a:xfrm>
            <a:off x="2322269" y="1816296"/>
            <a:ext cx="471189" cy="60922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0" t="9618" r="19503" b="9471"/>
          <a:stretch/>
        </p:blipFill>
        <p:spPr>
          <a:xfrm>
            <a:off x="3204081" y="5373100"/>
            <a:ext cx="806003" cy="762435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221" y="1741575"/>
            <a:ext cx="798618" cy="1078872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2" r="40122"/>
          <a:stretch/>
        </p:blipFill>
        <p:spPr>
          <a:xfrm>
            <a:off x="6945610" y="3999883"/>
            <a:ext cx="695632" cy="658873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662" y="1792156"/>
            <a:ext cx="1427445" cy="986234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0" t="6835" r="16934" b="9478"/>
          <a:stretch/>
        </p:blipFill>
        <p:spPr>
          <a:xfrm>
            <a:off x="3278801" y="3407885"/>
            <a:ext cx="636890" cy="813172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107" y="4184491"/>
            <a:ext cx="948144" cy="289657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95" y="1782848"/>
            <a:ext cx="1154011" cy="676123"/>
          </a:xfrm>
          <a:prstGeom prst="rect">
            <a:avLst/>
          </a:prstGeom>
        </p:spPr>
      </p:pic>
      <p:cxnSp>
        <p:nvCxnSpPr>
          <p:cNvPr id="3" name="Conector de seta reta 2"/>
          <p:cNvCxnSpPr/>
          <p:nvPr/>
        </p:nvCxnSpPr>
        <p:spPr>
          <a:xfrm>
            <a:off x="2966804" y="2087054"/>
            <a:ext cx="5282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3607083" y="2889293"/>
            <a:ext cx="0" cy="48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 flipH="1">
            <a:off x="3585025" y="4790209"/>
            <a:ext cx="5755" cy="550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4629571" y="4075333"/>
            <a:ext cx="991366" cy="27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/>
          <p:nvPr/>
        </p:nvCxnSpPr>
        <p:spPr>
          <a:xfrm>
            <a:off x="7910898" y="1374445"/>
            <a:ext cx="1158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m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0" y="354486"/>
            <a:ext cx="1101091" cy="1514647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498" y="5576454"/>
            <a:ext cx="1132756" cy="809743"/>
          </a:xfrm>
          <a:prstGeom prst="rect">
            <a:avLst/>
          </a:prstGeom>
        </p:spPr>
      </p:pic>
      <p:sp>
        <p:nvSpPr>
          <p:cNvPr id="64" name="CaixaDeTexto 63"/>
          <p:cNvSpPr txBox="1"/>
          <p:nvPr/>
        </p:nvSpPr>
        <p:spPr>
          <a:xfrm>
            <a:off x="6121179" y="1137760"/>
            <a:ext cx="1298753" cy="44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15" dirty="0"/>
              <a:t>Back-</a:t>
            </a:r>
            <a:r>
              <a:rPr lang="pt-BR" sz="2315" dirty="0" err="1"/>
              <a:t>end</a:t>
            </a:r>
            <a:endParaRPr lang="pt-BR" sz="2315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2982585" y="1143802"/>
            <a:ext cx="1379352" cy="44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15" dirty="0"/>
              <a:t>Front-</a:t>
            </a:r>
            <a:r>
              <a:rPr lang="pt-BR" sz="2315" dirty="0" err="1"/>
              <a:t>end</a:t>
            </a:r>
            <a:endParaRPr lang="pt-BR" sz="2315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3019273" y="2434443"/>
            <a:ext cx="1143017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Idealization</a:t>
            </a:r>
            <a:endParaRPr lang="pt-BR" sz="1544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2945082" y="6167996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/>
              <a:t>UI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6039854" y="2902906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Development</a:t>
            </a:r>
            <a:endParaRPr lang="pt-BR" sz="1544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6044965" y="4552468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/>
              <a:t>Test</a:t>
            </a: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10012779" y="3371499"/>
            <a:ext cx="843" cy="1592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agem 7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266" y="1088798"/>
            <a:ext cx="1305554" cy="1305554"/>
          </a:xfrm>
          <a:prstGeom prst="rect">
            <a:avLst/>
          </a:prstGeom>
        </p:spPr>
      </p:pic>
      <p:sp>
        <p:nvSpPr>
          <p:cNvPr id="76" name="CaixaDeTexto 75"/>
          <p:cNvSpPr txBox="1"/>
          <p:nvPr/>
        </p:nvSpPr>
        <p:spPr>
          <a:xfrm>
            <a:off x="9362110" y="6214870"/>
            <a:ext cx="1305554" cy="567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/>
              <a:t>Service Web </a:t>
            </a:r>
            <a:r>
              <a:rPr lang="pt-BR" sz="1544" dirty="0" err="1"/>
              <a:t>app</a:t>
            </a:r>
            <a:endParaRPr lang="pt-BR" sz="1544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9361266" y="2483370"/>
            <a:ext cx="1305554" cy="5675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Azure</a:t>
            </a:r>
            <a:r>
              <a:rPr lang="pt-BR" sz="1544" dirty="0"/>
              <a:t> </a:t>
            </a:r>
            <a:r>
              <a:rPr lang="pt-BR" sz="1544" dirty="0" err="1"/>
              <a:t>Database</a:t>
            </a:r>
            <a:r>
              <a:rPr lang="pt-BR" sz="1544" dirty="0"/>
              <a:t> SQL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398814" y="1859573"/>
            <a:ext cx="1425840" cy="448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315" dirty="0" err="1"/>
              <a:t>Developer</a:t>
            </a:r>
            <a:endParaRPr lang="pt-BR" sz="2315" dirty="0"/>
          </a:p>
        </p:txBody>
      </p:sp>
      <p:cxnSp>
        <p:nvCxnSpPr>
          <p:cNvPr id="79" name="Conector de seta reta 78"/>
          <p:cNvCxnSpPr/>
          <p:nvPr/>
        </p:nvCxnSpPr>
        <p:spPr>
          <a:xfrm>
            <a:off x="1771648" y="1366678"/>
            <a:ext cx="4168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m 8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20" y="5546084"/>
            <a:ext cx="1243822" cy="621911"/>
          </a:xfrm>
          <a:prstGeom prst="rect">
            <a:avLst/>
          </a:prstGeom>
        </p:spPr>
      </p:pic>
      <p:sp>
        <p:nvSpPr>
          <p:cNvPr id="88" name="CaixaDeTexto 87"/>
          <p:cNvSpPr txBox="1"/>
          <p:nvPr/>
        </p:nvSpPr>
        <p:spPr>
          <a:xfrm>
            <a:off x="5952346" y="6135536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Execution</a:t>
            </a:r>
            <a:endParaRPr lang="pt-BR" sz="1544" dirty="0"/>
          </a:p>
        </p:txBody>
      </p:sp>
      <p:cxnSp>
        <p:nvCxnSpPr>
          <p:cNvPr id="89" name="Conector de seta reta 88"/>
          <p:cNvCxnSpPr/>
          <p:nvPr/>
        </p:nvCxnSpPr>
        <p:spPr>
          <a:xfrm>
            <a:off x="6679089" y="3322115"/>
            <a:ext cx="0" cy="700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6679089" y="4897638"/>
            <a:ext cx="0" cy="700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ixaDeTexto 98"/>
          <p:cNvSpPr txBox="1"/>
          <p:nvPr/>
        </p:nvSpPr>
        <p:spPr>
          <a:xfrm>
            <a:off x="1997371" y="456030"/>
            <a:ext cx="2651175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64" dirty="0" err="1"/>
              <a:t>Development</a:t>
            </a:r>
            <a:r>
              <a:rPr lang="pt-BR" sz="1764" dirty="0"/>
              <a:t> </a:t>
            </a:r>
            <a:r>
              <a:rPr lang="pt-BR" sz="1764" dirty="0" err="1"/>
              <a:t>environment</a:t>
            </a:r>
            <a:endParaRPr lang="pt-BR" sz="1764" dirty="0"/>
          </a:p>
        </p:txBody>
      </p:sp>
      <p:cxnSp>
        <p:nvCxnSpPr>
          <p:cNvPr id="101" name="Conector de seta reta 100"/>
          <p:cNvCxnSpPr/>
          <p:nvPr/>
        </p:nvCxnSpPr>
        <p:spPr>
          <a:xfrm>
            <a:off x="11106037" y="5971289"/>
            <a:ext cx="4168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Imagem 10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734" y="5275229"/>
            <a:ext cx="860306" cy="860306"/>
          </a:xfrm>
          <a:prstGeom prst="rect">
            <a:avLst/>
          </a:prstGeom>
        </p:spPr>
      </p:pic>
      <p:sp>
        <p:nvSpPr>
          <p:cNvPr id="104" name="CaixaDeTexto 103"/>
          <p:cNvSpPr txBox="1"/>
          <p:nvPr/>
        </p:nvSpPr>
        <p:spPr>
          <a:xfrm>
            <a:off x="8573938" y="456030"/>
            <a:ext cx="1289840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64" dirty="0" err="1"/>
              <a:t>Azure</a:t>
            </a:r>
            <a:r>
              <a:rPr lang="pt-BR" sz="1764" dirty="0"/>
              <a:t> </a:t>
            </a:r>
            <a:r>
              <a:rPr lang="pt-BR" sz="1764" dirty="0" err="1"/>
              <a:t>Cloud</a:t>
            </a:r>
            <a:endParaRPr lang="pt-BR" sz="1764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2954306" y="4331811"/>
            <a:ext cx="1305554" cy="329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544" dirty="0" err="1"/>
              <a:t>Building</a:t>
            </a:r>
            <a:endParaRPr lang="pt-BR" sz="1544" dirty="0"/>
          </a:p>
        </p:txBody>
      </p:sp>
      <p:pic>
        <p:nvPicPr>
          <p:cNvPr id="111" name="Imagem 1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820" y="586314"/>
            <a:ext cx="862171" cy="6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04291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16390</TotalTime>
  <Words>178</Words>
  <Application>Microsoft Office PowerPoint</Application>
  <PresentationFormat>Personalizar</PresentationFormat>
  <Paragraphs>84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5" baseType="lpstr">
      <vt:lpstr>Arial</vt:lpstr>
      <vt:lpstr>Calibri</vt:lpstr>
      <vt:lpstr>Exo 2</vt:lpstr>
      <vt:lpstr>Simplon BP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Status Geral</vt:lpstr>
      <vt:lpstr>Timeline do projeto por semana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Eduarda Sampaio</cp:lastModifiedBy>
  <cp:revision>373</cp:revision>
  <cp:lastPrinted>2018-08-30T22:45:44Z</cp:lastPrinted>
  <dcterms:created xsi:type="dcterms:W3CDTF">2016-12-01T16:19:35Z</dcterms:created>
  <dcterms:modified xsi:type="dcterms:W3CDTF">2020-09-30T21:38:13Z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