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8" autoAdjust="0"/>
    <p:restoredTop sz="94660"/>
  </p:normalViewPr>
  <p:slideViewPr>
    <p:cSldViewPr snapToGrid="0">
      <p:cViewPr varScale="1">
        <p:scale>
          <a:sx n="87" d="100"/>
          <a:sy n="87" d="100"/>
        </p:scale>
        <p:origin x="5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0CDF84C-8563-4B41-9B95-7C94FCB452BF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EAFDF0C-7214-482F-86B7-B386B3A340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750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F84C-8563-4B41-9B95-7C94FCB452BF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DF0C-7214-482F-86B7-B386B3A340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211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0CDF84C-8563-4B41-9B95-7C94FCB452BF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EAFDF0C-7214-482F-86B7-B386B3A340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74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F84C-8563-4B41-9B95-7C94FCB452BF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AEAFDF0C-7214-482F-86B7-B386B3A340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768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0CDF84C-8563-4B41-9B95-7C94FCB452BF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EAFDF0C-7214-482F-86B7-B386B3A340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795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F84C-8563-4B41-9B95-7C94FCB452BF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DF0C-7214-482F-86B7-B386B3A340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443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F84C-8563-4B41-9B95-7C94FCB452BF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DF0C-7214-482F-86B7-B386B3A340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787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F84C-8563-4B41-9B95-7C94FCB452BF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DF0C-7214-482F-86B7-B386B3A340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094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F84C-8563-4B41-9B95-7C94FCB452BF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DF0C-7214-482F-86B7-B386B3A340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5243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0CDF84C-8563-4B41-9B95-7C94FCB452BF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EAFDF0C-7214-482F-86B7-B386B3A340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1994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F84C-8563-4B41-9B95-7C94FCB452BF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DF0C-7214-482F-86B7-B386B3A340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8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0CDF84C-8563-4B41-9B95-7C94FCB452BF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EAFDF0C-7214-482F-86B7-B386B3A3401E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8586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D08434-6550-BC9E-1C48-AE92E40E6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2705" y="830885"/>
            <a:ext cx="9144000" cy="1031167"/>
          </a:xfrm>
        </p:spPr>
        <p:txBody>
          <a:bodyPr>
            <a:normAutofit/>
          </a:bodyPr>
          <a:lstStyle/>
          <a:p>
            <a:r>
              <a:rPr lang="pt-BR" sz="4400" dirty="0">
                <a:latin typeface="Aharoni" panose="02010803020104030203" pitchFamily="2" charset="-79"/>
                <a:cs typeface="Aharoni" panose="02010803020104030203" pitchFamily="2" charset="-79"/>
              </a:rPr>
              <a:t>Projeto Servidor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937CDF-5A33-4740-2306-D3D65A5565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2705" y="1726683"/>
            <a:ext cx="9144000" cy="1655762"/>
          </a:xfrm>
        </p:spPr>
        <p:txBody>
          <a:bodyPr>
            <a:normAutofit/>
          </a:bodyPr>
          <a:lstStyle/>
          <a:p>
            <a:r>
              <a:rPr lang="pt-BR" sz="1800" dirty="0">
                <a:latin typeface="Aharoni" panose="02010803020104030203" pitchFamily="2" charset="-79"/>
                <a:cs typeface="Aharoni" panose="02010803020104030203" pitchFamily="2" charset="-79"/>
              </a:rPr>
              <a:t>Levantamento de requisitos e Projeto conceitual</a:t>
            </a:r>
          </a:p>
        </p:txBody>
      </p:sp>
    </p:spTree>
    <p:extLst>
      <p:ext uri="{BB962C8B-B14F-4D97-AF65-F5344CB8AC3E}">
        <p14:creationId xmlns:p14="http://schemas.microsoft.com/office/powerpoint/2010/main" val="997401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9B37E-B0DD-4874-08C5-B7018B1A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134579"/>
            <a:ext cx="9601200" cy="1485900"/>
          </a:xfrm>
        </p:spPr>
        <p:txBody>
          <a:bodyPr/>
          <a:lstStyle/>
          <a:p>
            <a:r>
              <a:rPr lang="pt-BR" sz="6600" dirty="0"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 Levantamento de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5DA412-95F9-F6AC-34B4-61616E914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00" y="1620479"/>
            <a:ext cx="9601200" cy="4398818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Estudo de caso: </a:t>
            </a:r>
            <a:br>
              <a:rPr lang="pt-BR" sz="28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br>
              <a:rPr lang="pt-BR" sz="28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pt-BR" sz="28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Na Comissão Própria de Avaliação (CPA) os requerimentos são registrados fisicamente, o que dificulta a gerência de trabalhos da CPA e atrasa a administração. Para agilizar o requerimento e acompanhar com mais agilidade a parte gerencial, a CPA gostaria de ter um formulário para armazenar as seguintes informações.</a:t>
            </a:r>
          </a:p>
        </p:txBody>
      </p:sp>
    </p:spTree>
    <p:extLst>
      <p:ext uri="{BB962C8B-B14F-4D97-AF65-F5344CB8AC3E}">
        <p14:creationId xmlns:p14="http://schemas.microsoft.com/office/powerpoint/2010/main" val="416788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5960" y="882103"/>
            <a:ext cx="939963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pt-BR" sz="3200" dirty="0">
                <a:latin typeface="Aharoni" panose="02010803020104030203" pitchFamily="2" charset="-79"/>
                <a:cs typeface="Aharoni" panose="02010803020104030203" pitchFamily="2" charset="-79"/>
              </a:rPr>
              <a:t>Formulário: Usuário</a:t>
            </a:r>
            <a:br>
              <a:rPr lang="pt-BR" sz="32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br>
              <a:rPr lang="pt-BR" sz="32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pt-BR" sz="2800" dirty="0">
                <a:latin typeface="Aharoni" panose="02010803020104030203" pitchFamily="2" charset="-79"/>
                <a:cs typeface="Aharoni" panose="02010803020104030203" pitchFamily="2" charset="-79"/>
              </a:rPr>
              <a:t>1-Nome</a:t>
            </a:r>
            <a:br>
              <a:rPr lang="pt-BR" sz="28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pt-BR" sz="2800" dirty="0">
                <a:latin typeface="Aharoni" panose="02010803020104030203" pitchFamily="2" charset="-79"/>
                <a:cs typeface="Aharoni" panose="02010803020104030203" pitchFamily="2" charset="-79"/>
              </a:rPr>
              <a:t>2-Sobrenome</a:t>
            </a:r>
            <a:br>
              <a:rPr lang="pt-BR" sz="28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pt-BR" sz="2800" dirty="0">
                <a:latin typeface="Aharoni" panose="02010803020104030203" pitchFamily="2" charset="-79"/>
                <a:cs typeface="Aharoni" panose="02010803020104030203" pitchFamily="2" charset="-79"/>
              </a:rPr>
              <a:t>3-Email</a:t>
            </a:r>
            <a:br>
              <a:rPr lang="pt-BR" sz="32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pt-BR" sz="32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pt-BR" sz="3200" dirty="0">
                <a:latin typeface="Aharoni" panose="02010803020104030203" pitchFamily="2" charset="-79"/>
                <a:cs typeface="Aharoni" panose="02010803020104030203" pitchFamily="2" charset="-79"/>
              </a:rPr>
              <a:t>Formulário: Admin</a:t>
            </a:r>
            <a:br>
              <a:rPr lang="pt-BR" sz="32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br>
              <a:rPr lang="pt-BR" sz="32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pt-BR" sz="2800" dirty="0">
                <a:latin typeface="Aharoni" panose="02010803020104030203" pitchFamily="2" charset="-79"/>
                <a:cs typeface="Aharoni" panose="02010803020104030203" pitchFamily="2" charset="-79"/>
              </a:rPr>
              <a:t>1-Data de criação</a:t>
            </a:r>
            <a:br>
              <a:rPr lang="pt-BR" sz="28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pt-BR" sz="2800" dirty="0">
                <a:latin typeface="Aharoni" panose="02010803020104030203" pitchFamily="2" charset="-79"/>
                <a:cs typeface="Aharoni" panose="02010803020104030203" pitchFamily="2" charset="-79"/>
              </a:rPr>
              <a:t>2-Quando foi modificado</a:t>
            </a:r>
            <a:br>
              <a:rPr lang="pt-BR" sz="28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pt-BR" sz="2800" dirty="0">
                <a:latin typeface="Aharoni" panose="02010803020104030203" pitchFamily="2" charset="-79"/>
                <a:cs typeface="Aharoni" panose="02010803020104030203" pitchFamily="2" charset="-79"/>
              </a:rPr>
              <a:t>3-Problema = Digite aqui!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6475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253613" y="1397675"/>
            <a:ext cx="9379974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pt-BR" sz="2800" dirty="0">
                <a:latin typeface="Aharoni" panose="02010803020104030203" pitchFamily="2" charset="-79"/>
                <a:cs typeface="Aharoni" panose="02010803020104030203" pitchFamily="2" charset="-79"/>
              </a:rPr>
              <a:t>Processo</a:t>
            </a:r>
            <a:br>
              <a:rPr lang="pt-BR" sz="20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br>
              <a:rPr lang="pt-BR" sz="20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pt-BR" sz="2000" dirty="0">
                <a:latin typeface="Aharoni" panose="02010803020104030203" pitchFamily="2" charset="-79"/>
                <a:cs typeface="Aharoni" panose="02010803020104030203" pitchFamily="2" charset="-79"/>
              </a:rPr>
              <a:t>O usuário pode criar requerimentos que serão registrados virtualmente a partir de um banco de dados.</a:t>
            </a:r>
            <a:br>
              <a:rPr lang="pt-BR" sz="20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br>
              <a:rPr lang="pt-BR" sz="20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pt-BR" sz="2000" dirty="0">
                <a:latin typeface="Aharoni" panose="02010803020104030203" pitchFamily="2" charset="-79"/>
                <a:cs typeface="Aharoni" panose="02010803020104030203" pitchFamily="2" charset="-79"/>
              </a:rPr>
              <a:t>Informando seu: nome e sobrenome; bloco que se localiza o problema, podendo ser o bloco A, B, C ou G;  o que de deseja, podendo ser algum problema, sugestão ou  uma avaliação para a atuação da CPA; área do problema, podendo ser avaliativo, acadêmico, docente, de segurança, administrativo ou de infraestrutura.</a:t>
            </a:r>
            <a:br>
              <a:rPr lang="pt-BR" sz="20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br>
              <a:rPr lang="pt-BR" sz="20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pt-BR" sz="2000" dirty="0">
                <a:latin typeface="Aharoni" panose="02010803020104030203" pitchFamily="2" charset="-79"/>
                <a:cs typeface="Aharoni" panose="02010803020104030203" pitchFamily="2" charset="-79"/>
              </a:rPr>
              <a:t>Após isso ele deve informar seu problema e apertar em enviar com ele sendo entregue ao banco de dados.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002653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9B37E-B0DD-4874-08C5-B7018B1A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141790"/>
            <a:ext cx="9601200" cy="1485900"/>
          </a:xfrm>
        </p:spPr>
        <p:txBody>
          <a:bodyPr/>
          <a:lstStyle/>
          <a:p>
            <a:r>
              <a:rPr lang="pt-BR" sz="6600" dirty="0"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 Projeto Conceitual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480" y="1952155"/>
            <a:ext cx="10698378" cy="4551884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9915935" y="6141023"/>
            <a:ext cx="1681317" cy="575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3938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3D95B-320C-98C4-BE35-41EBCFD3F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153364"/>
            <a:ext cx="9601200" cy="1485900"/>
          </a:xfrm>
        </p:spPr>
        <p:txBody>
          <a:bodyPr/>
          <a:lstStyle/>
          <a:p>
            <a:r>
              <a:rPr lang="pt-BR" sz="6600" dirty="0">
                <a:latin typeface="Aharoni" panose="02010803020104030203" pitchFamily="2" charset="-79"/>
                <a:cs typeface="Aharoni" panose="02010803020104030203" pitchFamily="2" charset="-79"/>
              </a:rPr>
              <a:t>3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 Projeto Lógico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4F5223-3339-03A9-AFC8-F825C4FB4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00" y="1639264"/>
            <a:ext cx="9826113" cy="142472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Projeto lógico do banco de dados apresentado no levantamento de requisitos e no projeto conceitual</a:t>
            </a:r>
            <a:br>
              <a:rPr lang="pt-BR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br>
              <a:rPr lang="pt-BR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pt-BR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734752"/>
              </p:ext>
            </p:extLst>
          </p:nvPr>
        </p:nvGraphicFramePr>
        <p:xfrm>
          <a:off x="2222500" y="2530543"/>
          <a:ext cx="81280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510991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3608397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082679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80378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NOT NULL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737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Sobrenome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Varchar</a:t>
                      </a:r>
                      <a:r>
                        <a:rPr lang="pt-BR" dirty="0"/>
                        <a:t>(240)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FK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2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Varchar</a:t>
                      </a:r>
                      <a:r>
                        <a:rPr lang="pt-BR" dirty="0"/>
                        <a:t>(240)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/>
                        <a:t>FK</a:t>
                      </a:r>
                      <a:endParaRPr lang="pt-B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484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Email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Varchar</a:t>
                      </a:r>
                      <a:r>
                        <a:rPr lang="pt-BR" dirty="0"/>
                        <a:t>(240)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/>
                        <a:t>FK</a:t>
                      </a:r>
                      <a:endParaRPr lang="pt-B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775417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930036"/>
              </p:ext>
            </p:extLst>
          </p:nvPr>
        </p:nvGraphicFramePr>
        <p:xfrm>
          <a:off x="2222500" y="215970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746335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cs typeface="Aharoni" panose="02010803020104030203"/>
                        </a:rPr>
                        <a:t>TABELA USUARIO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9469924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387441"/>
              </p:ext>
            </p:extLst>
          </p:nvPr>
        </p:nvGraphicFramePr>
        <p:xfrm>
          <a:off x="2222500" y="4426482"/>
          <a:ext cx="8128000" cy="1752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517164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953168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166004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9367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550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Data</a:t>
                      </a:r>
                      <a:r>
                        <a:rPr lang="pt-BR" baseline="0" dirty="0"/>
                        <a:t> de criação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datetime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/>
                        <a:t>FK</a:t>
                      </a:r>
                      <a:endParaRPr lang="pt-B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12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Quando</a:t>
                      </a:r>
                      <a:r>
                        <a:rPr lang="pt-BR" baseline="0" dirty="0"/>
                        <a:t> foi modificado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Decimal(10,0)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/>
                        <a:t>FK</a:t>
                      </a:r>
                      <a:endParaRPr lang="pt-B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966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Digite aqui!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Varchar</a:t>
                      </a:r>
                      <a:r>
                        <a:rPr lang="pt-BR" dirty="0"/>
                        <a:t>(1000)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/>
                        <a:t>FK</a:t>
                      </a:r>
                      <a:endParaRPr lang="pt-B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41125"/>
                  </a:ext>
                </a:extLst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014014"/>
              </p:ext>
            </p:extLst>
          </p:nvPr>
        </p:nvGraphicFramePr>
        <p:xfrm>
          <a:off x="2222500" y="407717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23500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TABELA  ADIMIN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0971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043765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286</TotalTime>
  <Words>297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Aharoni</vt:lpstr>
      <vt:lpstr>Gill Sans MT</vt:lpstr>
      <vt:lpstr>Wingdings</vt:lpstr>
      <vt:lpstr>Wingdings 2</vt:lpstr>
      <vt:lpstr>Dividendo</vt:lpstr>
      <vt:lpstr>Projeto Servidor</vt:lpstr>
      <vt:lpstr>1 Levantamento de requisitos</vt:lpstr>
      <vt:lpstr>Apresentação do PowerPoint</vt:lpstr>
      <vt:lpstr>Apresentação do PowerPoint</vt:lpstr>
      <vt:lpstr>2 Projeto Conceitual</vt:lpstr>
      <vt:lpstr>3 Projeto Lógico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Servidor</dc:title>
  <dc:creator>MATEUS MOREIRA COSTA</dc:creator>
  <cp:lastModifiedBy>MARCUS VINICIUS MACEDO DAS NEVES</cp:lastModifiedBy>
  <cp:revision>11</cp:revision>
  <dcterms:created xsi:type="dcterms:W3CDTF">2023-04-12T16:14:37Z</dcterms:created>
  <dcterms:modified xsi:type="dcterms:W3CDTF">2023-04-17T15:37:55Z</dcterms:modified>
</cp:coreProperties>
</file>