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Ubuntu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41" y="0"/>
            <a:ext cx="67597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530850" y="235950"/>
            <a:ext cx="4683300" cy="2807700"/>
          </a:xfrm>
          <a:prstGeom prst="wedgeEllipseCallout">
            <a:avLst>
              <a:gd fmla="val 70476" name="adj1"/>
              <a:gd fmla="val 554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387350" lvl="0" marL="45720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Vamos aprender um pouco sobre a máquina que eu inventei?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48400" y="200600"/>
            <a:ext cx="8647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Fácil não? Que tal aprendermos na prática?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24" y="932000"/>
            <a:ext cx="7599549" cy="39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41" y="0"/>
            <a:ext cx="67597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12375" y="200600"/>
            <a:ext cx="55563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Alan Mathison Turing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(23 de junho de 1912 - 7 de junho de 1954) foi um matemático, lógico, criptoanalista e cientista da computação britânico. Foi influente no desenvolvimento da ciência da computação e na formalização do conceito de algoritmo e computação com a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de Turing”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, desempenhando um papel importante na criação do computador moderno. Ele também é pioneiro na inteligência artificial e na ciência da computação.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124" y="1993699"/>
            <a:ext cx="4443250" cy="3043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12375" y="200600"/>
            <a:ext cx="87180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de Turing”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é um dispositivo teórico conhecido como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universal”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, concebido por Alan Turing muitos anos antes de existirem os modernos computadores digitais, em seu artigo de referência publicado em 1936. Num sentido preciso, é um modelo abstrato de um computador, que se restringe apenas aos aspectos lógicos de seu funcionamento (memória, estados e transições) e não à sua implementação física. Através de uma máquina de Turing é possível modelar qualquer computador digital.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00" y="1885750"/>
            <a:ext cx="4600875" cy="31515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12375" y="200600"/>
            <a:ext cx="5556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Uma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de Turing”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consiste basicamente em: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Ubuntu"/>
              <a:buChar char="●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Uma fita dividida em células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Ubuntu"/>
              <a:buChar char="●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Um cabeçote de leitura e escrita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Ubuntu"/>
              <a:buChar char="●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Um registrador de estados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Ubuntu"/>
              <a:buChar char="●"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Uma tabela de transições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12375" y="200600"/>
            <a:ext cx="59574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Fita: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é composta por células e cada célula contém um símbolo de algum alfabeto finito. Células que não são preenchidas são chamadas de células em branco. A fita pode receber símbolos adicionais em seu alfabeto que indicaram determinadas ações ou até mesmo o início e o fim da fita, se esta for limitada. 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75" y="2299450"/>
            <a:ext cx="4436625" cy="26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12375" y="200600"/>
            <a:ext cx="56154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pt-BR" sz="1800">
                <a:solidFill>
                  <a:srgbClr val="25252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Cabeçote de Leitura &amp; Escrita:</a:t>
            </a:r>
            <a:r>
              <a:rPr lang="pt-BR" sz="1800">
                <a:solidFill>
                  <a:srgbClr val="25252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como o nome já diz ele pode ler e escrever símbolos na fita e movimentar-se para a esquerda ou para a direita conforme programado.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625" y="1586250"/>
            <a:ext cx="3524600" cy="35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74" y="1157400"/>
            <a:ext cx="4190222" cy="39206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12375" y="200600"/>
            <a:ext cx="5556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Registrador de Estados: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armazena o estado em que a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de Turing”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está em determinado momento. O número de estados diferentes é sempre finito e há um estado especial denominado estado inicial com o qual o registrador de estados é inicializado.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12375" y="200600"/>
            <a:ext cx="59220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Tabela de Transições: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diz para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de Turing”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que símbolo escrever, como mover o cabeçote (para esquerda ou para direita) e qual será seu novo estado, a partir do símbolo que acabou de ser lido na fita e o estado em que se encontra. Se não houver entrada alguma na tabela para a combinação atual de símbolo e estado, a máquina pára de funcionar.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375" y="2511875"/>
            <a:ext cx="6346775" cy="25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48400" y="200600"/>
            <a:ext cx="86472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Então, resumidamente falando, a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“máquina de Turing”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 é programada a partir da combinação de símbolo lido, símbolo novo ( à ser escrito ), próximo estado e direção de movimento do cabeçote ( esquerda ou direita ). Essa combinação foi nomeada por Turing de </a:t>
            </a:r>
            <a:r>
              <a:rPr i="1" lang="pt-BR" sz="1800">
                <a:latin typeface="Ubuntu"/>
                <a:ea typeface="Ubuntu"/>
                <a:cs typeface="Ubuntu"/>
                <a:sym typeface="Ubuntu"/>
              </a:rPr>
              <a:t>“m-configurações”.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i="1"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i="1"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i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= {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Símbolo Atual</a:t>
            </a: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 ,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Símbolo Novo</a:t>
            </a: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 ,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Estado Atual ( q? ) </a:t>
            </a: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pt-BR" sz="1800">
                <a:latin typeface="Ubuntu"/>
                <a:ea typeface="Ubuntu"/>
                <a:cs typeface="Ubuntu"/>
                <a:sym typeface="Ubuntu"/>
              </a:rPr>
              <a:t>&lt; ( dir. ) | ( esq. ) &gt; </a:t>
            </a:r>
            <a:r>
              <a:rPr b="1" lang="pt-BR" sz="2400"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