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C1074-4B9A-41CD-97DE-92672EE447C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1DF8C6F-7FC6-4AF4-B2A5-D13046670B2C}">
      <dgm:prSet phldrT="[Texto]"/>
      <dgm:spPr/>
      <dgm:t>
        <a:bodyPr/>
        <a:lstStyle/>
        <a:p>
          <a:r>
            <a:rPr lang="pt-BR" dirty="0"/>
            <a:t>Lojista</a:t>
          </a:r>
        </a:p>
      </dgm:t>
    </dgm:pt>
    <dgm:pt modelId="{7F464BD8-61E6-4226-9F6D-60799CD3E166}" type="parTrans" cxnId="{817F7E2D-854A-414D-B0D7-2D2A1E5501D7}">
      <dgm:prSet/>
      <dgm:spPr/>
      <dgm:t>
        <a:bodyPr/>
        <a:lstStyle/>
        <a:p>
          <a:endParaRPr lang="pt-BR"/>
        </a:p>
      </dgm:t>
    </dgm:pt>
    <dgm:pt modelId="{97F2ECB9-AAA7-4C2A-B8B4-F47F288328BD}" type="sibTrans" cxnId="{817F7E2D-854A-414D-B0D7-2D2A1E5501D7}">
      <dgm:prSet/>
      <dgm:spPr/>
      <dgm:t>
        <a:bodyPr/>
        <a:lstStyle/>
        <a:p>
          <a:endParaRPr lang="pt-BR"/>
        </a:p>
      </dgm:t>
    </dgm:pt>
    <dgm:pt modelId="{B48A6A56-A1CE-48F2-AC88-73EE6A0F93FB}">
      <dgm:prSet phldrT="[Texto]"/>
      <dgm:spPr/>
      <dgm:t>
        <a:bodyPr/>
        <a:lstStyle/>
        <a:p>
          <a:r>
            <a:rPr lang="pt-BR" dirty="0"/>
            <a:t>Web</a:t>
          </a:r>
        </a:p>
      </dgm:t>
    </dgm:pt>
    <dgm:pt modelId="{3166B6AC-3AB5-403C-B795-8ADBE877C351}" type="parTrans" cxnId="{85179A5B-CFD8-43D7-9006-2D4B59A85C8E}">
      <dgm:prSet/>
      <dgm:spPr/>
      <dgm:t>
        <a:bodyPr/>
        <a:lstStyle/>
        <a:p>
          <a:endParaRPr lang="pt-BR"/>
        </a:p>
      </dgm:t>
    </dgm:pt>
    <dgm:pt modelId="{B91C7C7A-D694-4D17-81F5-D31C4DF0808A}" type="sibTrans" cxnId="{85179A5B-CFD8-43D7-9006-2D4B59A85C8E}">
      <dgm:prSet/>
      <dgm:spPr/>
      <dgm:t>
        <a:bodyPr/>
        <a:lstStyle/>
        <a:p>
          <a:endParaRPr lang="pt-BR"/>
        </a:p>
      </dgm:t>
    </dgm:pt>
    <dgm:pt modelId="{9C8875FE-D4FE-43E4-AE6B-7138091D1612}">
      <dgm:prSet phldrT="[Texto]"/>
      <dgm:spPr/>
      <dgm:t>
        <a:bodyPr/>
        <a:lstStyle/>
        <a:p>
          <a:r>
            <a:rPr lang="pt-BR" dirty="0" err="1"/>
            <a:t>Dev</a:t>
          </a:r>
          <a:endParaRPr lang="pt-BR" dirty="0"/>
        </a:p>
      </dgm:t>
    </dgm:pt>
    <dgm:pt modelId="{C0474595-3E75-4409-91AD-D2DB43174C67}" type="parTrans" cxnId="{818E65B0-3A51-4C55-B41E-78DDDE2ECADC}">
      <dgm:prSet/>
      <dgm:spPr/>
      <dgm:t>
        <a:bodyPr/>
        <a:lstStyle/>
        <a:p>
          <a:endParaRPr lang="pt-BR"/>
        </a:p>
      </dgm:t>
    </dgm:pt>
    <dgm:pt modelId="{10DC86E5-23A3-4E2D-AB94-7E8AE21A224C}" type="sibTrans" cxnId="{818E65B0-3A51-4C55-B41E-78DDDE2ECADC}">
      <dgm:prSet/>
      <dgm:spPr/>
      <dgm:t>
        <a:bodyPr/>
        <a:lstStyle/>
        <a:p>
          <a:endParaRPr lang="pt-BR"/>
        </a:p>
      </dgm:t>
    </dgm:pt>
    <dgm:pt modelId="{2D83A13A-A5E6-4C4A-A30E-CAF6C657C233}">
      <dgm:prSet phldrT="[Texto]"/>
      <dgm:spPr/>
      <dgm:t>
        <a:bodyPr/>
        <a:lstStyle/>
        <a:p>
          <a:r>
            <a:rPr lang="pt-BR" dirty="0" err="1"/>
            <a:t>Homolog</a:t>
          </a:r>
          <a:endParaRPr lang="pt-BR" dirty="0"/>
        </a:p>
      </dgm:t>
    </dgm:pt>
    <dgm:pt modelId="{73358DFC-82EB-45AF-8A12-8D3642514344}" type="parTrans" cxnId="{78C77725-AC85-40FE-B753-4B1AA5BBA556}">
      <dgm:prSet/>
      <dgm:spPr/>
      <dgm:t>
        <a:bodyPr/>
        <a:lstStyle/>
        <a:p>
          <a:endParaRPr lang="pt-BR"/>
        </a:p>
      </dgm:t>
    </dgm:pt>
    <dgm:pt modelId="{8F9D35B8-B871-46B0-B943-6DBD04CE77D8}" type="sibTrans" cxnId="{78C77725-AC85-40FE-B753-4B1AA5BBA556}">
      <dgm:prSet/>
      <dgm:spPr/>
      <dgm:t>
        <a:bodyPr/>
        <a:lstStyle/>
        <a:p>
          <a:endParaRPr lang="pt-BR"/>
        </a:p>
      </dgm:t>
    </dgm:pt>
    <dgm:pt modelId="{18AE8627-87BB-4590-B3A6-4BD9BB003EEE}">
      <dgm:prSet phldrT="[Texto]"/>
      <dgm:spPr/>
      <dgm:t>
        <a:bodyPr/>
        <a:lstStyle/>
        <a:p>
          <a:r>
            <a:rPr lang="pt-BR" dirty="0"/>
            <a:t>IOS</a:t>
          </a:r>
        </a:p>
      </dgm:t>
    </dgm:pt>
    <dgm:pt modelId="{C325E4F5-A969-4E00-A574-FE0E324940FE}" type="parTrans" cxnId="{12B5B927-11A8-4B93-958E-D8E8EFABA43D}">
      <dgm:prSet/>
      <dgm:spPr/>
      <dgm:t>
        <a:bodyPr/>
        <a:lstStyle/>
        <a:p>
          <a:endParaRPr lang="pt-BR"/>
        </a:p>
      </dgm:t>
    </dgm:pt>
    <dgm:pt modelId="{E9907D87-CC77-4AB1-90F2-404153438428}" type="sibTrans" cxnId="{12B5B927-11A8-4B93-958E-D8E8EFABA43D}">
      <dgm:prSet/>
      <dgm:spPr/>
      <dgm:t>
        <a:bodyPr/>
        <a:lstStyle/>
        <a:p>
          <a:endParaRPr lang="pt-BR"/>
        </a:p>
      </dgm:t>
    </dgm:pt>
    <dgm:pt modelId="{36EAE68D-C50D-4F4D-8EB3-359C048462FA}">
      <dgm:prSet phldrT="[Texto]"/>
      <dgm:spPr/>
      <dgm:t>
        <a:bodyPr/>
        <a:lstStyle/>
        <a:p>
          <a:r>
            <a:rPr lang="pt-BR" dirty="0" err="1"/>
            <a:t>Dev</a:t>
          </a:r>
          <a:endParaRPr lang="pt-BR" dirty="0"/>
        </a:p>
      </dgm:t>
    </dgm:pt>
    <dgm:pt modelId="{5A147549-A503-418F-B511-B16D5D5927DD}" type="parTrans" cxnId="{4FF0EEBC-29C2-48EA-AC7A-A4098D535859}">
      <dgm:prSet/>
      <dgm:spPr/>
      <dgm:t>
        <a:bodyPr/>
        <a:lstStyle/>
        <a:p>
          <a:endParaRPr lang="pt-BR"/>
        </a:p>
      </dgm:t>
    </dgm:pt>
    <dgm:pt modelId="{AA64C4D6-99B1-414E-9512-861133EE1DAB}" type="sibTrans" cxnId="{4FF0EEBC-29C2-48EA-AC7A-A4098D535859}">
      <dgm:prSet/>
      <dgm:spPr/>
      <dgm:t>
        <a:bodyPr/>
        <a:lstStyle/>
        <a:p>
          <a:endParaRPr lang="pt-BR"/>
        </a:p>
      </dgm:t>
    </dgm:pt>
    <dgm:pt modelId="{14FDC77E-B2BE-4445-8293-CEBE79D08F7B}">
      <dgm:prSet phldrT="[Texto]"/>
      <dgm:spPr/>
      <dgm:t>
        <a:bodyPr/>
        <a:lstStyle/>
        <a:p>
          <a:r>
            <a:rPr lang="pt-BR" dirty="0" err="1"/>
            <a:t>Homolog</a:t>
          </a:r>
          <a:endParaRPr lang="pt-BR" dirty="0"/>
        </a:p>
      </dgm:t>
    </dgm:pt>
    <dgm:pt modelId="{A5FE8876-835E-4BC4-8BDE-864F2381D9D4}" type="parTrans" cxnId="{13DDCCD5-299C-41D6-BD1E-0085891DC2D0}">
      <dgm:prSet/>
      <dgm:spPr/>
      <dgm:t>
        <a:bodyPr/>
        <a:lstStyle/>
        <a:p>
          <a:endParaRPr lang="pt-BR"/>
        </a:p>
      </dgm:t>
    </dgm:pt>
    <dgm:pt modelId="{FFA48678-93CF-4501-81F3-8D92253089BD}" type="sibTrans" cxnId="{13DDCCD5-299C-41D6-BD1E-0085891DC2D0}">
      <dgm:prSet/>
      <dgm:spPr/>
      <dgm:t>
        <a:bodyPr/>
        <a:lstStyle/>
        <a:p>
          <a:endParaRPr lang="pt-BR"/>
        </a:p>
      </dgm:t>
    </dgm:pt>
    <dgm:pt modelId="{48836568-7C7B-4733-A7E4-9C888C31D2CC}">
      <dgm:prSet phldrT="[Texto]"/>
      <dgm:spPr/>
      <dgm:t>
        <a:bodyPr/>
        <a:lstStyle/>
        <a:p>
          <a:r>
            <a:rPr lang="pt-BR" dirty="0"/>
            <a:t>Android</a:t>
          </a:r>
        </a:p>
      </dgm:t>
    </dgm:pt>
    <dgm:pt modelId="{E3B14E8D-D76F-4A6C-A2C7-FA281C736034}" type="parTrans" cxnId="{31B5C707-21F7-45AD-AB76-B5399CA64ADB}">
      <dgm:prSet/>
      <dgm:spPr/>
      <dgm:t>
        <a:bodyPr/>
        <a:lstStyle/>
        <a:p>
          <a:endParaRPr lang="pt-BR"/>
        </a:p>
      </dgm:t>
    </dgm:pt>
    <dgm:pt modelId="{48A66902-B7C4-4E00-8DDE-81410A5229B2}" type="sibTrans" cxnId="{31B5C707-21F7-45AD-AB76-B5399CA64ADB}">
      <dgm:prSet/>
      <dgm:spPr/>
      <dgm:t>
        <a:bodyPr/>
        <a:lstStyle/>
        <a:p>
          <a:endParaRPr lang="pt-BR"/>
        </a:p>
      </dgm:t>
    </dgm:pt>
    <dgm:pt modelId="{B4FDF57A-061B-4784-AFB5-16FD3A8781EF}">
      <dgm:prSet phldrT="[Texto]"/>
      <dgm:spPr/>
      <dgm:t>
        <a:bodyPr/>
        <a:lstStyle/>
        <a:p>
          <a:r>
            <a:rPr lang="pt-BR" dirty="0" err="1"/>
            <a:t>Dev</a:t>
          </a:r>
          <a:endParaRPr lang="pt-BR" dirty="0"/>
        </a:p>
      </dgm:t>
    </dgm:pt>
    <dgm:pt modelId="{62C5D63A-92AA-4B28-9502-492D650D3D81}" type="parTrans" cxnId="{9F50A77B-578F-4F98-B24C-3A19ACD092B1}">
      <dgm:prSet/>
      <dgm:spPr/>
      <dgm:t>
        <a:bodyPr/>
        <a:lstStyle/>
        <a:p>
          <a:endParaRPr lang="pt-BR"/>
        </a:p>
      </dgm:t>
    </dgm:pt>
    <dgm:pt modelId="{034E1AF7-25D9-4AE2-9415-A6DDCE20BCCA}" type="sibTrans" cxnId="{9F50A77B-578F-4F98-B24C-3A19ACD092B1}">
      <dgm:prSet/>
      <dgm:spPr/>
      <dgm:t>
        <a:bodyPr/>
        <a:lstStyle/>
        <a:p>
          <a:endParaRPr lang="pt-BR"/>
        </a:p>
      </dgm:t>
    </dgm:pt>
    <dgm:pt modelId="{0BBE3484-4AB3-4AF3-8519-E1F09745AAC6}">
      <dgm:prSet phldrT="[Texto]"/>
      <dgm:spPr/>
      <dgm:t>
        <a:bodyPr/>
        <a:lstStyle/>
        <a:p>
          <a:r>
            <a:rPr lang="pt-BR" dirty="0" err="1"/>
            <a:t>Homolog</a:t>
          </a:r>
          <a:endParaRPr lang="pt-BR" dirty="0"/>
        </a:p>
      </dgm:t>
    </dgm:pt>
    <dgm:pt modelId="{C82EB451-B286-4E7A-9670-B8B7F4D898C9}" type="parTrans" cxnId="{74997AEE-52D9-48B2-8F4E-C0DBD1336B8B}">
      <dgm:prSet/>
      <dgm:spPr/>
      <dgm:t>
        <a:bodyPr/>
        <a:lstStyle/>
        <a:p>
          <a:endParaRPr lang="pt-BR"/>
        </a:p>
      </dgm:t>
    </dgm:pt>
    <dgm:pt modelId="{4447085F-D45A-4ACD-9FB0-762E1F9306A5}" type="sibTrans" cxnId="{74997AEE-52D9-48B2-8F4E-C0DBD1336B8B}">
      <dgm:prSet/>
      <dgm:spPr/>
      <dgm:t>
        <a:bodyPr/>
        <a:lstStyle/>
        <a:p>
          <a:endParaRPr lang="pt-BR"/>
        </a:p>
      </dgm:t>
    </dgm:pt>
    <dgm:pt modelId="{64A46799-1FC9-4EEE-8D45-13964916CECE}">
      <dgm:prSet phldrT="[Texto]"/>
      <dgm:spPr/>
      <dgm:t>
        <a:bodyPr/>
        <a:lstStyle/>
        <a:p>
          <a:r>
            <a:rPr lang="pt-BR" dirty="0"/>
            <a:t>Back-</a:t>
          </a:r>
          <a:r>
            <a:rPr lang="pt-BR" dirty="0" err="1"/>
            <a:t>End</a:t>
          </a:r>
          <a:endParaRPr lang="pt-BR" dirty="0"/>
        </a:p>
      </dgm:t>
    </dgm:pt>
    <dgm:pt modelId="{E2B1109F-AD77-47AA-899B-5075D7C44613}" type="parTrans" cxnId="{99769AD8-E98C-438F-8B72-98079155E561}">
      <dgm:prSet/>
      <dgm:spPr/>
      <dgm:t>
        <a:bodyPr/>
        <a:lstStyle/>
        <a:p>
          <a:endParaRPr lang="pt-BR"/>
        </a:p>
      </dgm:t>
    </dgm:pt>
    <dgm:pt modelId="{835E0D81-5A90-4BB3-83AF-D9D885FDBA2E}" type="sibTrans" cxnId="{99769AD8-E98C-438F-8B72-98079155E561}">
      <dgm:prSet/>
      <dgm:spPr/>
      <dgm:t>
        <a:bodyPr/>
        <a:lstStyle/>
        <a:p>
          <a:endParaRPr lang="pt-BR"/>
        </a:p>
      </dgm:t>
    </dgm:pt>
    <dgm:pt modelId="{4F36A2F1-3C07-44E1-8278-FBE064C7A326}">
      <dgm:prSet phldrT="[Texto]"/>
      <dgm:spPr/>
      <dgm:t>
        <a:bodyPr/>
        <a:lstStyle/>
        <a:p>
          <a:r>
            <a:rPr lang="pt-BR" dirty="0" err="1"/>
            <a:t>Dev</a:t>
          </a:r>
          <a:endParaRPr lang="pt-BR" dirty="0"/>
        </a:p>
      </dgm:t>
    </dgm:pt>
    <dgm:pt modelId="{C7C538BD-F146-4989-83FD-1052A26C78DC}" type="parTrans" cxnId="{AE9DD86D-C105-4CBC-82DE-D447591536A0}">
      <dgm:prSet/>
      <dgm:spPr/>
      <dgm:t>
        <a:bodyPr/>
        <a:lstStyle/>
        <a:p>
          <a:endParaRPr lang="pt-BR"/>
        </a:p>
      </dgm:t>
    </dgm:pt>
    <dgm:pt modelId="{472B3ABE-81D1-49AB-9E3C-60BD2410B825}" type="sibTrans" cxnId="{AE9DD86D-C105-4CBC-82DE-D447591536A0}">
      <dgm:prSet/>
      <dgm:spPr/>
      <dgm:t>
        <a:bodyPr/>
        <a:lstStyle/>
        <a:p>
          <a:endParaRPr lang="pt-BR"/>
        </a:p>
      </dgm:t>
    </dgm:pt>
    <dgm:pt modelId="{2D3A61B5-6201-45D9-AD3C-3E2470341BB0}">
      <dgm:prSet phldrT="[Texto]"/>
      <dgm:spPr/>
      <dgm:t>
        <a:bodyPr/>
        <a:lstStyle/>
        <a:p>
          <a:r>
            <a:rPr lang="pt-BR" dirty="0" err="1"/>
            <a:t>Homolog</a:t>
          </a:r>
          <a:endParaRPr lang="pt-BR" dirty="0"/>
        </a:p>
      </dgm:t>
    </dgm:pt>
    <dgm:pt modelId="{2AAA8FEC-E8A0-47C2-907D-01DFFFE6C6F4}" type="parTrans" cxnId="{B559B0C7-1B81-4140-9E27-505D2E3B0E06}">
      <dgm:prSet/>
      <dgm:spPr/>
      <dgm:t>
        <a:bodyPr/>
        <a:lstStyle/>
        <a:p>
          <a:endParaRPr lang="pt-BR"/>
        </a:p>
      </dgm:t>
    </dgm:pt>
    <dgm:pt modelId="{95E913AB-047D-49B6-B541-E8AB06BE98F0}" type="sibTrans" cxnId="{B559B0C7-1B81-4140-9E27-505D2E3B0E06}">
      <dgm:prSet/>
      <dgm:spPr/>
      <dgm:t>
        <a:bodyPr/>
        <a:lstStyle/>
        <a:p>
          <a:endParaRPr lang="pt-BR"/>
        </a:p>
      </dgm:t>
    </dgm:pt>
    <dgm:pt modelId="{CAE6277F-FDCE-4DF6-9490-67266B904C88}" type="pres">
      <dgm:prSet presAssocID="{B01C1074-4B9A-41CD-97DE-92672EE447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12063E-D756-4EC9-AE2D-DD8685AC780F}" type="pres">
      <dgm:prSet presAssocID="{91DF8C6F-7FC6-4AF4-B2A5-D13046670B2C}" presName="hierRoot1" presStyleCnt="0"/>
      <dgm:spPr/>
    </dgm:pt>
    <dgm:pt modelId="{A713DBCE-51CD-4043-84D6-0397A2B59396}" type="pres">
      <dgm:prSet presAssocID="{91DF8C6F-7FC6-4AF4-B2A5-D13046670B2C}" presName="composite" presStyleCnt="0"/>
      <dgm:spPr/>
    </dgm:pt>
    <dgm:pt modelId="{28A62FF8-5575-46FE-95AF-58A417B77705}" type="pres">
      <dgm:prSet presAssocID="{91DF8C6F-7FC6-4AF4-B2A5-D13046670B2C}" presName="image" presStyleLbl="node0" presStyleIdx="0" presStyleCnt="1"/>
      <dgm:spPr/>
    </dgm:pt>
    <dgm:pt modelId="{4F273320-1B1E-4EF2-8AB1-CAA190910B17}" type="pres">
      <dgm:prSet presAssocID="{91DF8C6F-7FC6-4AF4-B2A5-D13046670B2C}" presName="text" presStyleLbl="revTx" presStyleIdx="0" presStyleCnt="13">
        <dgm:presLayoutVars>
          <dgm:chPref val="3"/>
        </dgm:presLayoutVars>
      </dgm:prSet>
      <dgm:spPr/>
    </dgm:pt>
    <dgm:pt modelId="{C63431D9-2796-43F1-A6EE-40AD815D909F}" type="pres">
      <dgm:prSet presAssocID="{91DF8C6F-7FC6-4AF4-B2A5-D13046670B2C}" presName="hierChild2" presStyleCnt="0"/>
      <dgm:spPr/>
    </dgm:pt>
    <dgm:pt modelId="{086BE238-CE3D-4B80-A206-E0034D81CFE1}" type="pres">
      <dgm:prSet presAssocID="{3166B6AC-3AB5-403C-B795-8ADBE877C351}" presName="Name10" presStyleLbl="parChTrans1D2" presStyleIdx="0" presStyleCnt="4"/>
      <dgm:spPr/>
    </dgm:pt>
    <dgm:pt modelId="{9DD5BFC6-26E1-4A00-B228-168570915214}" type="pres">
      <dgm:prSet presAssocID="{B48A6A56-A1CE-48F2-AC88-73EE6A0F93FB}" presName="hierRoot2" presStyleCnt="0"/>
      <dgm:spPr/>
    </dgm:pt>
    <dgm:pt modelId="{F7AA0E2B-1B10-4CCD-BD60-4129EE583BE5}" type="pres">
      <dgm:prSet presAssocID="{B48A6A56-A1CE-48F2-AC88-73EE6A0F93FB}" presName="composite2" presStyleCnt="0"/>
      <dgm:spPr/>
    </dgm:pt>
    <dgm:pt modelId="{F050A2C2-8737-4570-BB50-AE9551820796}" type="pres">
      <dgm:prSet presAssocID="{B48A6A56-A1CE-48F2-AC88-73EE6A0F93FB}" presName="image2" presStyleLbl="node2" presStyleIdx="0" presStyleCnt="4"/>
      <dgm:spPr/>
    </dgm:pt>
    <dgm:pt modelId="{9A57E021-A1BF-437D-9F44-B30D7DD8237A}" type="pres">
      <dgm:prSet presAssocID="{B48A6A56-A1CE-48F2-AC88-73EE6A0F93FB}" presName="text2" presStyleLbl="revTx" presStyleIdx="1" presStyleCnt="13">
        <dgm:presLayoutVars>
          <dgm:chPref val="3"/>
        </dgm:presLayoutVars>
      </dgm:prSet>
      <dgm:spPr/>
    </dgm:pt>
    <dgm:pt modelId="{AC15FF5C-7556-4082-A50E-25F05FD80F4D}" type="pres">
      <dgm:prSet presAssocID="{B48A6A56-A1CE-48F2-AC88-73EE6A0F93FB}" presName="hierChild3" presStyleCnt="0"/>
      <dgm:spPr/>
    </dgm:pt>
    <dgm:pt modelId="{368421D2-D6BF-4AE2-AC31-7C2AAB7E74BA}" type="pres">
      <dgm:prSet presAssocID="{C0474595-3E75-4409-91AD-D2DB43174C67}" presName="Name17" presStyleLbl="parChTrans1D3" presStyleIdx="0" presStyleCnt="8"/>
      <dgm:spPr/>
    </dgm:pt>
    <dgm:pt modelId="{A1EF73E4-5520-45D1-A086-DFCC07E3A8D5}" type="pres">
      <dgm:prSet presAssocID="{9C8875FE-D4FE-43E4-AE6B-7138091D1612}" presName="hierRoot3" presStyleCnt="0"/>
      <dgm:spPr/>
    </dgm:pt>
    <dgm:pt modelId="{B2FE9892-2494-4212-8326-9BC3F915FD77}" type="pres">
      <dgm:prSet presAssocID="{9C8875FE-D4FE-43E4-AE6B-7138091D1612}" presName="composite3" presStyleCnt="0"/>
      <dgm:spPr/>
    </dgm:pt>
    <dgm:pt modelId="{F6C1B626-C1EE-4CC1-BA80-4083086F549F}" type="pres">
      <dgm:prSet presAssocID="{9C8875FE-D4FE-43E4-AE6B-7138091D1612}" presName="image3" presStyleLbl="node3" presStyleIdx="0" presStyleCnt="8"/>
      <dgm:spPr/>
    </dgm:pt>
    <dgm:pt modelId="{E94425FD-9D3A-4B88-BFEC-D0B32559956E}" type="pres">
      <dgm:prSet presAssocID="{9C8875FE-D4FE-43E4-AE6B-7138091D1612}" presName="text3" presStyleLbl="revTx" presStyleIdx="2" presStyleCnt="13">
        <dgm:presLayoutVars>
          <dgm:chPref val="3"/>
        </dgm:presLayoutVars>
      </dgm:prSet>
      <dgm:spPr/>
    </dgm:pt>
    <dgm:pt modelId="{194259FC-BAD6-4C0C-9167-5E073722D5F2}" type="pres">
      <dgm:prSet presAssocID="{9C8875FE-D4FE-43E4-AE6B-7138091D1612}" presName="hierChild4" presStyleCnt="0"/>
      <dgm:spPr/>
    </dgm:pt>
    <dgm:pt modelId="{D17B548F-C5BC-47D7-8A33-0BABF473E215}" type="pres">
      <dgm:prSet presAssocID="{73358DFC-82EB-45AF-8A12-8D3642514344}" presName="Name17" presStyleLbl="parChTrans1D3" presStyleIdx="1" presStyleCnt="8"/>
      <dgm:spPr/>
    </dgm:pt>
    <dgm:pt modelId="{5F4B09CE-84FB-47C6-ABD1-B99279C7AF77}" type="pres">
      <dgm:prSet presAssocID="{2D83A13A-A5E6-4C4A-A30E-CAF6C657C233}" presName="hierRoot3" presStyleCnt="0"/>
      <dgm:spPr/>
    </dgm:pt>
    <dgm:pt modelId="{9B306A4C-C7F0-404F-B1EA-EC6642BA75C9}" type="pres">
      <dgm:prSet presAssocID="{2D83A13A-A5E6-4C4A-A30E-CAF6C657C233}" presName="composite3" presStyleCnt="0"/>
      <dgm:spPr/>
    </dgm:pt>
    <dgm:pt modelId="{7B6FA072-FE49-453D-9538-B9F0DFDD19D1}" type="pres">
      <dgm:prSet presAssocID="{2D83A13A-A5E6-4C4A-A30E-CAF6C657C233}" presName="image3" presStyleLbl="node3" presStyleIdx="1" presStyleCnt="8"/>
      <dgm:spPr/>
    </dgm:pt>
    <dgm:pt modelId="{45D92FEB-4988-48B1-BC43-2E575ADE0D73}" type="pres">
      <dgm:prSet presAssocID="{2D83A13A-A5E6-4C4A-A30E-CAF6C657C233}" presName="text3" presStyleLbl="revTx" presStyleIdx="3" presStyleCnt="13">
        <dgm:presLayoutVars>
          <dgm:chPref val="3"/>
        </dgm:presLayoutVars>
      </dgm:prSet>
      <dgm:spPr/>
    </dgm:pt>
    <dgm:pt modelId="{C9717A99-0E62-4ACC-937C-87D790E233DF}" type="pres">
      <dgm:prSet presAssocID="{2D83A13A-A5E6-4C4A-A30E-CAF6C657C233}" presName="hierChild4" presStyleCnt="0"/>
      <dgm:spPr/>
    </dgm:pt>
    <dgm:pt modelId="{78D8BD62-193E-4271-AC7D-549A74BEF53D}" type="pres">
      <dgm:prSet presAssocID="{C325E4F5-A969-4E00-A574-FE0E324940FE}" presName="Name10" presStyleLbl="parChTrans1D2" presStyleIdx="1" presStyleCnt="4"/>
      <dgm:spPr/>
    </dgm:pt>
    <dgm:pt modelId="{2FEE29CF-D5EB-4254-85F3-401FF48A4EB8}" type="pres">
      <dgm:prSet presAssocID="{18AE8627-87BB-4590-B3A6-4BD9BB003EEE}" presName="hierRoot2" presStyleCnt="0"/>
      <dgm:spPr/>
    </dgm:pt>
    <dgm:pt modelId="{EC7551A0-8AE9-4D1C-8073-AEB3BAEBD7A2}" type="pres">
      <dgm:prSet presAssocID="{18AE8627-87BB-4590-B3A6-4BD9BB003EEE}" presName="composite2" presStyleCnt="0"/>
      <dgm:spPr/>
    </dgm:pt>
    <dgm:pt modelId="{2589C445-70CD-4C1A-8DD6-A79ABBA6293F}" type="pres">
      <dgm:prSet presAssocID="{18AE8627-87BB-4590-B3A6-4BD9BB003EEE}" presName="image2" presStyleLbl="node2" presStyleIdx="1" presStyleCnt="4"/>
      <dgm:spPr/>
    </dgm:pt>
    <dgm:pt modelId="{64A1456D-7BEF-4819-95E3-2484002000C6}" type="pres">
      <dgm:prSet presAssocID="{18AE8627-87BB-4590-B3A6-4BD9BB003EEE}" presName="text2" presStyleLbl="revTx" presStyleIdx="4" presStyleCnt="13">
        <dgm:presLayoutVars>
          <dgm:chPref val="3"/>
        </dgm:presLayoutVars>
      </dgm:prSet>
      <dgm:spPr/>
    </dgm:pt>
    <dgm:pt modelId="{147BF0CE-D5E2-499E-BBF1-CF1F8FBB6D53}" type="pres">
      <dgm:prSet presAssocID="{18AE8627-87BB-4590-B3A6-4BD9BB003EEE}" presName="hierChild3" presStyleCnt="0"/>
      <dgm:spPr/>
    </dgm:pt>
    <dgm:pt modelId="{53EC3559-DFFF-4187-BD99-D8A09639D258}" type="pres">
      <dgm:prSet presAssocID="{5A147549-A503-418F-B511-B16D5D5927DD}" presName="Name17" presStyleLbl="parChTrans1D3" presStyleIdx="2" presStyleCnt="8"/>
      <dgm:spPr/>
    </dgm:pt>
    <dgm:pt modelId="{4F47F400-9B6D-47F8-BE6D-59CDA98C12BF}" type="pres">
      <dgm:prSet presAssocID="{36EAE68D-C50D-4F4D-8EB3-359C048462FA}" presName="hierRoot3" presStyleCnt="0"/>
      <dgm:spPr/>
    </dgm:pt>
    <dgm:pt modelId="{A75EA19D-0102-44A3-A628-5915C62206E4}" type="pres">
      <dgm:prSet presAssocID="{36EAE68D-C50D-4F4D-8EB3-359C048462FA}" presName="composite3" presStyleCnt="0"/>
      <dgm:spPr/>
    </dgm:pt>
    <dgm:pt modelId="{9777BFDB-6C80-4087-B7B0-57DAF385E8DB}" type="pres">
      <dgm:prSet presAssocID="{36EAE68D-C50D-4F4D-8EB3-359C048462FA}" presName="image3" presStyleLbl="node3" presStyleIdx="2" presStyleCnt="8"/>
      <dgm:spPr/>
    </dgm:pt>
    <dgm:pt modelId="{F7BD0D52-E2E5-4FFF-90B7-412476DFDCC0}" type="pres">
      <dgm:prSet presAssocID="{36EAE68D-C50D-4F4D-8EB3-359C048462FA}" presName="text3" presStyleLbl="revTx" presStyleIdx="5" presStyleCnt="13">
        <dgm:presLayoutVars>
          <dgm:chPref val="3"/>
        </dgm:presLayoutVars>
      </dgm:prSet>
      <dgm:spPr/>
    </dgm:pt>
    <dgm:pt modelId="{6F44835C-6980-4C1E-9FE2-0B3EF9346BAB}" type="pres">
      <dgm:prSet presAssocID="{36EAE68D-C50D-4F4D-8EB3-359C048462FA}" presName="hierChild4" presStyleCnt="0"/>
      <dgm:spPr/>
    </dgm:pt>
    <dgm:pt modelId="{BA87086A-C49D-4035-876A-FE8F6BD66D5A}" type="pres">
      <dgm:prSet presAssocID="{A5FE8876-835E-4BC4-8BDE-864F2381D9D4}" presName="Name17" presStyleLbl="parChTrans1D3" presStyleIdx="3" presStyleCnt="8"/>
      <dgm:spPr/>
    </dgm:pt>
    <dgm:pt modelId="{77270541-057D-4D85-A1E2-7B78F4668165}" type="pres">
      <dgm:prSet presAssocID="{14FDC77E-B2BE-4445-8293-CEBE79D08F7B}" presName="hierRoot3" presStyleCnt="0"/>
      <dgm:spPr/>
    </dgm:pt>
    <dgm:pt modelId="{2204357B-6370-4ABB-87DF-CC1298485B76}" type="pres">
      <dgm:prSet presAssocID="{14FDC77E-B2BE-4445-8293-CEBE79D08F7B}" presName="composite3" presStyleCnt="0"/>
      <dgm:spPr/>
    </dgm:pt>
    <dgm:pt modelId="{0FE43AA3-D0B5-46C0-B48A-AB515D1BD3BC}" type="pres">
      <dgm:prSet presAssocID="{14FDC77E-B2BE-4445-8293-CEBE79D08F7B}" presName="image3" presStyleLbl="node3" presStyleIdx="3" presStyleCnt="8"/>
      <dgm:spPr/>
    </dgm:pt>
    <dgm:pt modelId="{DDF280F1-5B52-4545-B222-EF19B4D05190}" type="pres">
      <dgm:prSet presAssocID="{14FDC77E-B2BE-4445-8293-CEBE79D08F7B}" presName="text3" presStyleLbl="revTx" presStyleIdx="6" presStyleCnt="13">
        <dgm:presLayoutVars>
          <dgm:chPref val="3"/>
        </dgm:presLayoutVars>
      </dgm:prSet>
      <dgm:spPr/>
    </dgm:pt>
    <dgm:pt modelId="{CF0C9189-DC11-4DFC-AC03-63FA4AEEF260}" type="pres">
      <dgm:prSet presAssocID="{14FDC77E-B2BE-4445-8293-CEBE79D08F7B}" presName="hierChild4" presStyleCnt="0"/>
      <dgm:spPr/>
    </dgm:pt>
    <dgm:pt modelId="{BF20C702-E19C-40E1-A3E6-7666394C6FCF}" type="pres">
      <dgm:prSet presAssocID="{E3B14E8D-D76F-4A6C-A2C7-FA281C736034}" presName="Name10" presStyleLbl="parChTrans1D2" presStyleIdx="2" presStyleCnt="4"/>
      <dgm:spPr/>
    </dgm:pt>
    <dgm:pt modelId="{52874748-FD5D-4374-B9B4-2F2AA11C22DF}" type="pres">
      <dgm:prSet presAssocID="{48836568-7C7B-4733-A7E4-9C888C31D2CC}" presName="hierRoot2" presStyleCnt="0"/>
      <dgm:spPr/>
    </dgm:pt>
    <dgm:pt modelId="{7A45015F-33D7-4341-BF0A-C9C7229B5565}" type="pres">
      <dgm:prSet presAssocID="{48836568-7C7B-4733-A7E4-9C888C31D2CC}" presName="composite2" presStyleCnt="0"/>
      <dgm:spPr/>
    </dgm:pt>
    <dgm:pt modelId="{1A777BB9-4534-4EAF-9289-6BBD2C8BA1A0}" type="pres">
      <dgm:prSet presAssocID="{48836568-7C7B-4733-A7E4-9C888C31D2CC}" presName="image2" presStyleLbl="node2" presStyleIdx="2" presStyleCnt="4"/>
      <dgm:spPr/>
    </dgm:pt>
    <dgm:pt modelId="{15477AEC-DAE8-449E-857B-2DD2F289AE9D}" type="pres">
      <dgm:prSet presAssocID="{48836568-7C7B-4733-A7E4-9C888C31D2CC}" presName="text2" presStyleLbl="revTx" presStyleIdx="7" presStyleCnt="13">
        <dgm:presLayoutVars>
          <dgm:chPref val="3"/>
        </dgm:presLayoutVars>
      </dgm:prSet>
      <dgm:spPr/>
    </dgm:pt>
    <dgm:pt modelId="{E3FF88C0-3651-4CA3-AE64-367730871243}" type="pres">
      <dgm:prSet presAssocID="{48836568-7C7B-4733-A7E4-9C888C31D2CC}" presName="hierChild3" presStyleCnt="0"/>
      <dgm:spPr/>
    </dgm:pt>
    <dgm:pt modelId="{E1EDDE15-6FC0-444B-BEE2-5151831B0355}" type="pres">
      <dgm:prSet presAssocID="{62C5D63A-92AA-4B28-9502-492D650D3D81}" presName="Name17" presStyleLbl="parChTrans1D3" presStyleIdx="4" presStyleCnt="8"/>
      <dgm:spPr/>
    </dgm:pt>
    <dgm:pt modelId="{F734E993-FA7F-4488-90DF-BB851BD0A311}" type="pres">
      <dgm:prSet presAssocID="{B4FDF57A-061B-4784-AFB5-16FD3A8781EF}" presName="hierRoot3" presStyleCnt="0"/>
      <dgm:spPr/>
    </dgm:pt>
    <dgm:pt modelId="{ACC0343E-6104-4EF4-9490-59E01D5D9E25}" type="pres">
      <dgm:prSet presAssocID="{B4FDF57A-061B-4784-AFB5-16FD3A8781EF}" presName="composite3" presStyleCnt="0"/>
      <dgm:spPr/>
    </dgm:pt>
    <dgm:pt modelId="{5006AF40-7C7F-4CAF-A698-9ABFF747DD92}" type="pres">
      <dgm:prSet presAssocID="{B4FDF57A-061B-4784-AFB5-16FD3A8781EF}" presName="image3" presStyleLbl="node3" presStyleIdx="4" presStyleCnt="8"/>
      <dgm:spPr/>
    </dgm:pt>
    <dgm:pt modelId="{3AC8B472-CE72-4B56-99C1-DF187E67B083}" type="pres">
      <dgm:prSet presAssocID="{B4FDF57A-061B-4784-AFB5-16FD3A8781EF}" presName="text3" presStyleLbl="revTx" presStyleIdx="8" presStyleCnt="13">
        <dgm:presLayoutVars>
          <dgm:chPref val="3"/>
        </dgm:presLayoutVars>
      </dgm:prSet>
      <dgm:spPr/>
    </dgm:pt>
    <dgm:pt modelId="{DE82395E-A496-4429-9E10-21EF1F2C1812}" type="pres">
      <dgm:prSet presAssocID="{B4FDF57A-061B-4784-AFB5-16FD3A8781EF}" presName="hierChild4" presStyleCnt="0"/>
      <dgm:spPr/>
    </dgm:pt>
    <dgm:pt modelId="{FF5FC467-F67D-4481-AAA4-34F3C8A406A9}" type="pres">
      <dgm:prSet presAssocID="{C82EB451-B286-4E7A-9670-B8B7F4D898C9}" presName="Name17" presStyleLbl="parChTrans1D3" presStyleIdx="5" presStyleCnt="8"/>
      <dgm:spPr/>
    </dgm:pt>
    <dgm:pt modelId="{625F5FD8-99AF-4FB2-B8CE-481D020368AD}" type="pres">
      <dgm:prSet presAssocID="{0BBE3484-4AB3-4AF3-8519-E1F09745AAC6}" presName="hierRoot3" presStyleCnt="0"/>
      <dgm:spPr/>
    </dgm:pt>
    <dgm:pt modelId="{E4531260-DC0C-4F2E-AE80-B3A9C005408F}" type="pres">
      <dgm:prSet presAssocID="{0BBE3484-4AB3-4AF3-8519-E1F09745AAC6}" presName="composite3" presStyleCnt="0"/>
      <dgm:spPr/>
    </dgm:pt>
    <dgm:pt modelId="{8AF28C4C-34F1-4E27-80F3-CF6BAE8EA6E6}" type="pres">
      <dgm:prSet presAssocID="{0BBE3484-4AB3-4AF3-8519-E1F09745AAC6}" presName="image3" presStyleLbl="node3" presStyleIdx="5" presStyleCnt="8"/>
      <dgm:spPr/>
    </dgm:pt>
    <dgm:pt modelId="{D1CBEF89-5A79-4CA8-B9CF-6342B2CDCE72}" type="pres">
      <dgm:prSet presAssocID="{0BBE3484-4AB3-4AF3-8519-E1F09745AAC6}" presName="text3" presStyleLbl="revTx" presStyleIdx="9" presStyleCnt="13">
        <dgm:presLayoutVars>
          <dgm:chPref val="3"/>
        </dgm:presLayoutVars>
      </dgm:prSet>
      <dgm:spPr/>
    </dgm:pt>
    <dgm:pt modelId="{34DC46FB-9D8E-4AC5-9CF6-27BC237EBD32}" type="pres">
      <dgm:prSet presAssocID="{0BBE3484-4AB3-4AF3-8519-E1F09745AAC6}" presName="hierChild4" presStyleCnt="0"/>
      <dgm:spPr/>
    </dgm:pt>
    <dgm:pt modelId="{E639667F-24FA-4084-BEBC-50D0CBBE0301}" type="pres">
      <dgm:prSet presAssocID="{E2B1109F-AD77-47AA-899B-5075D7C44613}" presName="Name10" presStyleLbl="parChTrans1D2" presStyleIdx="3" presStyleCnt="4"/>
      <dgm:spPr/>
    </dgm:pt>
    <dgm:pt modelId="{34A53A5F-5434-40F0-B275-D2618F73C5F9}" type="pres">
      <dgm:prSet presAssocID="{64A46799-1FC9-4EEE-8D45-13964916CECE}" presName="hierRoot2" presStyleCnt="0"/>
      <dgm:spPr/>
    </dgm:pt>
    <dgm:pt modelId="{919CC8F6-EC03-483D-975E-93F50B78AD6B}" type="pres">
      <dgm:prSet presAssocID="{64A46799-1FC9-4EEE-8D45-13964916CECE}" presName="composite2" presStyleCnt="0"/>
      <dgm:spPr/>
    </dgm:pt>
    <dgm:pt modelId="{995B9AB2-2641-4D0E-8067-89403F34F4C2}" type="pres">
      <dgm:prSet presAssocID="{64A46799-1FC9-4EEE-8D45-13964916CECE}" presName="image2" presStyleLbl="node2" presStyleIdx="3" presStyleCnt="4"/>
      <dgm:spPr/>
    </dgm:pt>
    <dgm:pt modelId="{0522DA21-1D58-4D82-A61B-B118945AB140}" type="pres">
      <dgm:prSet presAssocID="{64A46799-1FC9-4EEE-8D45-13964916CECE}" presName="text2" presStyleLbl="revTx" presStyleIdx="10" presStyleCnt="13">
        <dgm:presLayoutVars>
          <dgm:chPref val="3"/>
        </dgm:presLayoutVars>
      </dgm:prSet>
      <dgm:spPr/>
    </dgm:pt>
    <dgm:pt modelId="{A0402017-E884-41D9-BD8B-D08AF8FEB4A9}" type="pres">
      <dgm:prSet presAssocID="{64A46799-1FC9-4EEE-8D45-13964916CECE}" presName="hierChild3" presStyleCnt="0"/>
      <dgm:spPr/>
    </dgm:pt>
    <dgm:pt modelId="{65372704-7263-4182-98AF-2C556BEEECB9}" type="pres">
      <dgm:prSet presAssocID="{C7C538BD-F146-4989-83FD-1052A26C78DC}" presName="Name17" presStyleLbl="parChTrans1D3" presStyleIdx="6" presStyleCnt="8"/>
      <dgm:spPr/>
    </dgm:pt>
    <dgm:pt modelId="{43AB05F9-C789-43B7-8BED-2E8066413E4A}" type="pres">
      <dgm:prSet presAssocID="{4F36A2F1-3C07-44E1-8278-FBE064C7A326}" presName="hierRoot3" presStyleCnt="0"/>
      <dgm:spPr/>
    </dgm:pt>
    <dgm:pt modelId="{6052F59E-A59C-4F9D-B315-A5C08F03ED29}" type="pres">
      <dgm:prSet presAssocID="{4F36A2F1-3C07-44E1-8278-FBE064C7A326}" presName="composite3" presStyleCnt="0"/>
      <dgm:spPr/>
    </dgm:pt>
    <dgm:pt modelId="{30DC89C9-063A-4A20-9F75-568C3959D03B}" type="pres">
      <dgm:prSet presAssocID="{4F36A2F1-3C07-44E1-8278-FBE064C7A326}" presName="image3" presStyleLbl="node3" presStyleIdx="6" presStyleCnt="8"/>
      <dgm:spPr/>
    </dgm:pt>
    <dgm:pt modelId="{BA693B9D-329F-41D1-9D62-54E4B8396133}" type="pres">
      <dgm:prSet presAssocID="{4F36A2F1-3C07-44E1-8278-FBE064C7A326}" presName="text3" presStyleLbl="revTx" presStyleIdx="11" presStyleCnt="13">
        <dgm:presLayoutVars>
          <dgm:chPref val="3"/>
        </dgm:presLayoutVars>
      </dgm:prSet>
      <dgm:spPr/>
    </dgm:pt>
    <dgm:pt modelId="{DB3956CB-6A86-419A-8FA3-84FDF89386BA}" type="pres">
      <dgm:prSet presAssocID="{4F36A2F1-3C07-44E1-8278-FBE064C7A326}" presName="hierChild4" presStyleCnt="0"/>
      <dgm:spPr/>
    </dgm:pt>
    <dgm:pt modelId="{B31CE30F-EF70-4542-AE30-AF3E396FCF41}" type="pres">
      <dgm:prSet presAssocID="{2AAA8FEC-E8A0-47C2-907D-01DFFFE6C6F4}" presName="Name17" presStyleLbl="parChTrans1D3" presStyleIdx="7" presStyleCnt="8"/>
      <dgm:spPr/>
    </dgm:pt>
    <dgm:pt modelId="{AF827E58-D301-422A-8CC6-F38D8F7E5D0B}" type="pres">
      <dgm:prSet presAssocID="{2D3A61B5-6201-45D9-AD3C-3E2470341BB0}" presName="hierRoot3" presStyleCnt="0"/>
      <dgm:spPr/>
    </dgm:pt>
    <dgm:pt modelId="{0B073D8B-DE82-4F34-B096-5D3D3F1B115C}" type="pres">
      <dgm:prSet presAssocID="{2D3A61B5-6201-45D9-AD3C-3E2470341BB0}" presName="composite3" presStyleCnt="0"/>
      <dgm:spPr/>
    </dgm:pt>
    <dgm:pt modelId="{21F9066A-4254-424E-8143-73E7AAED1902}" type="pres">
      <dgm:prSet presAssocID="{2D3A61B5-6201-45D9-AD3C-3E2470341BB0}" presName="image3" presStyleLbl="node3" presStyleIdx="7" presStyleCnt="8"/>
      <dgm:spPr/>
    </dgm:pt>
    <dgm:pt modelId="{1525E447-1050-41F4-BA22-73D85CE4C393}" type="pres">
      <dgm:prSet presAssocID="{2D3A61B5-6201-45D9-AD3C-3E2470341BB0}" presName="text3" presStyleLbl="revTx" presStyleIdx="12" presStyleCnt="13">
        <dgm:presLayoutVars>
          <dgm:chPref val="3"/>
        </dgm:presLayoutVars>
      </dgm:prSet>
      <dgm:spPr/>
    </dgm:pt>
    <dgm:pt modelId="{64019E38-2B40-4FEF-BB3C-763A9490B4FB}" type="pres">
      <dgm:prSet presAssocID="{2D3A61B5-6201-45D9-AD3C-3E2470341BB0}" presName="hierChild4" presStyleCnt="0"/>
      <dgm:spPr/>
    </dgm:pt>
  </dgm:ptLst>
  <dgm:cxnLst>
    <dgm:cxn modelId="{708DB404-3F23-4B70-A0C5-1C9BA78A2205}" type="presOf" srcId="{B4FDF57A-061B-4784-AFB5-16FD3A8781EF}" destId="{3AC8B472-CE72-4B56-99C1-DF187E67B083}" srcOrd="0" destOrd="0" presId="urn:microsoft.com/office/officeart/2009/layout/CirclePictureHierarchy"/>
    <dgm:cxn modelId="{31B5C707-21F7-45AD-AB76-B5399CA64ADB}" srcId="{91DF8C6F-7FC6-4AF4-B2A5-D13046670B2C}" destId="{48836568-7C7B-4733-A7E4-9C888C31D2CC}" srcOrd="2" destOrd="0" parTransId="{E3B14E8D-D76F-4A6C-A2C7-FA281C736034}" sibTransId="{48A66902-B7C4-4E00-8DDE-81410A5229B2}"/>
    <dgm:cxn modelId="{8AB0880B-E80F-46D7-8008-8C7ADAFFC4B5}" type="presOf" srcId="{18AE8627-87BB-4590-B3A6-4BD9BB003EEE}" destId="{64A1456D-7BEF-4819-95E3-2484002000C6}" srcOrd="0" destOrd="0" presId="urn:microsoft.com/office/officeart/2009/layout/CirclePictureHierarchy"/>
    <dgm:cxn modelId="{5A5AFD1C-76BD-4156-BEAF-A2A409F2F5D3}" type="presOf" srcId="{91DF8C6F-7FC6-4AF4-B2A5-D13046670B2C}" destId="{4F273320-1B1E-4EF2-8AB1-CAA190910B17}" srcOrd="0" destOrd="0" presId="urn:microsoft.com/office/officeart/2009/layout/CirclePictureHierarchy"/>
    <dgm:cxn modelId="{AC79EF1E-FB58-4635-AD1E-FCF0FB4A26DC}" type="presOf" srcId="{4F36A2F1-3C07-44E1-8278-FBE064C7A326}" destId="{BA693B9D-329F-41D1-9D62-54E4B8396133}" srcOrd="0" destOrd="0" presId="urn:microsoft.com/office/officeart/2009/layout/CirclePictureHierarchy"/>
    <dgm:cxn modelId="{47CD0424-B4A9-4BD7-AAE5-CA82589B0C67}" type="presOf" srcId="{C325E4F5-A969-4E00-A574-FE0E324940FE}" destId="{78D8BD62-193E-4271-AC7D-549A74BEF53D}" srcOrd="0" destOrd="0" presId="urn:microsoft.com/office/officeart/2009/layout/CirclePictureHierarchy"/>
    <dgm:cxn modelId="{78C77725-AC85-40FE-B753-4B1AA5BBA556}" srcId="{B48A6A56-A1CE-48F2-AC88-73EE6A0F93FB}" destId="{2D83A13A-A5E6-4C4A-A30E-CAF6C657C233}" srcOrd="1" destOrd="0" parTransId="{73358DFC-82EB-45AF-8A12-8D3642514344}" sibTransId="{8F9D35B8-B871-46B0-B943-6DBD04CE77D8}"/>
    <dgm:cxn modelId="{12B5B927-11A8-4B93-958E-D8E8EFABA43D}" srcId="{91DF8C6F-7FC6-4AF4-B2A5-D13046670B2C}" destId="{18AE8627-87BB-4590-B3A6-4BD9BB003EEE}" srcOrd="1" destOrd="0" parTransId="{C325E4F5-A969-4E00-A574-FE0E324940FE}" sibTransId="{E9907D87-CC77-4AB1-90F2-404153438428}"/>
    <dgm:cxn modelId="{3177F42A-659F-41D4-9DED-95FC157DCA7B}" type="presOf" srcId="{E2B1109F-AD77-47AA-899B-5075D7C44613}" destId="{E639667F-24FA-4084-BEBC-50D0CBBE0301}" srcOrd="0" destOrd="0" presId="urn:microsoft.com/office/officeart/2009/layout/CirclePictureHierarchy"/>
    <dgm:cxn modelId="{CCB9152B-465B-4BDB-B9B5-E4096F3C519B}" type="presOf" srcId="{B01C1074-4B9A-41CD-97DE-92672EE447CD}" destId="{CAE6277F-FDCE-4DF6-9490-67266B904C88}" srcOrd="0" destOrd="0" presId="urn:microsoft.com/office/officeart/2009/layout/CirclePictureHierarchy"/>
    <dgm:cxn modelId="{817F7E2D-854A-414D-B0D7-2D2A1E5501D7}" srcId="{B01C1074-4B9A-41CD-97DE-92672EE447CD}" destId="{91DF8C6F-7FC6-4AF4-B2A5-D13046670B2C}" srcOrd="0" destOrd="0" parTransId="{7F464BD8-61E6-4226-9F6D-60799CD3E166}" sibTransId="{97F2ECB9-AAA7-4C2A-B8B4-F47F288328BD}"/>
    <dgm:cxn modelId="{5189C036-46FE-4D0F-A11F-3CF7FA98F4A2}" type="presOf" srcId="{A5FE8876-835E-4BC4-8BDE-864F2381D9D4}" destId="{BA87086A-C49D-4035-876A-FE8F6BD66D5A}" srcOrd="0" destOrd="0" presId="urn:microsoft.com/office/officeart/2009/layout/CirclePictureHierarchy"/>
    <dgm:cxn modelId="{85179A5B-CFD8-43D7-9006-2D4B59A85C8E}" srcId="{91DF8C6F-7FC6-4AF4-B2A5-D13046670B2C}" destId="{B48A6A56-A1CE-48F2-AC88-73EE6A0F93FB}" srcOrd="0" destOrd="0" parTransId="{3166B6AC-3AB5-403C-B795-8ADBE877C351}" sibTransId="{B91C7C7A-D694-4D17-81F5-D31C4DF0808A}"/>
    <dgm:cxn modelId="{19801945-AA1D-4DA6-8596-B9A8A352A578}" type="presOf" srcId="{2D83A13A-A5E6-4C4A-A30E-CAF6C657C233}" destId="{45D92FEB-4988-48B1-BC43-2E575ADE0D73}" srcOrd="0" destOrd="0" presId="urn:microsoft.com/office/officeart/2009/layout/CirclePictureHierarchy"/>
    <dgm:cxn modelId="{176B564C-66EE-456E-A071-48D54B1D23B9}" type="presOf" srcId="{E3B14E8D-D76F-4A6C-A2C7-FA281C736034}" destId="{BF20C702-E19C-40E1-A3E6-7666394C6FCF}" srcOrd="0" destOrd="0" presId="urn:microsoft.com/office/officeart/2009/layout/CirclePictureHierarchy"/>
    <dgm:cxn modelId="{AE9DD86D-C105-4CBC-82DE-D447591536A0}" srcId="{64A46799-1FC9-4EEE-8D45-13964916CECE}" destId="{4F36A2F1-3C07-44E1-8278-FBE064C7A326}" srcOrd="0" destOrd="0" parTransId="{C7C538BD-F146-4989-83FD-1052A26C78DC}" sibTransId="{472B3ABE-81D1-49AB-9E3C-60BD2410B825}"/>
    <dgm:cxn modelId="{A42FEE6E-6EB2-4B64-BDE7-CCED75F32E9D}" type="presOf" srcId="{36EAE68D-C50D-4F4D-8EB3-359C048462FA}" destId="{F7BD0D52-E2E5-4FFF-90B7-412476DFDCC0}" srcOrd="0" destOrd="0" presId="urn:microsoft.com/office/officeart/2009/layout/CirclePictureHierarchy"/>
    <dgm:cxn modelId="{78475454-73AB-4818-971B-89B708F71B1C}" type="presOf" srcId="{9C8875FE-D4FE-43E4-AE6B-7138091D1612}" destId="{E94425FD-9D3A-4B88-BFEC-D0B32559956E}" srcOrd="0" destOrd="0" presId="urn:microsoft.com/office/officeart/2009/layout/CirclePictureHierarchy"/>
    <dgm:cxn modelId="{8C915657-2BB9-46FA-9AA0-B6B17D14F94D}" type="presOf" srcId="{B48A6A56-A1CE-48F2-AC88-73EE6A0F93FB}" destId="{9A57E021-A1BF-437D-9F44-B30D7DD8237A}" srcOrd="0" destOrd="0" presId="urn:microsoft.com/office/officeart/2009/layout/CirclePictureHierarchy"/>
    <dgm:cxn modelId="{9F50A77B-578F-4F98-B24C-3A19ACD092B1}" srcId="{48836568-7C7B-4733-A7E4-9C888C31D2CC}" destId="{B4FDF57A-061B-4784-AFB5-16FD3A8781EF}" srcOrd="0" destOrd="0" parTransId="{62C5D63A-92AA-4B28-9502-492D650D3D81}" sibTransId="{034E1AF7-25D9-4AE2-9415-A6DDCE20BCCA}"/>
    <dgm:cxn modelId="{4F0B2D93-381D-4177-AC13-9E614400FCBA}" type="presOf" srcId="{2AAA8FEC-E8A0-47C2-907D-01DFFFE6C6F4}" destId="{B31CE30F-EF70-4542-AE30-AF3E396FCF41}" srcOrd="0" destOrd="0" presId="urn:microsoft.com/office/officeart/2009/layout/CirclePictureHierarchy"/>
    <dgm:cxn modelId="{28830BAC-41E4-49FB-95DD-C61839115F53}" type="presOf" srcId="{73358DFC-82EB-45AF-8A12-8D3642514344}" destId="{D17B548F-C5BC-47D7-8A33-0BABF473E215}" srcOrd="0" destOrd="0" presId="urn:microsoft.com/office/officeart/2009/layout/CirclePictureHierarchy"/>
    <dgm:cxn modelId="{818E65B0-3A51-4C55-B41E-78DDDE2ECADC}" srcId="{B48A6A56-A1CE-48F2-AC88-73EE6A0F93FB}" destId="{9C8875FE-D4FE-43E4-AE6B-7138091D1612}" srcOrd="0" destOrd="0" parTransId="{C0474595-3E75-4409-91AD-D2DB43174C67}" sibTransId="{10DC86E5-23A3-4E2D-AB94-7E8AE21A224C}"/>
    <dgm:cxn modelId="{3E3151BB-FF05-4C1E-9C2D-F96488BF68B6}" type="presOf" srcId="{2D3A61B5-6201-45D9-AD3C-3E2470341BB0}" destId="{1525E447-1050-41F4-BA22-73D85CE4C393}" srcOrd="0" destOrd="0" presId="urn:microsoft.com/office/officeart/2009/layout/CirclePictureHierarchy"/>
    <dgm:cxn modelId="{E5434ABC-44E8-4EA2-890E-2BA88EE657EC}" type="presOf" srcId="{0BBE3484-4AB3-4AF3-8519-E1F09745AAC6}" destId="{D1CBEF89-5A79-4CA8-B9CF-6342B2CDCE72}" srcOrd="0" destOrd="0" presId="urn:microsoft.com/office/officeart/2009/layout/CirclePictureHierarchy"/>
    <dgm:cxn modelId="{4FF0EEBC-29C2-48EA-AC7A-A4098D535859}" srcId="{18AE8627-87BB-4590-B3A6-4BD9BB003EEE}" destId="{36EAE68D-C50D-4F4D-8EB3-359C048462FA}" srcOrd="0" destOrd="0" parTransId="{5A147549-A503-418F-B511-B16D5D5927DD}" sibTransId="{AA64C4D6-99B1-414E-9512-861133EE1DAB}"/>
    <dgm:cxn modelId="{EE59A8BD-08BB-4E62-8CEF-4AC801D9DA85}" type="presOf" srcId="{C0474595-3E75-4409-91AD-D2DB43174C67}" destId="{368421D2-D6BF-4AE2-AC31-7C2AAB7E74BA}" srcOrd="0" destOrd="0" presId="urn:microsoft.com/office/officeart/2009/layout/CirclePictureHierarchy"/>
    <dgm:cxn modelId="{EAAFA0C6-106E-4AB5-B187-D7FBA66F4E62}" type="presOf" srcId="{3166B6AC-3AB5-403C-B795-8ADBE877C351}" destId="{086BE238-CE3D-4B80-A206-E0034D81CFE1}" srcOrd="0" destOrd="0" presId="urn:microsoft.com/office/officeart/2009/layout/CirclePictureHierarchy"/>
    <dgm:cxn modelId="{B559B0C7-1B81-4140-9E27-505D2E3B0E06}" srcId="{64A46799-1FC9-4EEE-8D45-13964916CECE}" destId="{2D3A61B5-6201-45D9-AD3C-3E2470341BB0}" srcOrd="1" destOrd="0" parTransId="{2AAA8FEC-E8A0-47C2-907D-01DFFFE6C6F4}" sibTransId="{95E913AB-047D-49B6-B541-E8AB06BE98F0}"/>
    <dgm:cxn modelId="{D0142FCB-84FB-4DBE-BD05-DFA1D81C5572}" type="presOf" srcId="{48836568-7C7B-4733-A7E4-9C888C31D2CC}" destId="{15477AEC-DAE8-449E-857B-2DD2F289AE9D}" srcOrd="0" destOrd="0" presId="urn:microsoft.com/office/officeart/2009/layout/CirclePictureHierarchy"/>
    <dgm:cxn modelId="{9D6731CF-385C-4160-AC09-5C0599900C05}" type="presOf" srcId="{5A147549-A503-418F-B511-B16D5D5927DD}" destId="{53EC3559-DFFF-4187-BD99-D8A09639D258}" srcOrd="0" destOrd="0" presId="urn:microsoft.com/office/officeart/2009/layout/CirclePictureHierarchy"/>
    <dgm:cxn modelId="{440086D5-F2CA-40CE-98F3-66D06DB3D5E5}" type="presOf" srcId="{C7C538BD-F146-4989-83FD-1052A26C78DC}" destId="{65372704-7263-4182-98AF-2C556BEEECB9}" srcOrd="0" destOrd="0" presId="urn:microsoft.com/office/officeart/2009/layout/CirclePictureHierarchy"/>
    <dgm:cxn modelId="{13DDCCD5-299C-41D6-BD1E-0085891DC2D0}" srcId="{18AE8627-87BB-4590-B3A6-4BD9BB003EEE}" destId="{14FDC77E-B2BE-4445-8293-CEBE79D08F7B}" srcOrd="1" destOrd="0" parTransId="{A5FE8876-835E-4BC4-8BDE-864F2381D9D4}" sibTransId="{FFA48678-93CF-4501-81F3-8D92253089BD}"/>
    <dgm:cxn modelId="{5ED5F1D5-D631-4761-B6AA-1ECCE9ED6261}" type="presOf" srcId="{C82EB451-B286-4E7A-9670-B8B7F4D898C9}" destId="{FF5FC467-F67D-4481-AAA4-34F3C8A406A9}" srcOrd="0" destOrd="0" presId="urn:microsoft.com/office/officeart/2009/layout/CirclePictureHierarchy"/>
    <dgm:cxn modelId="{99769AD8-E98C-438F-8B72-98079155E561}" srcId="{91DF8C6F-7FC6-4AF4-B2A5-D13046670B2C}" destId="{64A46799-1FC9-4EEE-8D45-13964916CECE}" srcOrd="3" destOrd="0" parTransId="{E2B1109F-AD77-47AA-899B-5075D7C44613}" sibTransId="{835E0D81-5A90-4BB3-83AF-D9D885FDBA2E}"/>
    <dgm:cxn modelId="{E5B51FE3-7DAE-40C9-AD16-4C5CA1E111D3}" type="presOf" srcId="{14FDC77E-B2BE-4445-8293-CEBE79D08F7B}" destId="{DDF280F1-5B52-4545-B222-EF19B4D05190}" srcOrd="0" destOrd="0" presId="urn:microsoft.com/office/officeart/2009/layout/CirclePictureHierarchy"/>
    <dgm:cxn modelId="{FB7282E6-F521-4B0C-9D39-DCBD8666F427}" type="presOf" srcId="{64A46799-1FC9-4EEE-8D45-13964916CECE}" destId="{0522DA21-1D58-4D82-A61B-B118945AB140}" srcOrd="0" destOrd="0" presId="urn:microsoft.com/office/officeart/2009/layout/CirclePictureHierarchy"/>
    <dgm:cxn modelId="{74997AEE-52D9-48B2-8F4E-C0DBD1336B8B}" srcId="{48836568-7C7B-4733-A7E4-9C888C31D2CC}" destId="{0BBE3484-4AB3-4AF3-8519-E1F09745AAC6}" srcOrd="1" destOrd="0" parTransId="{C82EB451-B286-4E7A-9670-B8B7F4D898C9}" sibTransId="{4447085F-D45A-4ACD-9FB0-762E1F9306A5}"/>
    <dgm:cxn modelId="{68FE68F5-3EF4-40E1-B938-C8F0EC4755B0}" type="presOf" srcId="{62C5D63A-92AA-4B28-9502-492D650D3D81}" destId="{E1EDDE15-6FC0-444B-BEE2-5151831B0355}" srcOrd="0" destOrd="0" presId="urn:microsoft.com/office/officeart/2009/layout/CirclePictureHierarchy"/>
    <dgm:cxn modelId="{9C889D28-AF48-4D20-990F-FDC844ECB98F}" type="presParOf" srcId="{CAE6277F-FDCE-4DF6-9490-67266B904C88}" destId="{2D12063E-D756-4EC9-AE2D-DD8685AC780F}" srcOrd="0" destOrd="0" presId="urn:microsoft.com/office/officeart/2009/layout/CirclePictureHierarchy"/>
    <dgm:cxn modelId="{844BE577-4437-4F2F-835E-67227D614D80}" type="presParOf" srcId="{2D12063E-D756-4EC9-AE2D-DD8685AC780F}" destId="{A713DBCE-51CD-4043-84D6-0397A2B59396}" srcOrd="0" destOrd="0" presId="urn:microsoft.com/office/officeart/2009/layout/CirclePictureHierarchy"/>
    <dgm:cxn modelId="{CC10ECAB-EFBB-499E-8A0A-33A84D890855}" type="presParOf" srcId="{A713DBCE-51CD-4043-84D6-0397A2B59396}" destId="{28A62FF8-5575-46FE-95AF-58A417B77705}" srcOrd="0" destOrd="0" presId="urn:microsoft.com/office/officeart/2009/layout/CirclePictureHierarchy"/>
    <dgm:cxn modelId="{E96F7C05-44BE-440D-B7F7-9840E710F27B}" type="presParOf" srcId="{A713DBCE-51CD-4043-84D6-0397A2B59396}" destId="{4F273320-1B1E-4EF2-8AB1-CAA190910B17}" srcOrd="1" destOrd="0" presId="urn:microsoft.com/office/officeart/2009/layout/CirclePictureHierarchy"/>
    <dgm:cxn modelId="{A661E501-5395-48F2-9EB8-6F6322545A30}" type="presParOf" srcId="{2D12063E-D756-4EC9-AE2D-DD8685AC780F}" destId="{C63431D9-2796-43F1-A6EE-40AD815D909F}" srcOrd="1" destOrd="0" presId="urn:microsoft.com/office/officeart/2009/layout/CirclePictureHierarchy"/>
    <dgm:cxn modelId="{F3F9B79A-96EC-41BB-BDF0-AE8AC36DCAAF}" type="presParOf" srcId="{C63431D9-2796-43F1-A6EE-40AD815D909F}" destId="{086BE238-CE3D-4B80-A206-E0034D81CFE1}" srcOrd="0" destOrd="0" presId="urn:microsoft.com/office/officeart/2009/layout/CirclePictureHierarchy"/>
    <dgm:cxn modelId="{018299BB-2B60-4EE0-8C25-1709E7DD5F71}" type="presParOf" srcId="{C63431D9-2796-43F1-A6EE-40AD815D909F}" destId="{9DD5BFC6-26E1-4A00-B228-168570915214}" srcOrd="1" destOrd="0" presId="urn:microsoft.com/office/officeart/2009/layout/CirclePictureHierarchy"/>
    <dgm:cxn modelId="{8653920D-8C3D-46A9-8731-4D26984E77A9}" type="presParOf" srcId="{9DD5BFC6-26E1-4A00-B228-168570915214}" destId="{F7AA0E2B-1B10-4CCD-BD60-4129EE583BE5}" srcOrd="0" destOrd="0" presId="urn:microsoft.com/office/officeart/2009/layout/CirclePictureHierarchy"/>
    <dgm:cxn modelId="{A27B48E8-B1FF-404E-B98B-40F5B95520CC}" type="presParOf" srcId="{F7AA0E2B-1B10-4CCD-BD60-4129EE583BE5}" destId="{F050A2C2-8737-4570-BB50-AE9551820796}" srcOrd="0" destOrd="0" presId="urn:microsoft.com/office/officeart/2009/layout/CirclePictureHierarchy"/>
    <dgm:cxn modelId="{F473C391-3C05-43A6-BCA9-463126BE4006}" type="presParOf" srcId="{F7AA0E2B-1B10-4CCD-BD60-4129EE583BE5}" destId="{9A57E021-A1BF-437D-9F44-B30D7DD8237A}" srcOrd="1" destOrd="0" presId="urn:microsoft.com/office/officeart/2009/layout/CirclePictureHierarchy"/>
    <dgm:cxn modelId="{D212B207-FF6F-4E39-8A55-667FD5F9149E}" type="presParOf" srcId="{9DD5BFC6-26E1-4A00-B228-168570915214}" destId="{AC15FF5C-7556-4082-A50E-25F05FD80F4D}" srcOrd="1" destOrd="0" presId="urn:microsoft.com/office/officeart/2009/layout/CirclePictureHierarchy"/>
    <dgm:cxn modelId="{40B15B80-D763-4449-8B45-1506AA3B8B6E}" type="presParOf" srcId="{AC15FF5C-7556-4082-A50E-25F05FD80F4D}" destId="{368421D2-D6BF-4AE2-AC31-7C2AAB7E74BA}" srcOrd="0" destOrd="0" presId="urn:microsoft.com/office/officeart/2009/layout/CirclePictureHierarchy"/>
    <dgm:cxn modelId="{639C0668-F906-41E0-8CFA-01F098595F86}" type="presParOf" srcId="{AC15FF5C-7556-4082-A50E-25F05FD80F4D}" destId="{A1EF73E4-5520-45D1-A086-DFCC07E3A8D5}" srcOrd="1" destOrd="0" presId="urn:microsoft.com/office/officeart/2009/layout/CirclePictureHierarchy"/>
    <dgm:cxn modelId="{45EF946B-DA0A-4210-B9DD-491019942BD8}" type="presParOf" srcId="{A1EF73E4-5520-45D1-A086-DFCC07E3A8D5}" destId="{B2FE9892-2494-4212-8326-9BC3F915FD77}" srcOrd="0" destOrd="0" presId="urn:microsoft.com/office/officeart/2009/layout/CirclePictureHierarchy"/>
    <dgm:cxn modelId="{28EB3AFE-698E-420E-9260-A5621B9F5968}" type="presParOf" srcId="{B2FE9892-2494-4212-8326-9BC3F915FD77}" destId="{F6C1B626-C1EE-4CC1-BA80-4083086F549F}" srcOrd="0" destOrd="0" presId="urn:microsoft.com/office/officeart/2009/layout/CirclePictureHierarchy"/>
    <dgm:cxn modelId="{FF088A02-2357-43FC-9EBA-EBC851717726}" type="presParOf" srcId="{B2FE9892-2494-4212-8326-9BC3F915FD77}" destId="{E94425FD-9D3A-4B88-BFEC-D0B32559956E}" srcOrd="1" destOrd="0" presId="urn:microsoft.com/office/officeart/2009/layout/CirclePictureHierarchy"/>
    <dgm:cxn modelId="{350992A8-25E3-4990-AFD8-F0D47D594404}" type="presParOf" srcId="{A1EF73E4-5520-45D1-A086-DFCC07E3A8D5}" destId="{194259FC-BAD6-4C0C-9167-5E073722D5F2}" srcOrd="1" destOrd="0" presId="urn:microsoft.com/office/officeart/2009/layout/CirclePictureHierarchy"/>
    <dgm:cxn modelId="{9E61C540-359A-4253-A32A-DE224A01F43E}" type="presParOf" srcId="{AC15FF5C-7556-4082-A50E-25F05FD80F4D}" destId="{D17B548F-C5BC-47D7-8A33-0BABF473E215}" srcOrd="2" destOrd="0" presId="urn:microsoft.com/office/officeart/2009/layout/CirclePictureHierarchy"/>
    <dgm:cxn modelId="{316BC9FB-FC22-424D-8728-53BB5FFC1B21}" type="presParOf" srcId="{AC15FF5C-7556-4082-A50E-25F05FD80F4D}" destId="{5F4B09CE-84FB-47C6-ABD1-B99279C7AF77}" srcOrd="3" destOrd="0" presId="urn:microsoft.com/office/officeart/2009/layout/CirclePictureHierarchy"/>
    <dgm:cxn modelId="{23A969FE-4651-4BD2-A4D1-0A1CC9946F05}" type="presParOf" srcId="{5F4B09CE-84FB-47C6-ABD1-B99279C7AF77}" destId="{9B306A4C-C7F0-404F-B1EA-EC6642BA75C9}" srcOrd="0" destOrd="0" presId="urn:microsoft.com/office/officeart/2009/layout/CirclePictureHierarchy"/>
    <dgm:cxn modelId="{6FBADE34-9F4D-4639-B5CB-EC3E5CF1DE7E}" type="presParOf" srcId="{9B306A4C-C7F0-404F-B1EA-EC6642BA75C9}" destId="{7B6FA072-FE49-453D-9538-B9F0DFDD19D1}" srcOrd="0" destOrd="0" presId="urn:microsoft.com/office/officeart/2009/layout/CirclePictureHierarchy"/>
    <dgm:cxn modelId="{72E3A7D9-E4FB-443A-9697-045CC5B429CC}" type="presParOf" srcId="{9B306A4C-C7F0-404F-B1EA-EC6642BA75C9}" destId="{45D92FEB-4988-48B1-BC43-2E575ADE0D73}" srcOrd="1" destOrd="0" presId="urn:microsoft.com/office/officeart/2009/layout/CirclePictureHierarchy"/>
    <dgm:cxn modelId="{F619C194-C1DF-437B-9314-36896DFA4F9F}" type="presParOf" srcId="{5F4B09CE-84FB-47C6-ABD1-B99279C7AF77}" destId="{C9717A99-0E62-4ACC-937C-87D790E233DF}" srcOrd="1" destOrd="0" presId="urn:microsoft.com/office/officeart/2009/layout/CirclePictureHierarchy"/>
    <dgm:cxn modelId="{7E7F665D-35BA-43CF-A277-BE86D13CBA51}" type="presParOf" srcId="{C63431D9-2796-43F1-A6EE-40AD815D909F}" destId="{78D8BD62-193E-4271-AC7D-549A74BEF53D}" srcOrd="2" destOrd="0" presId="urn:microsoft.com/office/officeart/2009/layout/CirclePictureHierarchy"/>
    <dgm:cxn modelId="{FBC62E57-2560-4661-B2A6-BFB87E7CE05A}" type="presParOf" srcId="{C63431D9-2796-43F1-A6EE-40AD815D909F}" destId="{2FEE29CF-D5EB-4254-85F3-401FF48A4EB8}" srcOrd="3" destOrd="0" presId="urn:microsoft.com/office/officeart/2009/layout/CirclePictureHierarchy"/>
    <dgm:cxn modelId="{9CD3E46E-77DA-46F1-BF3D-739EB5A683D5}" type="presParOf" srcId="{2FEE29CF-D5EB-4254-85F3-401FF48A4EB8}" destId="{EC7551A0-8AE9-4D1C-8073-AEB3BAEBD7A2}" srcOrd="0" destOrd="0" presId="urn:microsoft.com/office/officeart/2009/layout/CirclePictureHierarchy"/>
    <dgm:cxn modelId="{62C5F4EC-E2D1-4032-AB75-792C7C415369}" type="presParOf" srcId="{EC7551A0-8AE9-4D1C-8073-AEB3BAEBD7A2}" destId="{2589C445-70CD-4C1A-8DD6-A79ABBA6293F}" srcOrd="0" destOrd="0" presId="urn:microsoft.com/office/officeart/2009/layout/CirclePictureHierarchy"/>
    <dgm:cxn modelId="{0B3F86FA-E189-4C98-9B12-D20299F00074}" type="presParOf" srcId="{EC7551A0-8AE9-4D1C-8073-AEB3BAEBD7A2}" destId="{64A1456D-7BEF-4819-95E3-2484002000C6}" srcOrd="1" destOrd="0" presId="urn:microsoft.com/office/officeart/2009/layout/CirclePictureHierarchy"/>
    <dgm:cxn modelId="{434C9AD9-EB4E-4070-848C-419B72C38D2B}" type="presParOf" srcId="{2FEE29CF-D5EB-4254-85F3-401FF48A4EB8}" destId="{147BF0CE-D5E2-499E-BBF1-CF1F8FBB6D53}" srcOrd="1" destOrd="0" presId="urn:microsoft.com/office/officeart/2009/layout/CirclePictureHierarchy"/>
    <dgm:cxn modelId="{D201C150-C794-48B6-8D1D-5E624F5CE955}" type="presParOf" srcId="{147BF0CE-D5E2-499E-BBF1-CF1F8FBB6D53}" destId="{53EC3559-DFFF-4187-BD99-D8A09639D258}" srcOrd="0" destOrd="0" presId="urn:microsoft.com/office/officeart/2009/layout/CirclePictureHierarchy"/>
    <dgm:cxn modelId="{E1C0A4B8-82E3-4460-AC33-6F6D78FB6CD8}" type="presParOf" srcId="{147BF0CE-D5E2-499E-BBF1-CF1F8FBB6D53}" destId="{4F47F400-9B6D-47F8-BE6D-59CDA98C12BF}" srcOrd="1" destOrd="0" presId="urn:microsoft.com/office/officeart/2009/layout/CirclePictureHierarchy"/>
    <dgm:cxn modelId="{F42BD9B6-C06C-40B8-8DFA-679A25FE06D7}" type="presParOf" srcId="{4F47F400-9B6D-47F8-BE6D-59CDA98C12BF}" destId="{A75EA19D-0102-44A3-A628-5915C62206E4}" srcOrd="0" destOrd="0" presId="urn:microsoft.com/office/officeart/2009/layout/CirclePictureHierarchy"/>
    <dgm:cxn modelId="{52A9E09D-EFD8-44FC-B95F-65E402970B04}" type="presParOf" srcId="{A75EA19D-0102-44A3-A628-5915C62206E4}" destId="{9777BFDB-6C80-4087-B7B0-57DAF385E8DB}" srcOrd="0" destOrd="0" presId="urn:microsoft.com/office/officeart/2009/layout/CirclePictureHierarchy"/>
    <dgm:cxn modelId="{E67CBAE7-0F74-45EC-8ACD-FE3F24835073}" type="presParOf" srcId="{A75EA19D-0102-44A3-A628-5915C62206E4}" destId="{F7BD0D52-E2E5-4FFF-90B7-412476DFDCC0}" srcOrd="1" destOrd="0" presId="urn:microsoft.com/office/officeart/2009/layout/CirclePictureHierarchy"/>
    <dgm:cxn modelId="{8B2E6A3E-CBCB-4720-9255-9FE0B6582D44}" type="presParOf" srcId="{4F47F400-9B6D-47F8-BE6D-59CDA98C12BF}" destId="{6F44835C-6980-4C1E-9FE2-0B3EF9346BAB}" srcOrd="1" destOrd="0" presId="urn:microsoft.com/office/officeart/2009/layout/CirclePictureHierarchy"/>
    <dgm:cxn modelId="{98782D02-F92C-47E5-9738-3D0C83E4ACD0}" type="presParOf" srcId="{147BF0CE-D5E2-499E-BBF1-CF1F8FBB6D53}" destId="{BA87086A-C49D-4035-876A-FE8F6BD66D5A}" srcOrd="2" destOrd="0" presId="urn:microsoft.com/office/officeart/2009/layout/CirclePictureHierarchy"/>
    <dgm:cxn modelId="{87E80583-6DAA-4624-941C-A2084127A2F8}" type="presParOf" srcId="{147BF0CE-D5E2-499E-BBF1-CF1F8FBB6D53}" destId="{77270541-057D-4D85-A1E2-7B78F4668165}" srcOrd="3" destOrd="0" presId="urn:microsoft.com/office/officeart/2009/layout/CirclePictureHierarchy"/>
    <dgm:cxn modelId="{FB70F0E6-DDC9-4542-8883-7D2CFEE22253}" type="presParOf" srcId="{77270541-057D-4D85-A1E2-7B78F4668165}" destId="{2204357B-6370-4ABB-87DF-CC1298485B76}" srcOrd="0" destOrd="0" presId="urn:microsoft.com/office/officeart/2009/layout/CirclePictureHierarchy"/>
    <dgm:cxn modelId="{7E8131C4-6B86-4216-BA60-D9C7BDAB48E8}" type="presParOf" srcId="{2204357B-6370-4ABB-87DF-CC1298485B76}" destId="{0FE43AA3-D0B5-46C0-B48A-AB515D1BD3BC}" srcOrd="0" destOrd="0" presId="urn:microsoft.com/office/officeart/2009/layout/CirclePictureHierarchy"/>
    <dgm:cxn modelId="{35803555-5E37-4E77-8F84-A8E97056E604}" type="presParOf" srcId="{2204357B-6370-4ABB-87DF-CC1298485B76}" destId="{DDF280F1-5B52-4545-B222-EF19B4D05190}" srcOrd="1" destOrd="0" presId="urn:microsoft.com/office/officeart/2009/layout/CirclePictureHierarchy"/>
    <dgm:cxn modelId="{B01BA2DB-B6B5-4A90-B72E-A3FD3D250711}" type="presParOf" srcId="{77270541-057D-4D85-A1E2-7B78F4668165}" destId="{CF0C9189-DC11-4DFC-AC03-63FA4AEEF260}" srcOrd="1" destOrd="0" presId="urn:microsoft.com/office/officeart/2009/layout/CirclePictureHierarchy"/>
    <dgm:cxn modelId="{286F9F13-D265-47AA-87DE-35F45253143D}" type="presParOf" srcId="{C63431D9-2796-43F1-A6EE-40AD815D909F}" destId="{BF20C702-E19C-40E1-A3E6-7666394C6FCF}" srcOrd="4" destOrd="0" presId="urn:microsoft.com/office/officeart/2009/layout/CirclePictureHierarchy"/>
    <dgm:cxn modelId="{5737769E-A178-4D35-9E79-A1FB52BE2056}" type="presParOf" srcId="{C63431D9-2796-43F1-A6EE-40AD815D909F}" destId="{52874748-FD5D-4374-B9B4-2F2AA11C22DF}" srcOrd="5" destOrd="0" presId="urn:microsoft.com/office/officeart/2009/layout/CirclePictureHierarchy"/>
    <dgm:cxn modelId="{52ABE2B7-C83A-4A63-957C-771B247E93DD}" type="presParOf" srcId="{52874748-FD5D-4374-B9B4-2F2AA11C22DF}" destId="{7A45015F-33D7-4341-BF0A-C9C7229B5565}" srcOrd="0" destOrd="0" presId="urn:microsoft.com/office/officeart/2009/layout/CirclePictureHierarchy"/>
    <dgm:cxn modelId="{1038030A-A508-4A5E-8492-BA417ECE42F6}" type="presParOf" srcId="{7A45015F-33D7-4341-BF0A-C9C7229B5565}" destId="{1A777BB9-4534-4EAF-9289-6BBD2C8BA1A0}" srcOrd="0" destOrd="0" presId="urn:microsoft.com/office/officeart/2009/layout/CirclePictureHierarchy"/>
    <dgm:cxn modelId="{E1ECAC1C-5F89-4B8C-966C-55D4C7023683}" type="presParOf" srcId="{7A45015F-33D7-4341-BF0A-C9C7229B5565}" destId="{15477AEC-DAE8-449E-857B-2DD2F289AE9D}" srcOrd="1" destOrd="0" presId="urn:microsoft.com/office/officeart/2009/layout/CirclePictureHierarchy"/>
    <dgm:cxn modelId="{6AAFDD1E-FA25-4012-ACFC-C913F847342D}" type="presParOf" srcId="{52874748-FD5D-4374-B9B4-2F2AA11C22DF}" destId="{E3FF88C0-3651-4CA3-AE64-367730871243}" srcOrd="1" destOrd="0" presId="urn:microsoft.com/office/officeart/2009/layout/CirclePictureHierarchy"/>
    <dgm:cxn modelId="{6AE93E29-014D-467E-8D85-30B0FF6699B3}" type="presParOf" srcId="{E3FF88C0-3651-4CA3-AE64-367730871243}" destId="{E1EDDE15-6FC0-444B-BEE2-5151831B0355}" srcOrd="0" destOrd="0" presId="urn:microsoft.com/office/officeart/2009/layout/CirclePictureHierarchy"/>
    <dgm:cxn modelId="{A8B8E1E4-2C9D-4A36-AEA1-D790B179E7B7}" type="presParOf" srcId="{E3FF88C0-3651-4CA3-AE64-367730871243}" destId="{F734E993-FA7F-4488-90DF-BB851BD0A311}" srcOrd="1" destOrd="0" presId="urn:microsoft.com/office/officeart/2009/layout/CirclePictureHierarchy"/>
    <dgm:cxn modelId="{4AD01C85-B27A-4E0B-A548-7A611736BFF3}" type="presParOf" srcId="{F734E993-FA7F-4488-90DF-BB851BD0A311}" destId="{ACC0343E-6104-4EF4-9490-59E01D5D9E25}" srcOrd="0" destOrd="0" presId="urn:microsoft.com/office/officeart/2009/layout/CirclePictureHierarchy"/>
    <dgm:cxn modelId="{158D8775-1EA4-4F93-846A-E10C0BCC93E4}" type="presParOf" srcId="{ACC0343E-6104-4EF4-9490-59E01D5D9E25}" destId="{5006AF40-7C7F-4CAF-A698-9ABFF747DD92}" srcOrd="0" destOrd="0" presId="urn:microsoft.com/office/officeart/2009/layout/CirclePictureHierarchy"/>
    <dgm:cxn modelId="{39A517A9-1030-4707-8CCF-4647949D0462}" type="presParOf" srcId="{ACC0343E-6104-4EF4-9490-59E01D5D9E25}" destId="{3AC8B472-CE72-4B56-99C1-DF187E67B083}" srcOrd="1" destOrd="0" presId="urn:microsoft.com/office/officeart/2009/layout/CirclePictureHierarchy"/>
    <dgm:cxn modelId="{4F689165-A31A-4345-9614-A949C0EF35C3}" type="presParOf" srcId="{F734E993-FA7F-4488-90DF-BB851BD0A311}" destId="{DE82395E-A496-4429-9E10-21EF1F2C1812}" srcOrd="1" destOrd="0" presId="urn:microsoft.com/office/officeart/2009/layout/CirclePictureHierarchy"/>
    <dgm:cxn modelId="{7D52310F-0AF2-45A1-9447-BA6E6BDF64F1}" type="presParOf" srcId="{E3FF88C0-3651-4CA3-AE64-367730871243}" destId="{FF5FC467-F67D-4481-AAA4-34F3C8A406A9}" srcOrd="2" destOrd="0" presId="urn:microsoft.com/office/officeart/2009/layout/CirclePictureHierarchy"/>
    <dgm:cxn modelId="{EE40BD00-9631-499F-B881-43BB5A32E8EE}" type="presParOf" srcId="{E3FF88C0-3651-4CA3-AE64-367730871243}" destId="{625F5FD8-99AF-4FB2-B8CE-481D020368AD}" srcOrd="3" destOrd="0" presId="urn:microsoft.com/office/officeart/2009/layout/CirclePictureHierarchy"/>
    <dgm:cxn modelId="{63DA2F47-C3E5-4E3B-99C6-1732B851815F}" type="presParOf" srcId="{625F5FD8-99AF-4FB2-B8CE-481D020368AD}" destId="{E4531260-DC0C-4F2E-AE80-B3A9C005408F}" srcOrd="0" destOrd="0" presId="urn:microsoft.com/office/officeart/2009/layout/CirclePictureHierarchy"/>
    <dgm:cxn modelId="{C10FDDFA-3C0B-462F-A1C4-10F1CC8334C4}" type="presParOf" srcId="{E4531260-DC0C-4F2E-AE80-B3A9C005408F}" destId="{8AF28C4C-34F1-4E27-80F3-CF6BAE8EA6E6}" srcOrd="0" destOrd="0" presId="urn:microsoft.com/office/officeart/2009/layout/CirclePictureHierarchy"/>
    <dgm:cxn modelId="{2B8B0E2B-A3D6-42F6-972B-B4CD1F04B64A}" type="presParOf" srcId="{E4531260-DC0C-4F2E-AE80-B3A9C005408F}" destId="{D1CBEF89-5A79-4CA8-B9CF-6342B2CDCE72}" srcOrd="1" destOrd="0" presId="urn:microsoft.com/office/officeart/2009/layout/CirclePictureHierarchy"/>
    <dgm:cxn modelId="{64A523DF-469A-41F0-A222-033A75718A97}" type="presParOf" srcId="{625F5FD8-99AF-4FB2-B8CE-481D020368AD}" destId="{34DC46FB-9D8E-4AC5-9CF6-27BC237EBD32}" srcOrd="1" destOrd="0" presId="urn:microsoft.com/office/officeart/2009/layout/CirclePictureHierarchy"/>
    <dgm:cxn modelId="{0B31EC16-AAE0-4F51-B02C-2FEBB36635BD}" type="presParOf" srcId="{C63431D9-2796-43F1-A6EE-40AD815D909F}" destId="{E639667F-24FA-4084-BEBC-50D0CBBE0301}" srcOrd="6" destOrd="0" presId="urn:microsoft.com/office/officeart/2009/layout/CirclePictureHierarchy"/>
    <dgm:cxn modelId="{B16333F9-430C-4DDC-BF90-08F2E3E44917}" type="presParOf" srcId="{C63431D9-2796-43F1-A6EE-40AD815D909F}" destId="{34A53A5F-5434-40F0-B275-D2618F73C5F9}" srcOrd="7" destOrd="0" presId="urn:microsoft.com/office/officeart/2009/layout/CirclePictureHierarchy"/>
    <dgm:cxn modelId="{8EAC43CD-9555-4B4F-A974-ED68538677A0}" type="presParOf" srcId="{34A53A5F-5434-40F0-B275-D2618F73C5F9}" destId="{919CC8F6-EC03-483D-975E-93F50B78AD6B}" srcOrd="0" destOrd="0" presId="urn:microsoft.com/office/officeart/2009/layout/CirclePictureHierarchy"/>
    <dgm:cxn modelId="{7E954C1E-A29C-401D-BC34-0BE7112B483C}" type="presParOf" srcId="{919CC8F6-EC03-483D-975E-93F50B78AD6B}" destId="{995B9AB2-2641-4D0E-8067-89403F34F4C2}" srcOrd="0" destOrd="0" presId="urn:microsoft.com/office/officeart/2009/layout/CirclePictureHierarchy"/>
    <dgm:cxn modelId="{656B1606-4562-4789-A82F-AA8679BE3CF1}" type="presParOf" srcId="{919CC8F6-EC03-483D-975E-93F50B78AD6B}" destId="{0522DA21-1D58-4D82-A61B-B118945AB140}" srcOrd="1" destOrd="0" presId="urn:microsoft.com/office/officeart/2009/layout/CirclePictureHierarchy"/>
    <dgm:cxn modelId="{0C40FA93-9794-4FD7-AFF9-265629C88E9F}" type="presParOf" srcId="{34A53A5F-5434-40F0-B275-D2618F73C5F9}" destId="{A0402017-E884-41D9-BD8B-D08AF8FEB4A9}" srcOrd="1" destOrd="0" presId="urn:microsoft.com/office/officeart/2009/layout/CirclePictureHierarchy"/>
    <dgm:cxn modelId="{A9874BD1-A64B-45D4-989F-41A01D20E87F}" type="presParOf" srcId="{A0402017-E884-41D9-BD8B-D08AF8FEB4A9}" destId="{65372704-7263-4182-98AF-2C556BEEECB9}" srcOrd="0" destOrd="0" presId="urn:microsoft.com/office/officeart/2009/layout/CirclePictureHierarchy"/>
    <dgm:cxn modelId="{AA42342D-EC9D-4549-8CBC-8CBCEC9A4E5F}" type="presParOf" srcId="{A0402017-E884-41D9-BD8B-D08AF8FEB4A9}" destId="{43AB05F9-C789-43B7-8BED-2E8066413E4A}" srcOrd="1" destOrd="0" presId="urn:microsoft.com/office/officeart/2009/layout/CirclePictureHierarchy"/>
    <dgm:cxn modelId="{2A3B0896-485D-4656-BF5A-E3E5462FDDBC}" type="presParOf" srcId="{43AB05F9-C789-43B7-8BED-2E8066413E4A}" destId="{6052F59E-A59C-4F9D-B315-A5C08F03ED29}" srcOrd="0" destOrd="0" presId="urn:microsoft.com/office/officeart/2009/layout/CirclePictureHierarchy"/>
    <dgm:cxn modelId="{C4BBD7F7-0E33-4219-93F8-FFC6771C2333}" type="presParOf" srcId="{6052F59E-A59C-4F9D-B315-A5C08F03ED29}" destId="{30DC89C9-063A-4A20-9F75-568C3959D03B}" srcOrd="0" destOrd="0" presId="urn:microsoft.com/office/officeart/2009/layout/CirclePictureHierarchy"/>
    <dgm:cxn modelId="{2B4B83D4-5411-4BF2-AF51-1A0A393490C8}" type="presParOf" srcId="{6052F59E-A59C-4F9D-B315-A5C08F03ED29}" destId="{BA693B9D-329F-41D1-9D62-54E4B8396133}" srcOrd="1" destOrd="0" presId="urn:microsoft.com/office/officeart/2009/layout/CirclePictureHierarchy"/>
    <dgm:cxn modelId="{9C922E55-B951-4B38-90BB-086B309FDA95}" type="presParOf" srcId="{43AB05F9-C789-43B7-8BED-2E8066413E4A}" destId="{DB3956CB-6A86-419A-8FA3-84FDF89386BA}" srcOrd="1" destOrd="0" presId="urn:microsoft.com/office/officeart/2009/layout/CirclePictureHierarchy"/>
    <dgm:cxn modelId="{65FB865D-65C8-4417-B689-B01540FF443D}" type="presParOf" srcId="{A0402017-E884-41D9-BD8B-D08AF8FEB4A9}" destId="{B31CE30F-EF70-4542-AE30-AF3E396FCF41}" srcOrd="2" destOrd="0" presId="urn:microsoft.com/office/officeart/2009/layout/CirclePictureHierarchy"/>
    <dgm:cxn modelId="{1E79448D-709B-4583-A7AD-DE6411448971}" type="presParOf" srcId="{A0402017-E884-41D9-BD8B-D08AF8FEB4A9}" destId="{AF827E58-D301-422A-8CC6-F38D8F7E5D0B}" srcOrd="3" destOrd="0" presId="urn:microsoft.com/office/officeart/2009/layout/CirclePictureHierarchy"/>
    <dgm:cxn modelId="{AAC07F78-E3EE-4CF3-8146-098FC88ECE7B}" type="presParOf" srcId="{AF827E58-D301-422A-8CC6-F38D8F7E5D0B}" destId="{0B073D8B-DE82-4F34-B096-5D3D3F1B115C}" srcOrd="0" destOrd="0" presId="urn:microsoft.com/office/officeart/2009/layout/CirclePictureHierarchy"/>
    <dgm:cxn modelId="{7F2FD62C-4E95-4C1F-9953-CE7BBCBF214D}" type="presParOf" srcId="{0B073D8B-DE82-4F34-B096-5D3D3F1B115C}" destId="{21F9066A-4254-424E-8143-73E7AAED1902}" srcOrd="0" destOrd="0" presId="urn:microsoft.com/office/officeart/2009/layout/CirclePictureHierarchy"/>
    <dgm:cxn modelId="{FDE06A69-B194-47E6-BF39-E7399902DE6E}" type="presParOf" srcId="{0B073D8B-DE82-4F34-B096-5D3D3F1B115C}" destId="{1525E447-1050-41F4-BA22-73D85CE4C393}" srcOrd="1" destOrd="0" presId="urn:microsoft.com/office/officeart/2009/layout/CirclePictureHierarchy"/>
    <dgm:cxn modelId="{B78BE4A4-3CD0-4481-86FD-666509808A7F}" type="presParOf" srcId="{AF827E58-D301-422A-8CC6-F38D8F7E5D0B}" destId="{64019E38-2B40-4FEF-BB3C-763A9490B4F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CE30F-EF70-4542-AE30-AF3E396FCF41}">
      <dsp:nvSpPr>
        <dsp:cNvPr id="0" name=""/>
        <dsp:cNvSpPr/>
      </dsp:nvSpPr>
      <dsp:spPr>
        <a:xfrm>
          <a:off x="9735741" y="3549005"/>
          <a:ext cx="728245" cy="166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079"/>
              </a:lnTo>
              <a:lnTo>
                <a:pt x="728245" y="84079"/>
              </a:lnTo>
              <a:lnTo>
                <a:pt x="728245" y="1668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72704-7263-4182-98AF-2C556BEEECB9}">
      <dsp:nvSpPr>
        <dsp:cNvPr id="0" name=""/>
        <dsp:cNvSpPr/>
      </dsp:nvSpPr>
      <dsp:spPr>
        <a:xfrm>
          <a:off x="9007495" y="3549005"/>
          <a:ext cx="728245" cy="166834"/>
        </a:xfrm>
        <a:custGeom>
          <a:avLst/>
          <a:gdLst/>
          <a:ahLst/>
          <a:cxnLst/>
          <a:rect l="0" t="0" r="0" b="0"/>
          <a:pathLst>
            <a:path>
              <a:moveTo>
                <a:pt x="728245" y="0"/>
              </a:moveTo>
              <a:lnTo>
                <a:pt x="728245" y="84079"/>
              </a:lnTo>
              <a:lnTo>
                <a:pt x="0" y="84079"/>
              </a:lnTo>
              <a:lnTo>
                <a:pt x="0" y="1668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9667F-24FA-4084-BEBC-50D0CBBE0301}">
      <dsp:nvSpPr>
        <dsp:cNvPr id="0" name=""/>
        <dsp:cNvSpPr/>
      </dsp:nvSpPr>
      <dsp:spPr>
        <a:xfrm>
          <a:off x="5366266" y="2852537"/>
          <a:ext cx="4369475" cy="166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079"/>
              </a:lnTo>
              <a:lnTo>
                <a:pt x="4369475" y="84079"/>
              </a:lnTo>
              <a:lnTo>
                <a:pt x="4369475" y="1668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FC467-F67D-4481-AAA4-34F3C8A406A9}">
      <dsp:nvSpPr>
        <dsp:cNvPr id="0" name=""/>
        <dsp:cNvSpPr/>
      </dsp:nvSpPr>
      <dsp:spPr>
        <a:xfrm>
          <a:off x="6822758" y="3549005"/>
          <a:ext cx="728245" cy="166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079"/>
              </a:lnTo>
              <a:lnTo>
                <a:pt x="728245" y="84079"/>
              </a:lnTo>
              <a:lnTo>
                <a:pt x="728245" y="1668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DDE15-6FC0-444B-BEE2-5151831B0355}">
      <dsp:nvSpPr>
        <dsp:cNvPr id="0" name=""/>
        <dsp:cNvSpPr/>
      </dsp:nvSpPr>
      <dsp:spPr>
        <a:xfrm>
          <a:off x="6094512" y="3549005"/>
          <a:ext cx="728245" cy="166834"/>
        </a:xfrm>
        <a:custGeom>
          <a:avLst/>
          <a:gdLst/>
          <a:ahLst/>
          <a:cxnLst/>
          <a:rect l="0" t="0" r="0" b="0"/>
          <a:pathLst>
            <a:path>
              <a:moveTo>
                <a:pt x="728245" y="0"/>
              </a:moveTo>
              <a:lnTo>
                <a:pt x="728245" y="84079"/>
              </a:lnTo>
              <a:lnTo>
                <a:pt x="0" y="84079"/>
              </a:lnTo>
              <a:lnTo>
                <a:pt x="0" y="1668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0C702-E19C-40E1-A3E6-7666394C6FCF}">
      <dsp:nvSpPr>
        <dsp:cNvPr id="0" name=""/>
        <dsp:cNvSpPr/>
      </dsp:nvSpPr>
      <dsp:spPr>
        <a:xfrm>
          <a:off x="5366266" y="2852537"/>
          <a:ext cx="1456491" cy="166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079"/>
              </a:lnTo>
              <a:lnTo>
                <a:pt x="1456491" y="84079"/>
              </a:lnTo>
              <a:lnTo>
                <a:pt x="1456491" y="1668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7086A-C49D-4035-876A-FE8F6BD66D5A}">
      <dsp:nvSpPr>
        <dsp:cNvPr id="0" name=""/>
        <dsp:cNvSpPr/>
      </dsp:nvSpPr>
      <dsp:spPr>
        <a:xfrm>
          <a:off x="3909774" y="3549005"/>
          <a:ext cx="728245" cy="166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079"/>
              </a:lnTo>
              <a:lnTo>
                <a:pt x="728245" y="84079"/>
              </a:lnTo>
              <a:lnTo>
                <a:pt x="728245" y="1668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C3559-DFFF-4187-BD99-D8A09639D258}">
      <dsp:nvSpPr>
        <dsp:cNvPr id="0" name=""/>
        <dsp:cNvSpPr/>
      </dsp:nvSpPr>
      <dsp:spPr>
        <a:xfrm>
          <a:off x="3181528" y="3549005"/>
          <a:ext cx="728245" cy="166834"/>
        </a:xfrm>
        <a:custGeom>
          <a:avLst/>
          <a:gdLst/>
          <a:ahLst/>
          <a:cxnLst/>
          <a:rect l="0" t="0" r="0" b="0"/>
          <a:pathLst>
            <a:path>
              <a:moveTo>
                <a:pt x="728245" y="0"/>
              </a:moveTo>
              <a:lnTo>
                <a:pt x="728245" y="84079"/>
              </a:lnTo>
              <a:lnTo>
                <a:pt x="0" y="84079"/>
              </a:lnTo>
              <a:lnTo>
                <a:pt x="0" y="1668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8BD62-193E-4271-AC7D-549A74BEF53D}">
      <dsp:nvSpPr>
        <dsp:cNvPr id="0" name=""/>
        <dsp:cNvSpPr/>
      </dsp:nvSpPr>
      <dsp:spPr>
        <a:xfrm>
          <a:off x="3909774" y="2852537"/>
          <a:ext cx="1456491" cy="166834"/>
        </a:xfrm>
        <a:custGeom>
          <a:avLst/>
          <a:gdLst/>
          <a:ahLst/>
          <a:cxnLst/>
          <a:rect l="0" t="0" r="0" b="0"/>
          <a:pathLst>
            <a:path>
              <a:moveTo>
                <a:pt x="1456491" y="0"/>
              </a:moveTo>
              <a:lnTo>
                <a:pt x="1456491" y="84079"/>
              </a:lnTo>
              <a:lnTo>
                <a:pt x="0" y="84079"/>
              </a:lnTo>
              <a:lnTo>
                <a:pt x="0" y="1668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B548F-C5BC-47D7-8A33-0BABF473E215}">
      <dsp:nvSpPr>
        <dsp:cNvPr id="0" name=""/>
        <dsp:cNvSpPr/>
      </dsp:nvSpPr>
      <dsp:spPr>
        <a:xfrm>
          <a:off x="996791" y="3549005"/>
          <a:ext cx="728245" cy="166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079"/>
              </a:lnTo>
              <a:lnTo>
                <a:pt x="728245" y="84079"/>
              </a:lnTo>
              <a:lnTo>
                <a:pt x="728245" y="1668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421D2-D6BF-4AE2-AC31-7C2AAB7E74BA}">
      <dsp:nvSpPr>
        <dsp:cNvPr id="0" name=""/>
        <dsp:cNvSpPr/>
      </dsp:nvSpPr>
      <dsp:spPr>
        <a:xfrm>
          <a:off x="268545" y="3549005"/>
          <a:ext cx="728245" cy="166834"/>
        </a:xfrm>
        <a:custGeom>
          <a:avLst/>
          <a:gdLst/>
          <a:ahLst/>
          <a:cxnLst/>
          <a:rect l="0" t="0" r="0" b="0"/>
          <a:pathLst>
            <a:path>
              <a:moveTo>
                <a:pt x="728245" y="0"/>
              </a:moveTo>
              <a:lnTo>
                <a:pt x="728245" y="84079"/>
              </a:lnTo>
              <a:lnTo>
                <a:pt x="0" y="84079"/>
              </a:lnTo>
              <a:lnTo>
                <a:pt x="0" y="1668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BE238-CE3D-4B80-A206-E0034D81CFE1}">
      <dsp:nvSpPr>
        <dsp:cNvPr id="0" name=""/>
        <dsp:cNvSpPr/>
      </dsp:nvSpPr>
      <dsp:spPr>
        <a:xfrm>
          <a:off x="996791" y="2852537"/>
          <a:ext cx="4369475" cy="166834"/>
        </a:xfrm>
        <a:custGeom>
          <a:avLst/>
          <a:gdLst/>
          <a:ahLst/>
          <a:cxnLst/>
          <a:rect l="0" t="0" r="0" b="0"/>
          <a:pathLst>
            <a:path>
              <a:moveTo>
                <a:pt x="4369475" y="0"/>
              </a:moveTo>
              <a:lnTo>
                <a:pt x="4369475" y="84079"/>
              </a:lnTo>
              <a:lnTo>
                <a:pt x="0" y="84079"/>
              </a:lnTo>
              <a:lnTo>
                <a:pt x="0" y="1668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62FF8-5575-46FE-95AF-58A417B77705}">
      <dsp:nvSpPr>
        <dsp:cNvPr id="0" name=""/>
        <dsp:cNvSpPr/>
      </dsp:nvSpPr>
      <dsp:spPr>
        <a:xfrm>
          <a:off x="5101449" y="2322904"/>
          <a:ext cx="529633" cy="529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73320-1B1E-4EF2-8AB1-CAA190910B17}">
      <dsp:nvSpPr>
        <dsp:cNvPr id="0" name=""/>
        <dsp:cNvSpPr/>
      </dsp:nvSpPr>
      <dsp:spPr>
        <a:xfrm>
          <a:off x="5631083" y="2321580"/>
          <a:ext cx="794450" cy="529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Lojista</a:t>
          </a:r>
        </a:p>
      </dsp:txBody>
      <dsp:txXfrm>
        <a:off x="5631083" y="2321580"/>
        <a:ext cx="794450" cy="529633"/>
      </dsp:txXfrm>
    </dsp:sp>
    <dsp:sp modelId="{F050A2C2-8737-4570-BB50-AE9551820796}">
      <dsp:nvSpPr>
        <dsp:cNvPr id="0" name=""/>
        <dsp:cNvSpPr/>
      </dsp:nvSpPr>
      <dsp:spPr>
        <a:xfrm>
          <a:off x="731974" y="3019372"/>
          <a:ext cx="529633" cy="529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7E021-A1BF-437D-9F44-B30D7DD8237A}">
      <dsp:nvSpPr>
        <dsp:cNvPr id="0" name=""/>
        <dsp:cNvSpPr/>
      </dsp:nvSpPr>
      <dsp:spPr>
        <a:xfrm>
          <a:off x="1261608" y="3018048"/>
          <a:ext cx="794450" cy="529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Web</a:t>
          </a:r>
        </a:p>
      </dsp:txBody>
      <dsp:txXfrm>
        <a:off x="1261608" y="3018048"/>
        <a:ext cx="794450" cy="529633"/>
      </dsp:txXfrm>
    </dsp:sp>
    <dsp:sp modelId="{F6C1B626-C1EE-4CC1-BA80-4083086F549F}">
      <dsp:nvSpPr>
        <dsp:cNvPr id="0" name=""/>
        <dsp:cNvSpPr/>
      </dsp:nvSpPr>
      <dsp:spPr>
        <a:xfrm>
          <a:off x="3728" y="3715840"/>
          <a:ext cx="529633" cy="529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425FD-9D3A-4B88-BFEC-D0B32559956E}">
      <dsp:nvSpPr>
        <dsp:cNvPr id="0" name=""/>
        <dsp:cNvSpPr/>
      </dsp:nvSpPr>
      <dsp:spPr>
        <a:xfrm>
          <a:off x="533362" y="3714516"/>
          <a:ext cx="794450" cy="529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Dev</a:t>
          </a:r>
          <a:endParaRPr lang="pt-BR" sz="1400" kern="1200" dirty="0"/>
        </a:p>
      </dsp:txBody>
      <dsp:txXfrm>
        <a:off x="533362" y="3714516"/>
        <a:ext cx="794450" cy="529633"/>
      </dsp:txXfrm>
    </dsp:sp>
    <dsp:sp modelId="{7B6FA072-FE49-453D-9538-B9F0DFDD19D1}">
      <dsp:nvSpPr>
        <dsp:cNvPr id="0" name=""/>
        <dsp:cNvSpPr/>
      </dsp:nvSpPr>
      <dsp:spPr>
        <a:xfrm>
          <a:off x="1460220" y="3715840"/>
          <a:ext cx="529633" cy="529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92FEB-4988-48B1-BC43-2E575ADE0D73}">
      <dsp:nvSpPr>
        <dsp:cNvPr id="0" name=""/>
        <dsp:cNvSpPr/>
      </dsp:nvSpPr>
      <dsp:spPr>
        <a:xfrm>
          <a:off x="1989853" y="3714516"/>
          <a:ext cx="794450" cy="529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Homolog</a:t>
          </a:r>
          <a:endParaRPr lang="pt-BR" sz="1400" kern="1200" dirty="0"/>
        </a:p>
      </dsp:txBody>
      <dsp:txXfrm>
        <a:off x="1989853" y="3714516"/>
        <a:ext cx="794450" cy="529633"/>
      </dsp:txXfrm>
    </dsp:sp>
    <dsp:sp modelId="{2589C445-70CD-4C1A-8DD6-A79ABBA6293F}">
      <dsp:nvSpPr>
        <dsp:cNvPr id="0" name=""/>
        <dsp:cNvSpPr/>
      </dsp:nvSpPr>
      <dsp:spPr>
        <a:xfrm>
          <a:off x="3644958" y="3019372"/>
          <a:ext cx="529633" cy="529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1456D-7BEF-4819-95E3-2484002000C6}">
      <dsp:nvSpPr>
        <dsp:cNvPr id="0" name=""/>
        <dsp:cNvSpPr/>
      </dsp:nvSpPr>
      <dsp:spPr>
        <a:xfrm>
          <a:off x="4174591" y="3018048"/>
          <a:ext cx="794450" cy="529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IOS</a:t>
          </a:r>
        </a:p>
      </dsp:txBody>
      <dsp:txXfrm>
        <a:off x="4174591" y="3018048"/>
        <a:ext cx="794450" cy="529633"/>
      </dsp:txXfrm>
    </dsp:sp>
    <dsp:sp modelId="{9777BFDB-6C80-4087-B7B0-57DAF385E8DB}">
      <dsp:nvSpPr>
        <dsp:cNvPr id="0" name=""/>
        <dsp:cNvSpPr/>
      </dsp:nvSpPr>
      <dsp:spPr>
        <a:xfrm>
          <a:off x="2916712" y="3715840"/>
          <a:ext cx="529633" cy="529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D0D52-E2E5-4FFF-90B7-412476DFDCC0}">
      <dsp:nvSpPr>
        <dsp:cNvPr id="0" name=""/>
        <dsp:cNvSpPr/>
      </dsp:nvSpPr>
      <dsp:spPr>
        <a:xfrm>
          <a:off x="3446345" y="3714516"/>
          <a:ext cx="794450" cy="529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Dev</a:t>
          </a:r>
          <a:endParaRPr lang="pt-BR" sz="1400" kern="1200" dirty="0"/>
        </a:p>
      </dsp:txBody>
      <dsp:txXfrm>
        <a:off x="3446345" y="3714516"/>
        <a:ext cx="794450" cy="529633"/>
      </dsp:txXfrm>
    </dsp:sp>
    <dsp:sp modelId="{0FE43AA3-D0B5-46C0-B48A-AB515D1BD3BC}">
      <dsp:nvSpPr>
        <dsp:cNvPr id="0" name=""/>
        <dsp:cNvSpPr/>
      </dsp:nvSpPr>
      <dsp:spPr>
        <a:xfrm>
          <a:off x="4373203" y="3715840"/>
          <a:ext cx="529633" cy="529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280F1-5B52-4545-B222-EF19B4D05190}">
      <dsp:nvSpPr>
        <dsp:cNvPr id="0" name=""/>
        <dsp:cNvSpPr/>
      </dsp:nvSpPr>
      <dsp:spPr>
        <a:xfrm>
          <a:off x="4902837" y="3714516"/>
          <a:ext cx="794450" cy="529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Homolog</a:t>
          </a:r>
          <a:endParaRPr lang="pt-BR" sz="1400" kern="1200" dirty="0"/>
        </a:p>
      </dsp:txBody>
      <dsp:txXfrm>
        <a:off x="4902837" y="3714516"/>
        <a:ext cx="794450" cy="529633"/>
      </dsp:txXfrm>
    </dsp:sp>
    <dsp:sp modelId="{1A777BB9-4534-4EAF-9289-6BBD2C8BA1A0}">
      <dsp:nvSpPr>
        <dsp:cNvPr id="0" name=""/>
        <dsp:cNvSpPr/>
      </dsp:nvSpPr>
      <dsp:spPr>
        <a:xfrm>
          <a:off x="6557941" y="3019372"/>
          <a:ext cx="529633" cy="529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77AEC-DAE8-449E-857B-2DD2F289AE9D}">
      <dsp:nvSpPr>
        <dsp:cNvPr id="0" name=""/>
        <dsp:cNvSpPr/>
      </dsp:nvSpPr>
      <dsp:spPr>
        <a:xfrm>
          <a:off x="7087574" y="3018048"/>
          <a:ext cx="794450" cy="529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Android</a:t>
          </a:r>
        </a:p>
      </dsp:txBody>
      <dsp:txXfrm>
        <a:off x="7087574" y="3018048"/>
        <a:ext cx="794450" cy="529633"/>
      </dsp:txXfrm>
    </dsp:sp>
    <dsp:sp modelId="{5006AF40-7C7F-4CAF-A698-9ABFF747DD92}">
      <dsp:nvSpPr>
        <dsp:cNvPr id="0" name=""/>
        <dsp:cNvSpPr/>
      </dsp:nvSpPr>
      <dsp:spPr>
        <a:xfrm>
          <a:off x="5829695" y="3715840"/>
          <a:ext cx="529633" cy="529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8B472-CE72-4B56-99C1-DF187E67B083}">
      <dsp:nvSpPr>
        <dsp:cNvPr id="0" name=""/>
        <dsp:cNvSpPr/>
      </dsp:nvSpPr>
      <dsp:spPr>
        <a:xfrm>
          <a:off x="6359329" y="3714516"/>
          <a:ext cx="794450" cy="529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Dev</a:t>
          </a:r>
          <a:endParaRPr lang="pt-BR" sz="1400" kern="1200" dirty="0"/>
        </a:p>
      </dsp:txBody>
      <dsp:txXfrm>
        <a:off x="6359329" y="3714516"/>
        <a:ext cx="794450" cy="529633"/>
      </dsp:txXfrm>
    </dsp:sp>
    <dsp:sp modelId="{8AF28C4C-34F1-4E27-80F3-CF6BAE8EA6E6}">
      <dsp:nvSpPr>
        <dsp:cNvPr id="0" name=""/>
        <dsp:cNvSpPr/>
      </dsp:nvSpPr>
      <dsp:spPr>
        <a:xfrm>
          <a:off x="7286187" y="3715840"/>
          <a:ext cx="529633" cy="529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BEF89-5A79-4CA8-B9CF-6342B2CDCE72}">
      <dsp:nvSpPr>
        <dsp:cNvPr id="0" name=""/>
        <dsp:cNvSpPr/>
      </dsp:nvSpPr>
      <dsp:spPr>
        <a:xfrm>
          <a:off x="7815820" y="3714516"/>
          <a:ext cx="794450" cy="529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Homolog</a:t>
          </a:r>
          <a:endParaRPr lang="pt-BR" sz="1400" kern="1200" dirty="0"/>
        </a:p>
      </dsp:txBody>
      <dsp:txXfrm>
        <a:off x="7815820" y="3714516"/>
        <a:ext cx="794450" cy="529633"/>
      </dsp:txXfrm>
    </dsp:sp>
    <dsp:sp modelId="{995B9AB2-2641-4D0E-8067-89403F34F4C2}">
      <dsp:nvSpPr>
        <dsp:cNvPr id="0" name=""/>
        <dsp:cNvSpPr/>
      </dsp:nvSpPr>
      <dsp:spPr>
        <a:xfrm>
          <a:off x="9470924" y="3019372"/>
          <a:ext cx="529633" cy="529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2DA21-1D58-4D82-A61B-B118945AB140}">
      <dsp:nvSpPr>
        <dsp:cNvPr id="0" name=""/>
        <dsp:cNvSpPr/>
      </dsp:nvSpPr>
      <dsp:spPr>
        <a:xfrm>
          <a:off x="10000558" y="3018048"/>
          <a:ext cx="794450" cy="529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Back-</a:t>
          </a:r>
          <a:r>
            <a:rPr lang="pt-BR" sz="1400" kern="1200" dirty="0" err="1"/>
            <a:t>End</a:t>
          </a:r>
          <a:endParaRPr lang="pt-BR" sz="1400" kern="1200" dirty="0"/>
        </a:p>
      </dsp:txBody>
      <dsp:txXfrm>
        <a:off x="10000558" y="3018048"/>
        <a:ext cx="794450" cy="529633"/>
      </dsp:txXfrm>
    </dsp:sp>
    <dsp:sp modelId="{30DC89C9-063A-4A20-9F75-568C3959D03B}">
      <dsp:nvSpPr>
        <dsp:cNvPr id="0" name=""/>
        <dsp:cNvSpPr/>
      </dsp:nvSpPr>
      <dsp:spPr>
        <a:xfrm>
          <a:off x="8742679" y="3715840"/>
          <a:ext cx="529633" cy="529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93B9D-329F-41D1-9D62-54E4B8396133}">
      <dsp:nvSpPr>
        <dsp:cNvPr id="0" name=""/>
        <dsp:cNvSpPr/>
      </dsp:nvSpPr>
      <dsp:spPr>
        <a:xfrm>
          <a:off x="9272312" y="3714516"/>
          <a:ext cx="794450" cy="529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Dev</a:t>
          </a:r>
          <a:endParaRPr lang="pt-BR" sz="1400" kern="1200" dirty="0"/>
        </a:p>
      </dsp:txBody>
      <dsp:txXfrm>
        <a:off x="9272312" y="3714516"/>
        <a:ext cx="794450" cy="529633"/>
      </dsp:txXfrm>
    </dsp:sp>
    <dsp:sp modelId="{21F9066A-4254-424E-8143-73E7AAED1902}">
      <dsp:nvSpPr>
        <dsp:cNvPr id="0" name=""/>
        <dsp:cNvSpPr/>
      </dsp:nvSpPr>
      <dsp:spPr>
        <a:xfrm>
          <a:off x="10199170" y="3715840"/>
          <a:ext cx="529633" cy="529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5E447-1050-41F4-BA22-73D85CE4C393}">
      <dsp:nvSpPr>
        <dsp:cNvPr id="0" name=""/>
        <dsp:cNvSpPr/>
      </dsp:nvSpPr>
      <dsp:spPr>
        <a:xfrm>
          <a:off x="10728804" y="3714516"/>
          <a:ext cx="794450" cy="529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Homolog</a:t>
          </a:r>
          <a:endParaRPr lang="pt-BR" sz="1400" kern="1200" dirty="0"/>
        </a:p>
      </dsp:txBody>
      <dsp:txXfrm>
        <a:off x="10728804" y="3714516"/>
        <a:ext cx="794450" cy="529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B73AA-9BAF-4705-BD91-4837CEDE9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FB9CBC-604F-481C-AB77-39EF90AE2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EF0EA5-CB52-4908-B7E4-D371D8F9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439-CB50-4006-8DDD-493F7E24C4BB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D57ADC-2190-46CC-9846-B7B54443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702AC5-E4C2-475C-A72F-3E09D5BD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94E-B6D2-440D-9604-0F6C69C4A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5CE32-C851-4E03-8CA7-8FB10AC7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DB6748-56BE-435A-9F82-ED8B182EF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61BD28-AC83-4925-8E53-8879148A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439-CB50-4006-8DDD-493F7E24C4BB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0EFBB4-4082-4E42-BF7C-FF3307DC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61B7D-533B-4CA9-BF01-CF1C42DC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94E-B6D2-440D-9604-0F6C69C4A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47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87D3F4-8A52-482C-BC28-F80171EE2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734DD5-56F1-4669-9929-BBA08F8BB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9A69AF-1208-492B-BD63-0ECEDC72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439-CB50-4006-8DDD-493F7E24C4BB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E96A46-E27A-4DD0-8BF1-BF641017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AB2690-447F-4B2C-A587-D4018F59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94E-B6D2-440D-9604-0F6C69C4A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82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655A-C720-4969-876A-BFACB2D2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E2D754-F6F1-44D2-BCD6-CEE7EE9FA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14F090-D5D0-48B6-B77C-B6D8846D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439-CB50-4006-8DDD-493F7E24C4BB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B873D2-B6DE-45B6-BA4D-EA3588EB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C82B75-0134-4BA9-A2D3-D80AB3C5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94E-B6D2-440D-9604-0F6C69C4A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61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B676D-20FB-4B0D-BA5C-ECA5E4BF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C6632F-85C3-48BC-A323-338159945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C3103-AF64-4C5D-B08A-C1BD0831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439-CB50-4006-8DDD-493F7E24C4BB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2274D2-EE57-4B0F-83B4-92955DC1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FAA396-26C2-453D-A3E2-4ABD02F2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94E-B6D2-440D-9604-0F6C69C4A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65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6B7B1-A4F4-4E42-9F01-860E0C1E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DB8BB8-5A9C-4A32-8BE5-929B64C4B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0D0EC1-CD24-43D9-AD66-68D994328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82FAD9-8338-45F4-83CF-BBA2EA45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439-CB50-4006-8DDD-493F7E24C4BB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4B8B55-2019-4242-81E1-C8124D36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799551-06B3-447E-992A-18B7F922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94E-B6D2-440D-9604-0F6C69C4A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84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DD8A0-C659-43E8-BEFA-D8431D7D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1EDEBD-D7D6-4650-AF71-2376D3170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BFA652-223C-44FA-836D-F25BE59E6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E79105-5AE8-446D-947B-9DEEB497E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27B249-66F9-459E-9F01-45C658032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B7E114-A9FE-4069-A8DC-5AD8880D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439-CB50-4006-8DDD-493F7E24C4BB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3764EC-5553-4CDA-825C-8820F852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693A27-7111-4FF7-B480-5B1CDCB4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94E-B6D2-440D-9604-0F6C69C4A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54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88879-228E-4A7D-B349-40BBFEDD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54F8C1-88AB-4AE8-8E7F-5E9337E2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439-CB50-4006-8DDD-493F7E24C4BB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229F0-3C03-4BFD-8C29-AF5020EF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97705F-201A-4980-91EE-A9D338F5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94E-B6D2-440D-9604-0F6C69C4A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63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1E9758-3E3F-4C49-A162-B693D246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439-CB50-4006-8DDD-493F7E24C4BB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37E883-4126-4AB7-8698-99E1E7E4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DDE5E8-A96C-49E9-9D55-C30C817F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94E-B6D2-440D-9604-0F6C69C4A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38CF8-3FDE-44D2-A11B-B975E8ED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C5A683-9B6F-4A3D-81A1-3826FFD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C8FE47-A5DB-44F9-945B-101DE13B3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DD2D68-1B2F-47AF-8BE7-C769F56D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439-CB50-4006-8DDD-493F7E24C4BB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F94DD7-887F-4BE8-8806-D2528F0C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FAFFB9-D8CD-4C11-A62E-D84ED326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94E-B6D2-440D-9604-0F6C69C4A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45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F7993-30F8-45B7-9DC7-B19302C6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2E0078-D407-40BE-883E-F6F02A9BE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EDB8B8-C1F8-4F06-BF74-449635686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88466C-ECA9-489C-BE54-F4B519A3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439-CB50-4006-8DDD-493F7E24C4BB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FF703B-5A6F-4565-B1A4-5233EE0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0DB4D0-D3ED-4799-B771-206C1AF0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94E-B6D2-440D-9604-0F6C69C4A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33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CA4CD0-85A9-4CEF-A4FE-EC912696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EB390-D920-423E-BF22-50B601741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9A96C7-1EDC-4541-82F1-1EAB97F8E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D8439-CB50-4006-8DDD-493F7E24C4BB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D1E243-0765-4C0C-8F1F-09E56417E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373D5B-AD7C-4C1D-80ED-4F8CF929A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5D94E-B6D2-440D-9604-0F6C69C4A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85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63D7D1B-3226-4138-B018-45343EEB1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436988"/>
              </p:ext>
            </p:extLst>
          </p:nvPr>
        </p:nvGraphicFramePr>
        <p:xfrm>
          <a:off x="457199" y="166255"/>
          <a:ext cx="11526983" cy="656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764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Wellington M. de Almeida</dc:creator>
  <cp:lastModifiedBy>Wellington M. de Almeida</cp:lastModifiedBy>
  <cp:revision>5</cp:revision>
  <dcterms:created xsi:type="dcterms:W3CDTF">2018-03-13T12:07:02Z</dcterms:created>
  <dcterms:modified xsi:type="dcterms:W3CDTF">2018-03-13T12:37:21Z</dcterms:modified>
</cp:coreProperties>
</file>