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a891fb6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a891fb6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a891fb6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a891fb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a891fb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a891fb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a891fb6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a891fb6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a891fb6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a891fb6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a891fb6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a891fb6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92501" y="2301150"/>
            <a:ext cx="5947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Entenda facilmente essa técnica de avaliação..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Técnica Holdout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65475" y="2103300"/>
            <a:ext cx="436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Divide dados de treino e teste aleatoriamente.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Funciona bem com muitos dados.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Variância nos dados pode deixar a avaliação fraca.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100" y="1547650"/>
            <a:ext cx="28575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Evita problemas de aleatoriedade.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Resultado mais robusto.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Pode ser um problema de desempenho.</a:t>
            </a:r>
            <a:endParaRPr sz="14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175" y="1227700"/>
            <a:ext cx="2792550" cy="38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64300" y="569550"/>
            <a:ext cx="8137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Como funciona a Validação Cruzada (Cross Validation)</a:t>
            </a:r>
            <a:endParaRPr sz="18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725" y="1170700"/>
            <a:ext cx="2792550" cy="38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618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Iterações...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835275"/>
            <a:ext cx="8101724" cy="27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618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Iterações...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625" y="1330450"/>
            <a:ext cx="6589676" cy="37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Hands on!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