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6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99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7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6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7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1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0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7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9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8B68-3653-426D-AFA1-3B952CBAFCB2}" type="datetimeFigureOut">
              <a:rPr lang="zh-CN" altLang="en-US" smtClean="0"/>
              <a:t>2013/9/29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DAF5A-2F5A-48CB-B6AF-65EF053C6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71600" y="1992352"/>
            <a:ext cx="1152128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849424" y="1955488"/>
            <a:ext cx="1152128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19872" y="3645024"/>
            <a:ext cx="1152128" cy="648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8759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预约申请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采购申请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报修申请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统计查询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查询设备信息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个人信息管理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33300" y="210594"/>
            <a:ext cx="4536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预约审核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采购审核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报修审核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统计查询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查询设备信息、查询用户信息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个人信息管理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系统维护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增删用户、用户评分</a:t>
            </a:r>
            <a:r>
              <a:rPr lang="en-US" altLang="zh-CN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4293096"/>
            <a:ext cx="4344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导入命令（出库单、采购单、报修单）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资产出库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资产入库、核实设备并评分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采购新设备并评分、入库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维修设备并登记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统计查询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查询设备信息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个人信息管理</a:t>
            </a:r>
            <a:endParaRPr lang="en-US" altLang="zh-CN" dirty="0" smtClean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411760" y="2204864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3848" y="180768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生成申请单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860032" y="2708920"/>
            <a:ext cx="989392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4728" y="3176972"/>
            <a:ext cx="11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生成命令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195736" y="2708920"/>
            <a:ext cx="1008112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1979712" y="2852936"/>
            <a:ext cx="1080120" cy="1008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270891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资产入库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6592" y="332185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资产出库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54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7704" y="1886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预约申请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采购申请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报修申请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统计查询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查询设备信息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个人信息管理</a:t>
            </a:r>
            <a:endParaRPr lang="en-US" altLang="zh-CN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98448" y="603268"/>
            <a:ext cx="1152128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204864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操作流程：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用户凭用户名、密码登录系统，对现有资产进行统计查询，对所需资产进行预约申请，提交预约申请单，等待管理员审核；若审核通过，用户前往仓库</a:t>
            </a:r>
            <a:r>
              <a:rPr lang="zh-CN" altLang="en-US" dirty="0" smtClean="0"/>
              <a:t>，普通</a:t>
            </a:r>
            <a:r>
              <a:rPr lang="zh-CN" altLang="en-US" dirty="0"/>
              <a:t>设备，自助扫描</a:t>
            </a:r>
            <a:r>
              <a:rPr lang="zh-CN" altLang="en-US" dirty="0" smtClean="0"/>
              <a:t>借出，贵重设备由</a:t>
            </a:r>
            <a:r>
              <a:rPr lang="zh-CN" altLang="en-US" dirty="0" smtClean="0"/>
              <a:t>仓库员提取该资产，实现资产出库；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用户归还设备时</a:t>
            </a:r>
            <a:r>
              <a:rPr lang="zh-CN" altLang="en-US" dirty="0" smtClean="0"/>
              <a:t>，普通物品直接自助归还，贵重物品交</a:t>
            </a:r>
            <a:r>
              <a:rPr lang="zh-CN" altLang="en-US" dirty="0" smtClean="0"/>
              <a:t>予仓库员，仓库员对设备进行</a:t>
            </a:r>
            <a:r>
              <a:rPr lang="zh-CN" altLang="en-US" dirty="0" smtClean="0"/>
              <a:t>检察；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用户填写采购申请单，等待管理员审核；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查看、修改个人</a:t>
            </a:r>
            <a:r>
              <a:rPr lang="zh-CN" altLang="en-US" dirty="0" smtClean="0"/>
              <a:t>信息、历史借记信息、预约审批信息。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29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21888" y="692696"/>
            <a:ext cx="1152128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85256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预约审核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采购审核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报修审核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统计查询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查询设备信息、查询用户信息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个人信息管理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系统维护</a:t>
            </a:r>
            <a:r>
              <a:rPr lang="en-US" altLang="zh-CN" dirty="0" smtClean="0"/>
              <a:t>(</a:t>
            </a:r>
            <a:r>
              <a:rPr lang="zh-CN" altLang="en-US" dirty="0" smtClean="0"/>
              <a:t>增删用户、用户评分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1988840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操作流程：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管理员凭用户名、密码登录</a:t>
            </a:r>
            <a:r>
              <a:rPr lang="zh-CN" altLang="en-US" dirty="0" smtClean="0"/>
              <a:t>系统，导入申请单并逐一审核。对预约申请单，若审核通过，则对仓库员生成出库命令，允许用户在预约周期内借用该设备。对采购申请单，若审核通过，则对仓库员生成采购命令，由仓库员进行采购；对报修申请单，若审核通过，则对仓库员生成保修命令，由仓库员进行保修；若审核不通过，告示用户审核结果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统计查询设备信息、用户信息； 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查看、修改个人</a:t>
            </a:r>
            <a:r>
              <a:rPr lang="zh-CN" altLang="en-US" dirty="0" smtClean="0"/>
              <a:t>信息，审批预约申请；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进行系统维护，增删用户；根据用户借用情况</a:t>
            </a:r>
            <a:r>
              <a:rPr lang="en-US" altLang="zh-CN" dirty="0" smtClean="0"/>
              <a:t>(</a:t>
            </a:r>
            <a:r>
              <a:rPr lang="zh-CN" altLang="en-US" dirty="0" smtClean="0"/>
              <a:t>超期与否，设备磨损与否</a:t>
            </a:r>
            <a:r>
              <a:rPr lang="en-US" altLang="zh-CN" dirty="0" smtClean="0"/>
              <a:t>)</a:t>
            </a:r>
            <a:r>
              <a:rPr lang="zh-CN" altLang="en-US" dirty="0" smtClean="0"/>
              <a:t>对用户进行</a:t>
            </a:r>
            <a:r>
              <a:rPr lang="zh-CN" altLang="en-US" dirty="0" smtClean="0"/>
              <a:t>评分、或限制。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94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620688"/>
            <a:ext cx="1152128" cy="648072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60648"/>
            <a:ext cx="4344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导入命令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出库单、采购单、报修单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资产出</a:t>
            </a:r>
            <a:r>
              <a:rPr lang="zh-CN" altLang="en-US" dirty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资产入库、核实设备并评分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采购新设备并评分、入库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维修设备并登记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统计查询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查询设备信息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个人信息管理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348879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操作流程：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仓库员刷卡登录系统，导入管理员命令</a:t>
            </a:r>
            <a:r>
              <a:rPr lang="en-US" altLang="zh-CN" dirty="0" smtClean="0"/>
              <a:t>(</a:t>
            </a:r>
            <a:r>
              <a:rPr lang="zh-CN" altLang="en-US" dirty="0" smtClean="0"/>
              <a:t>出库单、采购单、报修单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物资出库、评分入库；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采购新设备并评分、入库；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维修设备并登记反馈；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统计查询设备信息、用户信息；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查看、修改个人信息。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19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612</Words>
  <Application>Microsoft Office PowerPoint</Application>
  <PresentationFormat>全屏显示(4:3)</PresentationFormat>
  <Paragraphs>63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yidong</dc:creator>
  <cp:lastModifiedBy>MIOT</cp:lastModifiedBy>
  <cp:revision>21</cp:revision>
  <dcterms:created xsi:type="dcterms:W3CDTF">2013-05-27T13:07:02Z</dcterms:created>
  <dcterms:modified xsi:type="dcterms:W3CDTF">2013-09-29T12:10:43Z</dcterms:modified>
</cp:coreProperties>
</file>