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1EAE7-199B-4CDF-8CB5-8E1EDF5E1C90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E9105-5E85-4367-9F1F-0EDDF0A3A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68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E9105-5E85-4367-9F1F-0EDDF0A3AE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4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2345-149B-4C2E-88EB-934D704E6353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1086-54C3-407B-AFD8-C059545A5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2345-149B-4C2E-88EB-934D704E6353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1086-54C3-407B-AFD8-C059545A5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2345-149B-4C2E-88EB-934D704E6353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1086-54C3-407B-AFD8-C059545A5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5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2345-149B-4C2E-88EB-934D704E6353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1086-54C3-407B-AFD8-C059545A5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8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2345-149B-4C2E-88EB-934D704E6353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1086-54C3-407B-AFD8-C059545A5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0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2345-149B-4C2E-88EB-934D704E6353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1086-54C3-407B-AFD8-C059545A5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8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2345-149B-4C2E-88EB-934D704E6353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1086-54C3-407B-AFD8-C059545A5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5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2345-149B-4C2E-88EB-934D704E6353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1086-54C3-407B-AFD8-C059545A5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6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2345-149B-4C2E-88EB-934D704E6353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1086-54C3-407B-AFD8-C059545A5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2345-149B-4C2E-88EB-934D704E6353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1086-54C3-407B-AFD8-C059545A5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8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2345-149B-4C2E-88EB-934D704E6353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1086-54C3-407B-AFD8-C059545A5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2345-149B-4C2E-88EB-934D704E6353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21086-54C3-407B-AFD8-C059545A5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3728" y="1052736"/>
            <a:ext cx="3528392" cy="49685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3728" y="1052736"/>
            <a:ext cx="35283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资产管理系统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201889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用户名：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3728" y="25649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密码：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03848" y="2018891"/>
            <a:ext cx="201622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03848" y="2562290"/>
            <a:ext cx="201622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037225" y="3429000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555776" y="3429000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14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64794"/>
            <a:ext cx="2880320" cy="4032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164794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借还记录查询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7315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借还信息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90013"/>
              </p:ext>
            </p:extLst>
          </p:nvPr>
        </p:nvGraphicFramePr>
        <p:xfrm>
          <a:off x="323528" y="1366050"/>
          <a:ext cx="2617790" cy="1640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9386"/>
                <a:gridCol w="720080"/>
                <a:gridCol w="720080"/>
                <a:gridCol w="71824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序号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借还编号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设备名称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借还时间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46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J-123456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Android</a:t>
                      </a:r>
                      <a:r>
                        <a:rPr lang="zh-CN" altLang="en-US" sz="1000" dirty="0" smtClean="0"/>
                        <a:t>应用程序开发详解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2013-06-01 11:00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3923928" y="1649267"/>
            <a:ext cx="2880320" cy="4032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23928" y="1628800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借还记录信息</a:t>
            </a:r>
            <a:endParaRPr lang="zh-CN" altLang="en-US" dirty="0"/>
          </a:p>
        </p:txBody>
      </p:sp>
      <p:sp>
        <p:nvSpPr>
          <p:cNvPr id="23" name="TextBox 3"/>
          <p:cNvSpPr txBox="1"/>
          <p:nvPr/>
        </p:nvSpPr>
        <p:spPr>
          <a:xfrm>
            <a:off x="4002568" y="2288047"/>
            <a:ext cx="272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设备编号：</a:t>
            </a:r>
            <a:r>
              <a:rPr lang="en-US" altLang="zh-CN" sz="1600" dirty="0" smtClean="0"/>
              <a:t>A-00000001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5107324" y="2564904"/>
            <a:ext cx="1487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"/>
          <p:cNvSpPr txBox="1"/>
          <p:nvPr/>
        </p:nvSpPr>
        <p:spPr>
          <a:xfrm>
            <a:off x="4002568" y="2729387"/>
            <a:ext cx="280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设备名称：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应用开发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5107324" y="3006244"/>
            <a:ext cx="1487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"/>
          <p:cNvSpPr txBox="1"/>
          <p:nvPr/>
        </p:nvSpPr>
        <p:spPr>
          <a:xfrm>
            <a:off x="4002569" y="3109894"/>
            <a:ext cx="280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借出</a:t>
            </a:r>
            <a:r>
              <a:rPr lang="zh-CN" altLang="en-US" dirty="0" smtClean="0"/>
              <a:t>时间：</a:t>
            </a:r>
            <a:r>
              <a:rPr lang="en-US" altLang="zh-CN" sz="1600" dirty="0" smtClean="0"/>
              <a:t>2013-06-01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107324" y="3386751"/>
            <a:ext cx="1487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"/>
          <p:cNvSpPr txBox="1"/>
          <p:nvPr/>
        </p:nvSpPr>
        <p:spPr>
          <a:xfrm>
            <a:off x="4002569" y="3541942"/>
            <a:ext cx="272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归还</a:t>
            </a:r>
            <a:r>
              <a:rPr lang="zh-CN" altLang="en-US" dirty="0" smtClean="0"/>
              <a:t>时间：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5107324" y="3818799"/>
            <a:ext cx="1487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"/>
          <p:cNvSpPr txBox="1"/>
          <p:nvPr/>
        </p:nvSpPr>
        <p:spPr>
          <a:xfrm>
            <a:off x="4002569" y="3964698"/>
            <a:ext cx="280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是否超期：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5107324" y="4241555"/>
            <a:ext cx="1487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943528" y="1835094"/>
            <a:ext cx="1912440" cy="65924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点击转到设备信息界面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3" idx="2"/>
          </p:cNvCxnSpPr>
          <p:nvPr/>
        </p:nvCxnSpPr>
        <p:spPr>
          <a:xfrm flipH="1">
            <a:off x="6372200" y="2164718"/>
            <a:ext cx="571328" cy="306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776" y="1196752"/>
            <a:ext cx="3384376" cy="47525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55776" y="1196752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资产管理系统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699792" y="1885369"/>
            <a:ext cx="792088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设备查询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860032" y="1885369"/>
            <a:ext cx="792088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申请采购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699792" y="2996952"/>
            <a:ext cx="792088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信息查询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776881" y="1885369"/>
            <a:ext cx="792088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设备借还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4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9752" y="1124744"/>
            <a:ext cx="3312368" cy="4536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9752" y="1124744"/>
            <a:ext cx="33123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设备查询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18448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输入关键字查询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11760" y="2214156"/>
            <a:ext cx="2232248" cy="350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90582" y="2214156"/>
            <a:ext cx="792088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0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1124744"/>
            <a:ext cx="3168352" cy="4536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11760" y="1124744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设备查询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23855"/>
              </p:ext>
            </p:extLst>
          </p:nvPr>
        </p:nvGraphicFramePr>
        <p:xfrm>
          <a:off x="2411761" y="2636912"/>
          <a:ext cx="3157218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9303"/>
                <a:gridCol w="789305"/>
                <a:gridCol w="789305"/>
                <a:gridCol w="78930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序号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设备编号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设备名称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95936" y="533808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上一页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826496" y="533808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一页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39752" y="18448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输入关键字查询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11760" y="2214156"/>
            <a:ext cx="2232248" cy="350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690582" y="2214156"/>
            <a:ext cx="792088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6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7784" y="1268760"/>
            <a:ext cx="2952328" cy="43204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27784" y="1268760"/>
            <a:ext cx="29523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设备查询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7427" y="1846973"/>
            <a:ext cx="133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设备编号</a:t>
            </a:r>
            <a:r>
              <a:rPr lang="en-US" altLang="zh-CN" sz="1200" dirty="0" smtClean="0"/>
              <a:t>:XXXX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750366" y="2138372"/>
            <a:ext cx="133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设备</a:t>
            </a:r>
            <a:r>
              <a:rPr lang="zh-CN" altLang="en-US" sz="1200" dirty="0"/>
              <a:t>名称</a:t>
            </a:r>
            <a:r>
              <a:rPr lang="en-US" altLang="zh-CN" sz="1200" dirty="0" smtClean="0"/>
              <a:t>:XXXX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750366" y="2431921"/>
            <a:ext cx="133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设备状态</a:t>
            </a:r>
            <a:r>
              <a:rPr lang="en-US" altLang="zh-CN" sz="1200" dirty="0" smtClean="0"/>
              <a:t>:XXXX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3872081"/>
            <a:ext cx="133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          备注</a:t>
            </a:r>
            <a:r>
              <a:rPr lang="en-US" altLang="zh-CN" sz="1200" dirty="0" smtClean="0"/>
              <a:t>:XXXX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708920"/>
            <a:ext cx="133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位置编号</a:t>
            </a:r>
            <a:r>
              <a:rPr lang="en-US" altLang="zh-CN" sz="1200" dirty="0" smtClean="0"/>
              <a:t>:XXXX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954775" y="2985919"/>
            <a:ext cx="461665" cy="11631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…………….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954775" y="4365104"/>
            <a:ext cx="825137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8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1628800"/>
            <a:ext cx="2880320" cy="4032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59832" y="1628800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设备借还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2251611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用户</a:t>
            </a:r>
            <a:r>
              <a:rPr lang="zh-CN" altLang="en-US" sz="1600" dirty="0" smtClean="0"/>
              <a:t>状态：可借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347864" y="2683659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用户等级：</a:t>
            </a:r>
            <a:r>
              <a:rPr lang="en-US" altLang="zh-CN" sz="1600" dirty="0" smtClean="0"/>
              <a:t>XX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678287" y="3022213"/>
            <a:ext cx="461665" cy="1558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……………………..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659934" y="4939914"/>
            <a:ext cx="561255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004048" y="4908556"/>
            <a:ext cx="561255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1840" y="4971272"/>
            <a:ext cx="5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借：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9992" y="5002630"/>
            <a:ext cx="62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还：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90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840" y="1628800"/>
            <a:ext cx="2880320" cy="4032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31840" y="1628800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设备借还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0526" y="210083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请扫描二维码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35896" y="2708920"/>
            <a:ext cx="1656184" cy="12961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20526" y="44371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95936" y="4437112"/>
            <a:ext cx="18722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35896" y="5085184"/>
            <a:ext cx="8280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708" y="167290"/>
            <a:ext cx="2880320" cy="4032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708" y="167290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信息查询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26740" y="1103394"/>
            <a:ext cx="2268252" cy="57606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预约信息查询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26740" y="2039498"/>
            <a:ext cx="2268252" cy="57606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</a:t>
            </a:r>
            <a:r>
              <a:rPr lang="zh-CN" altLang="en-US" dirty="0" smtClean="0"/>
              <a:t>信息查询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26740" y="2975602"/>
            <a:ext cx="2268252" cy="57606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</a:t>
            </a:r>
            <a:r>
              <a:rPr lang="zh-CN" altLang="en-US" dirty="0" smtClean="0"/>
              <a:t>还记录查询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71558" y="1319418"/>
            <a:ext cx="2880320" cy="4032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71558" y="1319418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预约信息查询</a:t>
            </a:r>
            <a:endParaRPr lang="zh-CN" altLang="en-US" dirty="0"/>
          </a:p>
        </p:txBody>
      </p:sp>
      <p:sp>
        <p:nvSpPr>
          <p:cNvPr id="14" name="TextBox 3"/>
          <p:cNvSpPr txBox="1"/>
          <p:nvPr/>
        </p:nvSpPr>
        <p:spPr>
          <a:xfrm>
            <a:off x="3071558" y="188619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预约信息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617107"/>
              </p:ext>
            </p:extLst>
          </p:nvPr>
        </p:nvGraphicFramePr>
        <p:xfrm>
          <a:off x="3215574" y="2520674"/>
          <a:ext cx="2617790" cy="212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386"/>
                <a:gridCol w="720080"/>
                <a:gridCol w="692742"/>
                <a:gridCol w="74558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序号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预约编号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设备名称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预约时间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46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YY-0001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Android</a:t>
                      </a:r>
                      <a:r>
                        <a:rPr lang="zh-CN" altLang="en-US" sz="1000" dirty="0" smtClean="0"/>
                        <a:t>应用开发详解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2013-06-01</a:t>
                      </a:r>
                      <a:r>
                        <a:rPr lang="en-US" altLang="zh-CN" sz="1000" baseline="0" dirty="0" smtClean="0"/>
                        <a:t> 10:00-12:00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</a:tr>
              <a:tr h="162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。。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6104408" y="2692395"/>
            <a:ext cx="2880320" cy="4032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104408" y="2692395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个人信息查询</a:t>
            </a:r>
            <a:endParaRPr lang="zh-CN" altLang="en-US" dirty="0"/>
          </a:p>
        </p:txBody>
      </p:sp>
      <p:sp>
        <p:nvSpPr>
          <p:cNvPr id="21" name="TextBox 3"/>
          <p:cNvSpPr txBox="1"/>
          <p:nvPr/>
        </p:nvSpPr>
        <p:spPr>
          <a:xfrm>
            <a:off x="6104408" y="325916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个人信息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72646"/>
              </p:ext>
            </p:extLst>
          </p:nvPr>
        </p:nvGraphicFramePr>
        <p:xfrm>
          <a:off x="6608464" y="3654380"/>
          <a:ext cx="1823864" cy="2350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5712"/>
                <a:gridCol w="1368152"/>
              </a:tblGrid>
              <a:tr h="387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姓名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陈伟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87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性别</a:t>
                      </a:r>
                      <a:endParaRPr lang="en-US" altLang="zh-CN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男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902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用户等级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普通用户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932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借阅状态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可借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387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职务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anchor="ctr"/>
                </a:tc>
              </a:tr>
              <a:tr h="387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联系电话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12345678901</a:t>
                      </a:r>
                      <a:endParaRPr lang="zh-CN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圆角矩形 22"/>
          <p:cNvSpPr/>
          <p:nvPr/>
        </p:nvSpPr>
        <p:spPr>
          <a:xfrm>
            <a:off x="6176416" y="6292795"/>
            <a:ext cx="936104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信息修改</a:t>
            </a:r>
            <a:endParaRPr lang="zh-CN" altLang="en-US" sz="1400" dirty="0"/>
          </a:p>
        </p:txBody>
      </p:sp>
      <p:sp>
        <p:nvSpPr>
          <p:cNvPr id="27" name="圆角矩形 26"/>
          <p:cNvSpPr/>
          <p:nvPr/>
        </p:nvSpPr>
        <p:spPr>
          <a:xfrm>
            <a:off x="7688584" y="6292795"/>
            <a:ext cx="936104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密码修改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284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926" y="188640"/>
            <a:ext cx="2880320" cy="4032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926" y="188640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个人信息修改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26" y="7554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个人信息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71022" y="3501008"/>
            <a:ext cx="936104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确认修改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131840" y="1268760"/>
            <a:ext cx="2880320" cy="4032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30683" y="1268760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个人信息修改</a:t>
            </a:r>
            <a:endParaRPr lang="zh-CN" alt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3202691" y="220486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恭喜你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        修改成功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066787" y="4581128"/>
            <a:ext cx="936104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返回首页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6159110" y="2564904"/>
            <a:ext cx="2880320" cy="4032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59110" y="2564904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个人信息修改</a:t>
            </a:r>
            <a:endParaRPr lang="zh-CN" altLang="en-US" dirty="0"/>
          </a:p>
        </p:txBody>
      </p:sp>
      <p:sp>
        <p:nvSpPr>
          <p:cNvPr id="12" name="TextBox 3"/>
          <p:cNvSpPr txBox="1"/>
          <p:nvPr/>
        </p:nvSpPr>
        <p:spPr>
          <a:xfrm>
            <a:off x="6231118" y="3284984"/>
            <a:ext cx="1728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错误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        修改失败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失败原因：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23206" y="6021288"/>
            <a:ext cx="936104" cy="360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返回首页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6530996" y="5049180"/>
            <a:ext cx="2148394" cy="7560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两次密码不一致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682990" y="12501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请输入原密码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8974" y="1619508"/>
            <a:ext cx="193829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0987654321</a:t>
            </a:r>
            <a:endParaRPr lang="zh-CN" altLang="en-US" dirty="0"/>
          </a:p>
        </p:txBody>
      </p:sp>
      <p:sp>
        <p:nvSpPr>
          <p:cNvPr id="17" name="TextBox 3"/>
          <p:cNvSpPr txBox="1"/>
          <p:nvPr/>
        </p:nvSpPr>
        <p:spPr>
          <a:xfrm>
            <a:off x="682990" y="19075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请输入新密码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38974" y="2276872"/>
            <a:ext cx="193829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1234567890</a:t>
            </a:r>
            <a:endParaRPr lang="zh-CN" altLang="en-US" dirty="0"/>
          </a:p>
        </p:txBody>
      </p:sp>
      <p:sp>
        <p:nvSpPr>
          <p:cNvPr id="19" name="TextBox 3"/>
          <p:cNvSpPr txBox="1"/>
          <p:nvPr/>
        </p:nvSpPr>
        <p:spPr>
          <a:xfrm>
            <a:off x="682990" y="26276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请再输入一次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38974" y="2996952"/>
            <a:ext cx="1938293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1234567890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1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270</Words>
  <Application>Microsoft Office PowerPoint</Application>
  <PresentationFormat>全屏显示(4:3)</PresentationFormat>
  <Paragraphs>124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ztl</dc:creator>
  <cp:lastModifiedBy>MIOT</cp:lastModifiedBy>
  <cp:revision>55</cp:revision>
  <dcterms:created xsi:type="dcterms:W3CDTF">2013-06-05T13:52:07Z</dcterms:created>
  <dcterms:modified xsi:type="dcterms:W3CDTF">2013-09-29T11:43:27Z</dcterms:modified>
</cp:coreProperties>
</file>