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CC726-C183-E768-1AAA-E4651D69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074A2-7FA6-2882-06CD-608CA213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84847-6EF8-899B-F741-4DADCE50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FCDA5-EF94-0051-BC0B-E1B8D593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C1C6-A036-9E0F-AF12-43DC35CB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B771-D98B-2CC2-28F4-FA244270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5286C-FF67-4634-CF09-0F2032A2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F2FB9-CC4E-3220-803A-9E123984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81626-D12E-7366-0EE8-D69614E9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A45F9-CD2C-02E9-351B-B9B8B38C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6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CB106-97B8-D6B5-8983-4D50C54A0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AAD2E-2DBA-BA3A-CB37-3B224ABA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452D3-A425-971E-8969-682146E5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90D26-3964-B64F-CA7F-F9EFF4ED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1DCDC-1CA1-BB67-2652-0937FFB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1491-0FDF-28A2-FFEE-FEA13986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69EC6-52E2-4C8A-A459-6693DB13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5FAFB-CA9C-3F60-D76C-DA8BABA2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2B897-0FD2-9E39-966A-E04A3C7A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34108-C66A-4E0E-3271-8A6C4C42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1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17EBC-94C5-1B35-38BD-A6205E9E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FFBA8-6B4E-4EBE-3C08-A20A1580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90E9-3E9C-58BC-2958-52480C1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5B22B-306A-A8F0-A209-95828AF1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B5A8-F2AC-0575-E41C-4A052A87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6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C5B3-76FA-C70D-25BB-9426997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41AA1-D917-F9C3-B1C4-7EF49B6B7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DA966-62DA-E095-3620-B6705478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11470-A354-7780-4D51-E8443F43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2751F-0842-9926-ED98-B3522E7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22EC7-1C44-FCD8-161F-BC7B93BE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A572-715B-75BE-6940-1B9323F9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9BEF6-3DD2-40B4-EC00-D46CE9AC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BD105-A574-931E-8A58-70FC711F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C1ACB-B185-84D9-0179-C3A4690D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48B4D-9EBE-BD19-1CA2-1B9EF0C97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67243-0C27-205C-173B-AD0A562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B1F3F-E558-4D68-BFFE-239753A6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C709B-F807-AB37-C79A-E908D5A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83370-4F87-B395-1E78-EA56ACB8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33A72-7A84-6731-33E7-EE949CE3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AE3D7-084D-E572-7E80-5FBE8953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86F05-0C93-992A-F8CC-68F3E79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B3552A-EBCD-6080-C560-3D18A8B8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0362E-0DA0-9352-5CD6-DAD765D2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A5150-3E9B-F5BA-83A9-7E1198BE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138B-922A-D98B-332B-1683FAAF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F758D-A766-6C67-264E-620A5982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82CB4-F2C5-C37F-147E-43190F5E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5753B-FDDD-7519-A3DF-3726BC0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D5B6F-0076-6E33-2876-500FF0A4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680CA-001E-4905-8FAB-C8D700A7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F5A0-8E6B-A01F-6B71-D1692883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24513-2B38-4B28-C5C9-E304A1FB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9BC3F-C3D7-F5DA-4455-11778777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6914A-1ACC-AB1F-BA47-81266B1D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416B-5466-A3CE-1F70-AF1FC4F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29927-28CF-EEDF-2542-003CB339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BF9EC2-D95B-9D9A-C0C6-27AEDAF1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BBF6A-B5FC-6865-6A5F-91FF2BE0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8889-0C94-D79D-1557-670FFE512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B14-57D7-4DBA-A0A5-510C148A331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D4A88-9FB8-F30B-FA1C-E849453AD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E7A4E-80A3-37DC-EF4F-A1A38D534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5C88-835D-440F-8210-D241A5690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BB07C5D-95A9-09AF-AF46-238A009B4603}"/>
              </a:ext>
            </a:extLst>
          </p:cNvPr>
          <p:cNvSpPr/>
          <p:nvPr/>
        </p:nvSpPr>
        <p:spPr>
          <a:xfrm>
            <a:off x="2361239" y="253375"/>
            <a:ext cx="9545455" cy="55455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4C352-2BE2-C4A3-62B4-4DB0A57396AF}"/>
              </a:ext>
            </a:extLst>
          </p:cNvPr>
          <p:cNvSpPr/>
          <p:nvPr/>
        </p:nvSpPr>
        <p:spPr>
          <a:xfrm>
            <a:off x="9863781" y="370546"/>
            <a:ext cx="1778207" cy="52849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EF10A6-E40D-156C-B032-B82ECD0FEAD4}"/>
              </a:ext>
            </a:extLst>
          </p:cNvPr>
          <p:cNvSpPr/>
          <p:nvPr/>
        </p:nvSpPr>
        <p:spPr>
          <a:xfrm>
            <a:off x="2609241" y="1486581"/>
            <a:ext cx="1242825" cy="4168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87206C-90AF-5669-0306-DAFE79410EC2}"/>
              </a:ext>
            </a:extLst>
          </p:cNvPr>
          <p:cNvSpPr/>
          <p:nvPr/>
        </p:nvSpPr>
        <p:spPr>
          <a:xfrm>
            <a:off x="6160360" y="1486582"/>
            <a:ext cx="1287123" cy="41689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Nanomsg</a:t>
            </a:r>
            <a:endParaRPr lang="en-US" altLang="zh-CN" dirty="0"/>
          </a:p>
          <a:p>
            <a:pPr algn="ctr"/>
            <a:r>
              <a:rPr lang="en-US" altLang="zh-CN" dirty="0"/>
              <a:t>Route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19C752F-8832-1CE6-594D-C7EA79B95D2F}"/>
              </a:ext>
            </a:extLst>
          </p:cNvPr>
          <p:cNvGrpSpPr/>
          <p:nvPr/>
        </p:nvGrpSpPr>
        <p:grpSpPr>
          <a:xfrm>
            <a:off x="4085866" y="370546"/>
            <a:ext cx="5416106" cy="789703"/>
            <a:chOff x="3970116" y="845108"/>
            <a:chExt cx="5416106" cy="78970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1ED9B-9184-0B20-37EA-C88D246636A3}"/>
                </a:ext>
              </a:extLst>
            </p:cNvPr>
            <p:cNvSpPr/>
            <p:nvPr/>
          </p:nvSpPr>
          <p:spPr>
            <a:xfrm>
              <a:off x="3970116" y="845108"/>
              <a:ext cx="5416106" cy="7897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F17970-F32D-36C8-7D59-AE7334E883B6}"/>
                </a:ext>
              </a:extLst>
            </p:cNvPr>
            <p:cNvSpPr/>
            <p:nvPr/>
          </p:nvSpPr>
          <p:spPr>
            <a:xfrm>
              <a:off x="4026183" y="1042952"/>
              <a:ext cx="970689" cy="4194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Consul</a:t>
              </a:r>
              <a:endParaRPr lang="zh-CN" altLang="en-US" sz="20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01D0C5-245E-7850-2726-5B486970A7BF}"/>
                </a:ext>
              </a:extLst>
            </p:cNvPr>
            <p:cNvSpPr/>
            <p:nvPr/>
          </p:nvSpPr>
          <p:spPr>
            <a:xfrm>
              <a:off x="5179921" y="1038982"/>
              <a:ext cx="1249650" cy="41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Register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46F7FE0-393F-FC65-A4AE-3F3D300BA347}"/>
                </a:ext>
              </a:extLst>
            </p:cNvPr>
            <p:cNvSpPr/>
            <p:nvPr/>
          </p:nvSpPr>
          <p:spPr>
            <a:xfrm>
              <a:off x="6601045" y="1038982"/>
              <a:ext cx="1234297" cy="41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Discover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8C8B2C-8AA2-8BB5-C1EB-7CF0A696580C}"/>
                </a:ext>
              </a:extLst>
            </p:cNvPr>
            <p:cNvSpPr/>
            <p:nvPr/>
          </p:nvSpPr>
          <p:spPr>
            <a:xfrm>
              <a:off x="8026750" y="1038982"/>
              <a:ext cx="1149970" cy="41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Storage</a:t>
              </a:r>
              <a:endParaRPr lang="zh-CN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08C4C90-FFEA-69AF-B2A0-75AF02C64094}"/>
              </a:ext>
            </a:extLst>
          </p:cNvPr>
          <p:cNvSpPr/>
          <p:nvPr/>
        </p:nvSpPr>
        <p:spPr>
          <a:xfrm>
            <a:off x="9863494" y="452651"/>
            <a:ext cx="1778207" cy="646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Shared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A4D82D-8E6B-B91E-6832-835C340E8220}"/>
              </a:ext>
            </a:extLst>
          </p:cNvPr>
          <p:cNvSpPr/>
          <p:nvPr/>
        </p:nvSpPr>
        <p:spPr>
          <a:xfrm>
            <a:off x="9988956" y="1500916"/>
            <a:ext cx="1527858" cy="90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Cache(Local)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AB89D3-EDAB-D362-66E2-1F16C19F925A}"/>
              </a:ext>
            </a:extLst>
          </p:cNvPr>
          <p:cNvSpPr/>
          <p:nvPr/>
        </p:nvSpPr>
        <p:spPr>
          <a:xfrm>
            <a:off x="9988956" y="3095045"/>
            <a:ext cx="1527858" cy="90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Redis(Global)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703BF8A-1428-8CB9-E5E3-7A003A2D4F3B}"/>
              </a:ext>
            </a:extLst>
          </p:cNvPr>
          <p:cNvSpPr/>
          <p:nvPr/>
        </p:nvSpPr>
        <p:spPr>
          <a:xfrm>
            <a:off x="9988956" y="4588124"/>
            <a:ext cx="1527858" cy="90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r>
              <a:rPr lang="en-US" altLang="zh-CN" dirty="0"/>
              <a:t>(Global)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3EEB571-5879-56F7-F27D-E6BD9C0A4886}"/>
              </a:ext>
            </a:extLst>
          </p:cNvPr>
          <p:cNvGrpSpPr/>
          <p:nvPr/>
        </p:nvGrpSpPr>
        <p:grpSpPr>
          <a:xfrm>
            <a:off x="4085866" y="1486581"/>
            <a:ext cx="1778207" cy="4168918"/>
            <a:chOff x="3970116" y="1961143"/>
            <a:chExt cx="1778207" cy="416891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9CF7A3-002D-CCE2-323E-3193265953F8}"/>
                </a:ext>
              </a:extLst>
            </p:cNvPr>
            <p:cNvSpPr/>
            <p:nvPr/>
          </p:nvSpPr>
          <p:spPr>
            <a:xfrm>
              <a:off x="3970116" y="1961143"/>
              <a:ext cx="1778207" cy="416891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A89816-8A12-74C2-0791-9568AB647C6F}"/>
                </a:ext>
              </a:extLst>
            </p:cNvPr>
            <p:cNvSpPr/>
            <p:nvPr/>
          </p:nvSpPr>
          <p:spPr>
            <a:xfrm>
              <a:off x="4188691" y="2588473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7B7695-9DBA-74D0-DA3F-9C711A1A2F1B}"/>
                </a:ext>
              </a:extLst>
            </p:cNvPr>
            <p:cNvSpPr/>
            <p:nvPr/>
          </p:nvSpPr>
          <p:spPr>
            <a:xfrm>
              <a:off x="4188691" y="4059371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Cgi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D57230-F6F4-67B7-B2B3-D58E82568709}"/>
                </a:ext>
              </a:extLst>
            </p:cNvPr>
            <p:cNvSpPr/>
            <p:nvPr/>
          </p:nvSpPr>
          <p:spPr>
            <a:xfrm>
              <a:off x="4188691" y="5227772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Http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6097BB4-2DE2-4F48-B818-C706DE35533D}"/>
                </a:ext>
              </a:extLst>
            </p:cNvPr>
            <p:cNvSpPr/>
            <p:nvPr/>
          </p:nvSpPr>
          <p:spPr>
            <a:xfrm>
              <a:off x="4188691" y="2593073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F9E81F5-B9DD-228F-54E9-43EC2D7FB531}"/>
                </a:ext>
              </a:extLst>
            </p:cNvPr>
            <p:cNvSpPr/>
            <p:nvPr/>
          </p:nvSpPr>
          <p:spPr>
            <a:xfrm>
              <a:off x="4341091" y="2745473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070D48-0478-AB59-EFC8-71D1FB19F07D}"/>
                </a:ext>
              </a:extLst>
            </p:cNvPr>
            <p:cNvSpPr/>
            <p:nvPr/>
          </p:nvSpPr>
          <p:spPr>
            <a:xfrm>
              <a:off x="4341091" y="4211771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Cgi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44254C0-158C-33A0-4DDA-5465C91A771E}"/>
                </a:ext>
              </a:extLst>
            </p:cNvPr>
            <p:cNvSpPr/>
            <p:nvPr/>
          </p:nvSpPr>
          <p:spPr>
            <a:xfrm>
              <a:off x="4341091" y="5380172"/>
              <a:ext cx="1311564" cy="51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Http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F9ED30D-262D-E5D0-7EB1-27111CC3D0A6}"/>
                </a:ext>
              </a:extLst>
            </p:cNvPr>
            <p:cNvSpPr/>
            <p:nvPr/>
          </p:nvSpPr>
          <p:spPr>
            <a:xfrm>
              <a:off x="4026184" y="2010416"/>
              <a:ext cx="1666070" cy="371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Public Service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A1F35E-9604-CD25-DF0F-EA69A8543EB0}"/>
              </a:ext>
            </a:extLst>
          </p:cNvPr>
          <p:cNvGrpSpPr/>
          <p:nvPr/>
        </p:nvGrpSpPr>
        <p:grpSpPr>
          <a:xfrm>
            <a:off x="7723765" y="1486581"/>
            <a:ext cx="1778493" cy="4168918"/>
            <a:chOff x="7608015" y="1961143"/>
            <a:chExt cx="1778493" cy="416891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D34DF9-89B5-6E21-296A-63DFB2A54231}"/>
                </a:ext>
              </a:extLst>
            </p:cNvPr>
            <p:cNvSpPr/>
            <p:nvPr/>
          </p:nvSpPr>
          <p:spPr>
            <a:xfrm>
              <a:off x="7608015" y="1961143"/>
              <a:ext cx="1778207" cy="4168918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B0EE3C-25C7-D073-C3E5-2E6838EEAC23}"/>
                </a:ext>
              </a:extLst>
            </p:cNvPr>
            <p:cNvSpPr/>
            <p:nvPr/>
          </p:nvSpPr>
          <p:spPr>
            <a:xfrm>
              <a:off x="7860145" y="2593074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Core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F8D04E-0F36-E667-B998-09224B8196F9}"/>
                </a:ext>
              </a:extLst>
            </p:cNvPr>
            <p:cNvSpPr/>
            <p:nvPr/>
          </p:nvSpPr>
          <p:spPr>
            <a:xfrm>
              <a:off x="7860145" y="5255481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D0419DC-3785-7AB7-FFE6-CA86F5C04CCA}"/>
                </a:ext>
              </a:extLst>
            </p:cNvPr>
            <p:cNvSpPr/>
            <p:nvPr/>
          </p:nvSpPr>
          <p:spPr>
            <a:xfrm>
              <a:off x="7860145" y="3800753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699010-DB11-C005-E5F0-8D2648B92B3D}"/>
                </a:ext>
              </a:extLst>
            </p:cNvPr>
            <p:cNvSpPr/>
            <p:nvPr/>
          </p:nvSpPr>
          <p:spPr>
            <a:xfrm>
              <a:off x="7860145" y="3800752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7C85322-ADC5-2859-2A6D-232E3495AAF5}"/>
                </a:ext>
              </a:extLst>
            </p:cNvPr>
            <p:cNvSpPr/>
            <p:nvPr/>
          </p:nvSpPr>
          <p:spPr>
            <a:xfrm>
              <a:off x="8012545" y="3953152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0EEF3E-20B7-D8E6-00E4-8452B31DF64F}"/>
                </a:ext>
              </a:extLst>
            </p:cNvPr>
            <p:cNvSpPr/>
            <p:nvPr/>
          </p:nvSpPr>
          <p:spPr>
            <a:xfrm>
              <a:off x="8012545" y="5407881"/>
              <a:ext cx="1311564" cy="517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CD43A2D-6301-CC29-56CF-AFAA39D812B2}"/>
                </a:ext>
              </a:extLst>
            </p:cNvPr>
            <p:cNvSpPr/>
            <p:nvPr/>
          </p:nvSpPr>
          <p:spPr>
            <a:xfrm>
              <a:off x="7720438" y="2058641"/>
              <a:ext cx="1666070" cy="371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Private Service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FFDA2109-2D7B-481C-FC26-605A2B9471ED}"/>
              </a:ext>
            </a:extLst>
          </p:cNvPr>
          <p:cNvSpPr/>
          <p:nvPr/>
        </p:nvSpPr>
        <p:spPr>
          <a:xfrm>
            <a:off x="2609241" y="541004"/>
            <a:ext cx="1248770" cy="408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F1607-E082-61F1-8272-81CB0A59AA03}"/>
              </a:ext>
            </a:extLst>
          </p:cNvPr>
          <p:cNvGrpSpPr/>
          <p:nvPr/>
        </p:nvGrpSpPr>
        <p:grpSpPr>
          <a:xfrm>
            <a:off x="322837" y="253376"/>
            <a:ext cx="1871502" cy="5545540"/>
            <a:chOff x="207087" y="727938"/>
            <a:chExt cx="1871502" cy="55455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380078-409C-78CE-8931-2C0032F2A3DA}"/>
                </a:ext>
              </a:extLst>
            </p:cNvPr>
            <p:cNvSpPr/>
            <p:nvPr/>
          </p:nvSpPr>
          <p:spPr>
            <a:xfrm>
              <a:off x="207087" y="727938"/>
              <a:ext cx="1871502" cy="55455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CD1D96-303B-F409-F0EF-EA8722436762}"/>
                </a:ext>
              </a:extLst>
            </p:cNvPr>
            <p:cNvSpPr/>
            <p:nvPr/>
          </p:nvSpPr>
          <p:spPr>
            <a:xfrm>
              <a:off x="391658" y="1969139"/>
              <a:ext cx="1483564" cy="517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BB1E814-F947-D423-8083-2A6178C4A465}"/>
                </a:ext>
              </a:extLst>
            </p:cNvPr>
            <p:cNvSpPr/>
            <p:nvPr/>
          </p:nvSpPr>
          <p:spPr>
            <a:xfrm>
              <a:off x="461622" y="1034467"/>
              <a:ext cx="1297082" cy="4142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Client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D17182-B491-B8D1-E7E2-61D622885891}"/>
                </a:ext>
              </a:extLst>
            </p:cNvPr>
            <p:cNvSpPr/>
            <p:nvPr/>
          </p:nvSpPr>
          <p:spPr>
            <a:xfrm>
              <a:off x="401584" y="2951025"/>
              <a:ext cx="1483564" cy="517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WebScoket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E85040C-35D3-1E4D-EF02-AF9A6B01B823}"/>
                </a:ext>
              </a:extLst>
            </p:cNvPr>
            <p:cNvSpPr/>
            <p:nvPr/>
          </p:nvSpPr>
          <p:spPr>
            <a:xfrm>
              <a:off x="401056" y="3874560"/>
              <a:ext cx="1483564" cy="517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WebScoket</a:t>
              </a:r>
              <a:r>
                <a:rPr lang="en-US" altLang="zh-CN" sz="1400" dirty="0">
                  <a:solidFill>
                    <a:schemeClr val="tx1"/>
                  </a:solidFill>
                </a:rPr>
                <a:t>(TLS)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FAD66B8-B3E8-1C49-1B0A-E146A289A2CC}"/>
                </a:ext>
              </a:extLst>
            </p:cNvPr>
            <p:cNvSpPr/>
            <p:nvPr/>
          </p:nvSpPr>
          <p:spPr>
            <a:xfrm>
              <a:off x="401056" y="5635963"/>
              <a:ext cx="1483564" cy="517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Https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E339C8A-4DD6-5635-5589-6BB876879EAF}"/>
                </a:ext>
              </a:extLst>
            </p:cNvPr>
            <p:cNvSpPr/>
            <p:nvPr/>
          </p:nvSpPr>
          <p:spPr>
            <a:xfrm>
              <a:off x="401056" y="4804067"/>
              <a:ext cx="1483564" cy="517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Http</a:t>
              </a: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176C4404-090E-878A-E441-1AC1A5D4C220}"/>
              </a:ext>
            </a:extLst>
          </p:cNvPr>
          <p:cNvSpPr txBox="1"/>
          <p:nvPr/>
        </p:nvSpPr>
        <p:spPr>
          <a:xfrm flipH="1">
            <a:off x="243065" y="5972539"/>
            <a:ext cx="10926499" cy="65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Structure of ESVR, Distributed and Stateless, </a:t>
            </a:r>
            <a:r>
              <a:rPr lang="en-US" altLang="zh-CN" dirty="0" err="1"/>
              <a:t>drived</a:t>
            </a:r>
            <a:r>
              <a:rPr lang="en-US" altLang="zh-CN" dirty="0"/>
              <a:t> by ‘</a:t>
            </a:r>
            <a:r>
              <a:rPr lang="en-US" altLang="zh-CN" dirty="0" err="1"/>
              <a:t>Cousul</a:t>
            </a:r>
            <a:r>
              <a:rPr lang="en-US" altLang="zh-CN" dirty="0"/>
              <a:t> &amp; </a:t>
            </a:r>
            <a:r>
              <a:rPr lang="en-US" altLang="zh-CN" dirty="0" err="1"/>
              <a:t>Nanomsg</a:t>
            </a:r>
            <a:r>
              <a:rPr lang="en-US" altLang="zh-CN" dirty="0"/>
              <a:t> &amp; </a:t>
            </a:r>
            <a:r>
              <a:rPr lang="en-US" altLang="zh-CN" dirty="0" err="1"/>
              <a:t>XSession</a:t>
            </a:r>
            <a:r>
              <a:rPr lang="en-US" altLang="zh-CN" dirty="0"/>
              <a:t>’, designed by </a:t>
            </a:r>
            <a:r>
              <a:rPr lang="en-US" altLang="zh-CN" dirty="0" err="1"/>
              <a:t>wellshsu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GPL LICENSE PERMITTED, COPYRIGHT©WELLSHSU ALL RIGHTS RESERVED.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redmi</dc:creator>
  <cp:lastModifiedBy>redmi</cp:lastModifiedBy>
  <cp:revision>11</cp:revision>
  <dcterms:created xsi:type="dcterms:W3CDTF">2022-05-29T02:42:07Z</dcterms:created>
  <dcterms:modified xsi:type="dcterms:W3CDTF">2022-05-29T04:36:31Z</dcterms:modified>
</cp:coreProperties>
</file>