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241" autoAdjust="0"/>
  </p:normalViewPr>
  <p:slideViewPr>
    <p:cSldViewPr snapToGrid="0">
      <p:cViewPr varScale="1">
        <p:scale>
          <a:sx n="85" d="100"/>
          <a:sy n="85" d="100"/>
        </p:scale>
        <p:origin x="27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10/14/2021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10/14/2021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10/14/2021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Stop Phishing Scam Email</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When you see your email like:</a:t>
            </a:r>
          </a:p>
        </p:txBody>
      </p:sp>
      <p:pic>
        <p:nvPicPr>
          <p:cNvPr id="6" name="Picture 5" descr="Guide to Avoiding a Phishing Scam | Avast">
            <a:extLst>
              <a:ext uri="{FF2B5EF4-FFF2-40B4-BE49-F238E27FC236}">
                <a16:creationId xmlns:a16="http://schemas.microsoft.com/office/drawing/2014/main" id="{1BF332EB-3BFE-4831-A9FA-CCD715D63B4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889" y="1644226"/>
            <a:ext cx="9234310" cy="4697188"/>
          </a:xfrm>
          <a:prstGeom prst="rect">
            <a:avLst/>
          </a:prstGeom>
          <a:noFill/>
          <a:ln>
            <a:noFill/>
          </a:ln>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{19B05ACD-D3F5-4035-A8B4-7F5E518CD4B4}tf10001108_win32</Template>
  <TotalTime>3</TotalTime>
  <Words>562</Words>
  <Application>Microsoft Office PowerPoint</Application>
  <PresentationFormat>Widescreen</PresentationFormat>
  <Paragraphs>58</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Stop Phishing Scam Email</vt:lpstr>
      <vt:lpstr>When you see your email like:</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John Ye</dc:creator>
  <cp:keywords/>
  <cp:lastModifiedBy>John Ye</cp:lastModifiedBy>
  <cp:revision>2</cp:revision>
  <dcterms:created xsi:type="dcterms:W3CDTF">2021-10-13T23:31:03Z</dcterms:created>
  <dcterms:modified xsi:type="dcterms:W3CDTF">2021-10-13T23:35:03Z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