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87" r:id="rId2"/>
    <p:sldId id="258" r:id="rId3"/>
    <p:sldId id="259" r:id="rId4"/>
    <p:sldId id="264" r:id="rId5"/>
    <p:sldId id="300" r:id="rId6"/>
    <p:sldId id="270" r:id="rId7"/>
    <p:sldId id="282" r:id="rId8"/>
    <p:sldId id="275" r:id="rId9"/>
    <p:sldId id="283" r:id="rId10"/>
    <p:sldId id="262" r:id="rId11"/>
    <p:sldId id="284" r:id="rId12"/>
    <p:sldId id="268" r:id="rId13"/>
    <p:sldId id="285" r:id="rId14"/>
    <p:sldId id="257" r:id="rId15"/>
    <p:sldId id="286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530"/>
    <a:srgbClr val="404040"/>
    <a:srgbClr val="191919"/>
    <a:srgbClr val="E5E8ED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1" autoAdjust="0"/>
    <p:restoredTop sz="96429" autoAdjust="0"/>
  </p:normalViewPr>
  <p:slideViewPr>
    <p:cSldViewPr snapToGrid="0" showGuides="1">
      <p:cViewPr varScale="1">
        <p:scale>
          <a:sx n="81" d="100"/>
          <a:sy n="81" d="100"/>
        </p:scale>
        <p:origin x="758" y="48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4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87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7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29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3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4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0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32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4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6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cketfinancial.com/" TargetMode="External"/><Relationship Id="rId7" Type="http://schemas.openxmlformats.org/officeDocument/2006/relationships/hyperlink" Target="https://reurl.cc/62Qlz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wellslu/CTBC-PROJECT" TargetMode="External"/><Relationship Id="rId5" Type="http://schemas.openxmlformats.org/officeDocument/2006/relationships/hyperlink" Target="https://rapidapi.com/" TargetMode="External"/><Relationship Id="rId4" Type="http://schemas.openxmlformats.org/officeDocument/2006/relationships/hyperlink" Target="https://www.quandl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quandl.com/" TargetMode="External"/><Relationship Id="rId7" Type="http://schemas.openxmlformats.org/officeDocument/2006/relationships/hyperlink" Target="https://www.sec.gov/cgi-bin/browse-edgar?company=Gardner+Russo+%26+Gardner&amp;owner=exclude&amp;action=getcompan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hyperlink" Target="https://www.rocketfinancial.com/Holdings.aspx?fID=386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jpg"/><Relationship Id="rId9" Type="http://schemas.openxmlformats.org/officeDocument/2006/relationships/hyperlink" Target="https://rapidapi.com/apidojo/api/yahoo-finance1?endpoint=apiendpoint_2e0b16d4-a66b-469e-bc18-b60cec60661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2eG5UlVZ/%E4%B8%AD%E4%BF%A1-%E6%8A%95%E8%B3%87%E5%9B%A0%E5%AD%90%E5%88%86%E6%9E%9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ellslu/CTBC-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8740" y="3332561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400" dirty="0">
                <a:solidFill>
                  <a:srgbClr val="191919"/>
                </a:solidFill>
              </a:rPr>
              <a:t>工作</a:t>
            </a:r>
            <a:r>
              <a:rPr lang="zh-TW" altLang="en-US" sz="4400" dirty="0"/>
              <a:t>進度報告</a:t>
            </a:r>
            <a:endParaRPr lang="zh-CN" altLang="en-US" sz="4400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69051" y="4380431"/>
            <a:ext cx="402989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or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or computer, or print the presentation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預 期 數 據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121A4893-3D38-4B2B-9834-0016A0D032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07BC37A3-7E22-4E1B-9720-7B4F3BB38E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9A528BAE-5A46-4608-9997-F03CF93A93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3F5E9F8F-97BA-4AC3-9646-7430EA66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5CCED60A-C09A-4EE7-B2E8-80FA97E4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04608"/>
              </p:ext>
            </p:extLst>
          </p:nvPr>
        </p:nvGraphicFramePr>
        <p:xfrm>
          <a:off x="952107" y="1337294"/>
          <a:ext cx="10189843" cy="4297284"/>
        </p:xfrm>
        <a:graphic>
          <a:graphicData uri="http://schemas.openxmlformats.org/drawingml/2006/table">
            <a:tbl>
              <a:tblPr firstRow="1" firstCol="1" bandCol="1">
                <a:tableStyleId>{F5AB1C69-6EDB-4FF4-983F-18BD219EF322}</a:tableStyleId>
              </a:tblPr>
              <a:tblGrid>
                <a:gridCol w="1244284">
                  <a:extLst>
                    <a:ext uri="{9D8B030D-6E8A-4147-A177-3AD203B41FA5}">
                      <a16:colId xmlns:a16="http://schemas.microsoft.com/office/drawing/2014/main" val="331537671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28758660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1913949628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772174363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06986900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1764391286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381867506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154791359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3843283751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4171340310"/>
                    </a:ext>
                  </a:extLst>
                </a:gridCol>
              </a:tblGrid>
              <a:tr h="71621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平均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股價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標準差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持有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比例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0" i="0" kern="1200" dirty="0">
                        <a:solidFill>
                          <a:srgbClr val="1C25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l-GR" altLang="zh-TW" sz="1800" b="0" i="0" kern="1200" dirty="0">
                          <a:solidFill>
                            <a:srgbClr val="1C25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Sharp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公司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成長率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公司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規模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……..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880373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Apple</a:t>
                      </a:r>
                    </a:p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Inc.</a:t>
                      </a:r>
                      <a:endParaRPr lang="zh-TW" altLang="en-US" sz="1800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3679524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Alphabet</a:t>
                      </a:r>
                    </a:p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Inc.</a:t>
                      </a:r>
                      <a:endParaRPr lang="zh-TW" altLang="en-US" sz="1800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834102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Loreal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885501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Nestle SA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155253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VISA</a:t>
                      </a:r>
                    </a:p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Inc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58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265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dirty="0">
                <a:solidFill>
                  <a:srgbClr val="191919"/>
                </a:solidFill>
              </a:rPr>
              <a:t>研究方向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or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or computer, or print the presentation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04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>
            <a:off x="1142772" y="3170463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箭头: 五边形 2"/>
          <p:cNvSpPr/>
          <p:nvPr/>
        </p:nvSpPr>
        <p:spPr>
          <a:xfrm>
            <a:off x="3713086" y="3170463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箭头: 五边形 3"/>
          <p:cNvSpPr/>
          <p:nvPr/>
        </p:nvSpPr>
        <p:spPr>
          <a:xfrm>
            <a:off x="6283400" y="3170463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箭头: 五边形 4"/>
          <p:cNvSpPr/>
          <p:nvPr/>
        </p:nvSpPr>
        <p:spPr>
          <a:xfrm>
            <a:off x="8853714" y="3170463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5"/>
          <p:cNvSpPr/>
          <p:nvPr/>
        </p:nvSpPr>
        <p:spPr>
          <a:xfrm>
            <a:off x="1945890" y="2258164"/>
            <a:ext cx="379795" cy="437336"/>
          </a:xfrm>
          <a:custGeom>
            <a:avLst/>
            <a:gdLst>
              <a:gd name="connsiteX0" fmla="*/ 184010 w 292270"/>
              <a:gd name="connsiteY0" fmla="*/ 131763 h 336550"/>
              <a:gd name="connsiteX1" fmla="*/ 178567 w 292270"/>
              <a:gd name="connsiteY1" fmla="*/ 141923 h 336550"/>
              <a:gd name="connsiteX2" fmla="*/ 184010 w 292270"/>
              <a:gd name="connsiteY2" fmla="*/ 150813 h 336550"/>
              <a:gd name="connsiteX3" fmla="*/ 188092 w 292270"/>
              <a:gd name="connsiteY3" fmla="*/ 141923 h 336550"/>
              <a:gd name="connsiteX4" fmla="*/ 184010 w 292270"/>
              <a:gd name="connsiteY4" fmla="*/ 131763 h 336550"/>
              <a:gd name="connsiteX5" fmla="*/ 141147 w 292270"/>
              <a:gd name="connsiteY5" fmla="*/ 131763 h 336550"/>
              <a:gd name="connsiteX6" fmla="*/ 135704 w 292270"/>
              <a:gd name="connsiteY6" fmla="*/ 141923 h 336550"/>
              <a:gd name="connsiteX7" fmla="*/ 141147 w 292270"/>
              <a:gd name="connsiteY7" fmla="*/ 150813 h 336550"/>
              <a:gd name="connsiteX8" fmla="*/ 145229 w 292270"/>
              <a:gd name="connsiteY8" fmla="*/ 141923 h 336550"/>
              <a:gd name="connsiteX9" fmla="*/ 141147 w 292270"/>
              <a:gd name="connsiteY9" fmla="*/ 131763 h 336550"/>
              <a:gd name="connsiteX10" fmla="*/ 96811 w 292270"/>
              <a:gd name="connsiteY10" fmla="*/ 131763 h 336550"/>
              <a:gd name="connsiteX11" fmla="*/ 92842 w 292270"/>
              <a:gd name="connsiteY11" fmla="*/ 134938 h 336550"/>
              <a:gd name="connsiteX12" fmla="*/ 100780 w 292270"/>
              <a:gd name="connsiteY12" fmla="*/ 134938 h 336550"/>
              <a:gd name="connsiteX13" fmla="*/ 96811 w 292270"/>
              <a:gd name="connsiteY13" fmla="*/ 131763 h 336550"/>
              <a:gd name="connsiteX14" fmla="*/ 225310 w 292270"/>
              <a:gd name="connsiteY14" fmla="*/ 127000 h 336550"/>
              <a:gd name="connsiteX15" fmla="*/ 226721 w 292270"/>
              <a:gd name="connsiteY15" fmla="*/ 127000 h 336550"/>
              <a:gd name="connsiteX16" fmla="*/ 229543 w 292270"/>
              <a:gd name="connsiteY16" fmla="*/ 127000 h 336550"/>
              <a:gd name="connsiteX17" fmla="*/ 230954 w 292270"/>
              <a:gd name="connsiteY17" fmla="*/ 127000 h 336550"/>
              <a:gd name="connsiteX18" fmla="*/ 230954 w 292270"/>
              <a:gd name="connsiteY18" fmla="*/ 155792 h 336550"/>
              <a:gd name="connsiteX19" fmla="*/ 229543 w 292270"/>
              <a:gd name="connsiteY19" fmla="*/ 157163 h 336550"/>
              <a:gd name="connsiteX20" fmla="*/ 225310 w 292270"/>
              <a:gd name="connsiteY20" fmla="*/ 157163 h 336550"/>
              <a:gd name="connsiteX21" fmla="*/ 225310 w 292270"/>
              <a:gd name="connsiteY21" fmla="*/ 155792 h 336550"/>
              <a:gd name="connsiteX22" fmla="*/ 225310 w 292270"/>
              <a:gd name="connsiteY22" fmla="*/ 132484 h 336550"/>
              <a:gd name="connsiteX23" fmla="*/ 221076 w 292270"/>
              <a:gd name="connsiteY23" fmla="*/ 133855 h 336550"/>
              <a:gd name="connsiteX24" fmla="*/ 221076 w 292270"/>
              <a:gd name="connsiteY24" fmla="*/ 135227 h 336550"/>
              <a:gd name="connsiteX25" fmla="*/ 219665 w 292270"/>
              <a:gd name="connsiteY25" fmla="*/ 133855 h 336550"/>
              <a:gd name="connsiteX26" fmla="*/ 219665 w 292270"/>
              <a:gd name="connsiteY26" fmla="*/ 131113 h 336550"/>
              <a:gd name="connsiteX27" fmla="*/ 219665 w 292270"/>
              <a:gd name="connsiteY27" fmla="*/ 129742 h 336550"/>
              <a:gd name="connsiteX28" fmla="*/ 225310 w 292270"/>
              <a:gd name="connsiteY28" fmla="*/ 127000 h 336550"/>
              <a:gd name="connsiteX29" fmla="*/ 203791 w 292270"/>
              <a:gd name="connsiteY29" fmla="*/ 127000 h 336550"/>
              <a:gd name="connsiteX30" fmla="*/ 207495 w 292270"/>
              <a:gd name="connsiteY30" fmla="*/ 127000 h 336550"/>
              <a:gd name="connsiteX31" fmla="*/ 208730 w 292270"/>
              <a:gd name="connsiteY31" fmla="*/ 127000 h 336550"/>
              <a:gd name="connsiteX32" fmla="*/ 208730 w 292270"/>
              <a:gd name="connsiteY32" fmla="*/ 155792 h 336550"/>
              <a:gd name="connsiteX33" fmla="*/ 207495 w 292270"/>
              <a:gd name="connsiteY33" fmla="*/ 157163 h 336550"/>
              <a:gd name="connsiteX34" fmla="*/ 203791 w 292270"/>
              <a:gd name="connsiteY34" fmla="*/ 157163 h 336550"/>
              <a:gd name="connsiteX35" fmla="*/ 202556 w 292270"/>
              <a:gd name="connsiteY35" fmla="*/ 155792 h 336550"/>
              <a:gd name="connsiteX36" fmla="*/ 202556 w 292270"/>
              <a:gd name="connsiteY36" fmla="*/ 132484 h 336550"/>
              <a:gd name="connsiteX37" fmla="*/ 200086 w 292270"/>
              <a:gd name="connsiteY37" fmla="*/ 133855 h 336550"/>
              <a:gd name="connsiteX38" fmla="*/ 198852 w 292270"/>
              <a:gd name="connsiteY38" fmla="*/ 135227 h 336550"/>
              <a:gd name="connsiteX39" fmla="*/ 198852 w 292270"/>
              <a:gd name="connsiteY39" fmla="*/ 133855 h 336550"/>
              <a:gd name="connsiteX40" fmla="*/ 197617 w 292270"/>
              <a:gd name="connsiteY40" fmla="*/ 131113 h 336550"/>
              <a:gd name="connsiteX41" fmla="*/ 198852 w 292270"/>
              <a:gd name="connsiteY41" fmla="*/ 129742 h 336550"/>
              <a:gd name="connsiteX42" fmla="*/ 203791 w 292270"/>
              <a:gd name="connsiteY42" fmla="*/ 127000 h 336550"/>
              <a:gd name="connsiteX43" fmla="*/ 183964 w 292270"/>
              <a:gd name="connsiteY43" fmla="*/ 127000 h 336550"/>
              <a:gd name="connsiteX44" fmla="*/ 192854 w 292270"/>
              <a:gd name="connsiteY44" fmla="*/ 141426 h 336550"/>
              <a:gd name="connsiteX45" fmla="*/ 182694 w 292270"/>
              <a:gd name="connsiteY45" fmla="*/ 157163 h 336550"/>
              <a:gd name="connsiteX46" fmla="*/ 173804 w 292270"/>
              <a:gd name="connsiteY46" fmla="*/ 142737 h 336550"/>
              <a:gd name="connsiteX47" fmla="*/ 183964 w 292270"/>
              <a:gd name="connsiteY47" fmla="*/ 127000 h 336550"/>
              <a:gd name="connsiteX48" fmla="*/ 161699 w 292270"/>
              <a:gd name="connsiteY48" fmla="*/ 127000 h 336550"/>
              <a:gd name="connsiteX49" fmla="*/ 164478 w 292270"/>
              <a:gd name="connsiteY49" fmla="*/ 127000 h 336550"/>
              <a:gd name="connsiteX50" fmla="*/ 165867 w 292270"/>
              <a:gd name="connsiteY50" fmla="*/ 127000 h 336550"/>
              <a:gd name="connsiteX51" fmla="*/ 165867 w 292270"/>
              <a:gd name="connsiteY51" fmla="*/ 155792 h 336550"/>
              <a:gd name="connsiteX52" fmla="*/ 164478 w 292270"/>
              <a:gd name="connsiteY52" fmla="*/ 157163 h 336550"/>
              <a:gd name="connsiteX53" fmla="*/ 161699 w 292270"/>
              <a:gd name="connsiteY53" fmla="*/ 157163 h 336550"/>
              <a:gd name="connsiteX54" fmla="*/ 160310 w 292270"/>
              <a:gd name="connsiteY54" fmla="*/ 155792 h 336550"/>
              <a:gd name="connsiteX55" fmla="*/ 160310 w 292270"/>
              <a:gd name="connsiteY55" fmla="*/ 132484 h 336550"/>
              <a:gd name="connsiteX56" fmla="*/ 156143 w 292270"/>
              <a:gd name="connsiteY56" fmla="*/ 133855 h 336550"/>
              <a:gd name="connsiteX57" fmla="*/ 156143 w 292270"/>
              <a:gd name="connsiteY57" fmla="*/ 135227 h 336550"/>
              <a:gd name="connsiteX58" fmla="*/ 154754 w 292270"/>
              <a:gd name="connsiteY58" fmla="*/ 133855 h 336550"/>
              <a:gd name="connsiteX59" fmla="*/ 154754 w 292270"/>
              <a:gd name="connsiteY59" fmla="*/ 131113 h 336550"/>
              <a:gd name="connsiteX60" fmla="*/ 154754 w 292270"/>
              <a:gd name="connsiteY60" fmla="*/ 129742 h 336550"/>
              <a:gd name="connsiteX61" fmla="*/ 161699 w 292270"/>
              <a:gd name="connsiteY61" fmla="*/ 127000 h 336550"/>
              <a:gd name="connsiteX62" fmla="*/ 141261 w 292270"/>
              <a:gd name="connsiteY62" fmla="*/ 127000 h 336550"/>
              <a:gd name="connsiteX63" fmla="*/ 151580 w 292270"/>
              <a:gd name="connsiteY63" fmla="*/ 141426 h 336550"/>
              <a:gd name="connsiteX64" fmla="*/ 141261 w 292270"/>
              <a:gd name="connsiteY64" fmla="*/ 157163 h 336550"/>
              <a:gd name="connsiteX65" fmla="*/ 130942 w 292270"/>
              <a:gd name="connsiteY65" fmla="*/ 142737 h 336550"/>
              <a:gd name="connsiteX66" fmla="*/ 141261 w 292270"/>
              <a:gd name="connsiteY66" fmla="*/ 127000 h 336550"/>
              <a:gd name="connsiteX67" fmla="*/ 247736 w 292270"/>
              <a:gd name="connsiteY67" fmla="*/ 80963 h 336550"/>
              <a:gd name="connsiteX68" fmla="*/ 243654 w 292270"/>
              <a:gd name="connsiteY68" fmla="*/ 91970 h 336550"/>
              <a:gd name="connsiteX69" fmla="*/ 247736 w 292270"/>
              <a:gd name="connsiteY69" fmla="*/ 101601 h 336550"/>
              <a:gd name="connsiteX70" fmla="*/ 253179 w 292270"/>
              <a:gd name="connsiteY70" fmla="*/ 90594 h 336550"/>
              <a:gd name="connsiteX71" fmla="*/ 247736 w 292270"/>
              <a:gd name="connsiteY71" fmla="*/ 80963 h 336550"/>
              <a:gd name="connsiteX72" fmla="*/ 205328 w 292270"/>
              <a:gd name="connsiteY72" fmla="*/ 80963 h 336550"/>
              <a:gd name="connsiteX73" fmla="*/ 200792 w 292270"/>
              <a:gd name="connsiteY73" fmla="*/ 91970 h 336550"/>
              <a:gd name="connsiteX74" fmla="*/ 205328 w 292270"/>
              <a:gd name="connsiteY74" fmla="*/ 101601 h 336550"/>
              <a:gd name="connsiteX75" fmla="*/ 208730 w 292270"/>
              <a:gd name="connsiteY75" fmla="*/ 90594 h 336550"/>
              <a:gd name="connsiteX76" fmla="*/ 205328 w 292270"/>
              <a:gd name="connsiteY76" fmla="*/ 80963 h 336550"/>
              <a:gd name="connsiteX77" fmla="*/ 184010 w 292270"/>
              <a:gd name="connsiteY77" fmla="*/ 80963 h 336550"/>
              <a:gd name="connsiteX78" fmla="*/ 178567 w 292270"/>
              <a:gd name="connsiteY78" fmla="*/ 91970 h 336550"/>
              <a:gd name="connsiteX79" fmla="*/ 184010 w 292270"/>
              <a:gd name="connsiteY79" fmla="*/ 101601 h 336550"/>
              <a:gd name="connsiteX80" fmla="*/ 188092 w 292270"/>
              <a:gd name="connsiteY80" fmla="*/ 90594 h 336550"/>
              <a:gd name="connsiteX81" fmla="*/ 184010 w 292270"/>
              <a:gd name="connsiteY81" fmla="*/ 80963 h 336550"/>
              <a:gd name="connsiteX82" fmla="*/ 162011 w 292270"/>
              <a:gd name="connsiteY82" fmla="*/ 80963 h 336550"/>
              <a:gd name="connsiteX83" fmla="*/ 157929 w 292270"/>
              <a:gd name="connsiteY83" fmla="*/ 91970 h 336550"/>
              <a:gd name="connsiteX84" fmla="*/ 162011 w 292270"/>
              <a:gd name="connsiteY84" fmla="*/ 101601 h 336550"/>
              <a:gd name="connsiteX85" fmla="*/ 167454 w 292270"/>
              <a:gd name="connsiteY85" fmla="*/ 90594 h 336550"/>
              <a:gd name="connsiteX86" fmla="*/ 162011 w 292270"/>
              <a:gd name="connsiteY86" fmla="*/ 80963 h 336550"/>
              <a:gd name="connsiteX87" fmla="*/ 76173 w 292270"/>
              <a:gd name="connsiteY87" fmla="*/ 80963 h 336550"/>
              <a:gd name="connsiteX88" fmla="*/ 72204 w 292270"/>
              <a:gd name="connsiteY88" fmla="*/ 91970 h 336550"/>
              <a:gd name="connsiteX89" fmla="*/ 76173 w 292270"/>
              <a:gd name="connsiteY89" fmla="*/ 101601 h 336550"/>
              <a:gd name="connsiteX90" fmla="*/ 80142 w 292270"/>
              <a:gd name="connsiteY90" fmla="*/ 90594 h 336550"/>
              <a:gd name="connsiteX91" fmla="*/ 76173 w 292270"/>
              <a:gd name="connsiteY91" fmla="*/ 80963 h 336550"/>
              <a:gd name="connsiteX92" fmla="*/ 225310 w 292270"/>
              <a:gd name="connsiteY92" fmla="*/ 76200 h 336550"/>
              <a:gd name="connsiteX93" fmla="*/ 226721 w 292270"/>
              <a:gd name="connsiteY93" fmla="*/ 76200 h 336550"/>
              <a:gd name="connsiteX94" fmla="*/ 229543 w 292270"/>
              <a:gd name="connsiteY94" fmla="*/ 76200 h 336550"/>
              <a:gd name="connsiteX95" fmla="*/ 230954 w 292270"/>
              <a:gd name="connsiteY95" fmla="*/ 77511 h 336550"/>
              <a:gd name="connsiteX96" fmla="*/ 230954 w 292270"/>
              <a:gd name="connsiteY96" fmla="*/ 105052 h 336550"/>
              <a:gd name="connsiteX97" fmla="*/ 229543 w 292270"/>
              <a:gd name="connsiteY97" fmla="*/ 106363 h 336550"/>
              <a:gd name="connsiteX98" fmla="*/ 225310 w 292270"/>
              <a:gd name="connsiteY98" fmla="*/ 106363 h 336550"/>
              <a:gd name="connsiteX99" fmla="*/ 225310 w 292270"/>
              <a:gd name="connsiteY99" fmla="*/ 105052 h 336550"/>
              <a:gd name="connsiteX100" fmla="*/ 225310 w 292270"/>
              <a:gd name="connsiteY100" fmla="*/ 82757 h 336550"/>
              <a:gd name="connsiteX101" fmla="*/ 221076 w 292270"/>
              <a:gd name="connsiteY101" fmla="*/ 84069 h 336550"/>
              <a:gd name="connsiteX102" fmla="*/ 219665 w 292270"/>
              <a:gd name="connsiteY102" fmla="*/ 84069 h 336550"/>
              <a:gd name="connsiteX103" fmla="*/ 219665 w 292270"/>
              <a:gd name="connsiteY103" fmla="*/ 81446 h 336550"/>
              <a:gd name="connsiteX104" fmla="*/ 219665 w 292270"/>
              <a:gd name="connsiteY104" fmla="*/ 80134 h 336550"/>
              <a:gd name="connsiteX105" fmla="*/ 225310 w 292270"/>
              <a:gd name="connsiteY105" fmla="*/ 76200 h 336550"/>
              <a:gd name="connsiteX106" fmla="*/ 205555 w 292270"/>
              <a:gd name="connsiteY106" fmla="*/ 76200 h 336550"/>
              <a:gd name="connsiteX107" fmla="*/ 216667 w 292270"/>
              <a:gd name="connsiteY107" fmla="*/ 90626 h 336550"/>
              <a:gd name="connsiteX108" fmla="*/ 205555 w 292270"/>
              <a:gd name="connsiteY108" fmla="*/ 106363 h 336550"/>
              <a:gd name="connsiteX109" fmla="*/ 194442 w 292270"/>
              <a:gd name="connsiteY109" fmla="*/ 91937 h 336550"/>
              <a:gd name="connsiteX110" fmla="*/ 205555 w 292270"/>
              <a:gd name="connsiteY110" fmla="*/ 76200 h 336550"/>
              <a:gd name="connsiteX111" fmla="*/ 183964 w 292270"/>
              <a:gd name="connsiteY111" fmla="*/ 76200 h 336550"/>
              <a:gd name="connsiteX112" fmla="*/ 192854 w 292270"/>
              <a:gd name="connsiteY112" fmla="*/ 90626 h 336550"/>
              <a:gd name="connsiteX113" fmla="*/ 182694 w 292270"/>
              <a:gd name="connsiteY113" fmla="*/ 106363 h 336550"/>
              <a:gd name="connsiteX114" fmla="*/ 173804 w 292270"/>
              <a:gd name="connsiteY114" fmla="*/ 91937 h 336550"/>
              <a:gd name="connsiteX115" fmla="*/ 183964 w 292270"/>
              <a:gd name="connsiteY115" fmla="*/ 76200 h 336550"/>
              <a:gd name="connsiteX116" fmla="*/ 161898 w 292270"/>
              <a:gd name="connsiteY116" fmla="*/ 76200 h 336550"/>
              <a:gd name="connsiteX117" fmla="*/ 172217 w 292270"/>
              <a:gd name="connsiteY117" fmla="*/ 90626 h 336550"/>
              <a:gd name="connsiteX118" fmla="*/ 161898 w 292270"/>
              <a:gd name="connsiteY118" fmla="*/ 106363 h 336550"/>
              <a:gd name="connsiteX119" fmla="*/ 151579 w 292270"/>
              <a:gd name="connsiteY119" fmla="*/ 91937 h 336550"/>
              <a:gd name="connsiteX120" fmla="*/ 161898 w 292270"/>
              <a:gd name="connsiteY120" fmla="*/ 76200 h 336550"/>
              <a:gd name="connsiteX121" fmla="*/ 139584 w 292270"/>
              <a:gd name="connsiteY121" fmla="*/ 76200 h 336550"/>
              <a:gd name="connsiteX122" fmla="*/ 140996 w 292270"/>
              <a:gd name="connsiteY122" fmla="*/ 76200 h 336550"/>
              <a:gd name="connsiteX123" fmla="*/ 143818 w 292270"/>
              <a:gd name="connsiteY123" fmla="*/ 76200 h 336550"/>
              <a:gd name="connsiteX124" fmla="*/ 145229 w 292270"/>
              <a:gd name="connsiteY124" fmla="*/ 77511 h 336550"/>
              <a:gd name="connsiteX125" fmla="*/ 145229 w 292270"/>
              <a:gd name="connsiteY125" fmla="*/ 105052 h 336550"/>
              <a:gd name="connsiteX126" fmla="*/ 143818 w 292270"/>
              <a:gd name="connsiteY126" fmla="*/ 106363 h 336550"/>
              <a:gd name="connsiteX127" fmla="*/ 139584 w 292270"/>
              <a:gd name="connsiteY127" fmla="*/ 106363 h 336550"/>
              <a:gd name="connsiteX128" fmla="*/ 139584 w 292270"/>
              <a:gd name="connsiteY128" fmla="*/ 105052 h 336550"/>
              <a:gd name="connsiteX129" fmla="*/ 139584 w 292270"/>
              <a:gd name="connsiteY129" fmla="*/ 82757 h 336550"/>
              <a:gd name="connsiteX130" fmla="*/ 135351 w 292270"/>
              <a:gd name="connsiteY130" fmla="*/ 84069 h 336550"/>
              <a:gd name="connsiteX131" fmla="*/ 133940 w 292270"/>
              <a:gd name="connsiteY131" fmla="*/ 84069 h 336550"/>
              <a:gd name="connsiteX132" fmla="*/ 132529 w 292270"/>
              <a:gd name="connsiteY132" fmla="*/ 81446 h 336550"/>
              <a:gd name="connsiteX133" fmla="*/ 133940 w 292270"/>
              <a:gd name="connsiteY133" fmla="*/ 80134 h 336550"/>
              <a:gd name="connsiteX134" fmla="*/ 139584 w 292270"/>
              <a:gd name="connsiteY134" fmla="*/ 76200 h 336550"/>
              <a:gd name="connsiteX135" fmla="*/ 118837 w 292270"/>
              <a:gd name="connsiteY135" fmla="*/ 76200 h 336550"/>
              <a:gd name="connsiteX136" fmla="*/ 123005 w 292270"/>
              <a:gd name="connsiteY136" fmla="*/ 76200 h 336550"/>
              <a:gd name="connsiteX137" fmla="*/ 123005 w 292270"/>
              <a:gd name="connsiteY137" fmla="*/ 77511 h 336550"/>
              <a:gd name="connsiteX138" fmla="*/ 123005 w 292270"/>
              <a:gd name="connsiteY138" fmla="*/ 105052 h 336550"/>
              <a:gd name="connsiteX139" fmla="*/ 123005 w 292270"/>
              <a:gd name="connsiteY139" fmla="*/ 106363 h 336550"/>
              <a:gd name="connsiteX140" fmla="*/ 118837 w 292270"/>
              <a:gd name="connsiteY140" fmla="*/ 106363 h 336550"/>
              <a:gd name="connsiteX141" fmla="*/ 117448 w 292270"/>
              <a:gd name="connsiteY141" fmla="*/ 105052 h 336550"/>
              <a:gd name="connsiteX142" fmla="*/ 117448 w 292270"/>
              <a:gd name="connsiteY142" fmla="*/ 82757 h 336550"/>
              <a:gd name="connsiteX143" fmla="*/ 114670 w 292270"/>
              <a:gd name="connsiteY143" fmla="*/ 84069 h 336550"/>
              <a:gd name="connsiteX144" fmla="*/ 113281 w 292270"/>
              <a:gd name="connsiteY144" fmla="*/ 84069 h 336550"/>
              <a:gd name="connsiteX145" fmla="*/ 111892 w 292270"/>
              <a:gd name="connsiteY145" fmla="*/ 81446 h 336550"/>
              <a:gd name="connsiteX146" fmla="*/ 111892 w 292270"/>
              <a:gd name="connsiteY146" fmla="*/ 80134 h 336550"/>
              <a:gd name="connsiteX147" fmla="*/ 118837 w 292270"/>
              <a:gd name="connsiteY147" fmla="*/ 76200 h 336550"/>
              <a:gd name="connsiteX148" fmla="*/ 97207 w 292270"/>
              <a:gd name="connsiteY148" fmla="*/ 76200 h 336550"/>
              <a:gd name="connsiteX149" fmla="*/ 99588 w 292270"/>
              <a:gd name="connsiteY149" fmla="*/ 76200 h 336550"/>
              <a:gd name="connsiteX150" fmla="*/ 100779 w 292270"/>
              <a:gd name="connsiteY150" fmla="*/ 77511 h 336550"/>
              <a:gd name="connsiteX151" fmla="*/ 100779 w 292270"/>
              <a:gd name="connsiteY151" fmla="*/ 105052 h 336550"/>
              <a:gd name="connsiteX152" fmla="*/ 99588 w 292270"/>
              <a:gd name="connsiteY152" fmla="*/ 106363 h 336550"/>
              <a:gd name="connsiteX153" fmla="*/ 97207 w 292270"/>
              <a:gd name="connsiteY153" fmla="*/ 106363 h 336550"/>
              <a:gd name="connsiteX154" fmla="*/ 96016 w 292270"/>
              <a:gd name="connsiteY154" fmla="*/ 105052 h 336550"/>
              <a:gd name="connsiteX155" fmla="*/ 96016 w 292270"/>
              <a:gd name="connsiteY155" fmla="*/ 82757 h 336550"/>
              <a:gd name="connsiteX156" fmla="*/ 92444 w 292270"/>
              <a:gd name="connsiteY156" fmla="*/ 84069 h 336550"/>
              <a:gd name="connsiteX157" fmla="*/ 91254 w 292270"/>
              <a:gd name="connsiteY157" fmla="*/ 84069 h 336550"/>
              <a:gd name="connsiteX158" fmla="*/ 91254 w 292270"/>
              <a:gd name="connsiteY158" fmla="*/ 81446 h 336550"/>
              <a:gd name="connsiteX159" fmla="*/ 91254 w 292270"/>
              <a:gd name="connsiteY159" fmla="*/ 80134 h 336550"/>
              <a:gd name="connsiteX160" fmla="*/ 97207 w 292270"/>
              <a:gd name="connsiteY160" fmla="*/ 76200 h 336550"/>
              <a:gd name="connsiteX161" fmla="*/ 201926 w 292270"/>
              <a:gd name="connsiteY161" fmla="*/ 36513 h 336550"/>
              <a:gd name="connsiteX162" fmla="*/ 200792 w 292270"/>
              <a:gd name="connsiteY162" fmla="*/ 40409 h 336550"/>
              <a:gd name="connsiteX163" fmla="*/ 205328 w 292270"/>
              <a:gd name="connsiteY163" fmla="*/ 50801 h 336550"/>
              <a:gd name="connsiteX164" fmla="*/ 208730 w 292270"/>
              <a:gd name="connsiteY164" fmla="*/ 40409 h 336550"/>
              <a:gd name="connsiteX165" fmla="*/ 208730 w 292270"/>
              <a:gd name="connsiteY165" fmla="*/ 39111 h 336550"/>
              <a:gd name="connsiteX166" fmla="*/ 201926 w 292270"/>
              <a:gd name="connsiteY166" fmla="*/ 36513 h 336550"/>
              <a:gd name="connsiteX167" fmla="*/ 123005 w 292270"/>
              <a:gd name="connsiteY167" fmla="*/ 34925 h 336550"/>
              <a:gd name="connsiteX168" fmla="*/ 116201 w 292270"/>
              <a:gd name="connsiteY168" fmla="*/ 37571 h 336550"/>
              <a:gd name="connsiteX169" fmla="*/ 115067 w 292270"/>
              <a:gd name="connsiteY169" fmla="*/ 38894 h 336550"/>
              <a:gd name="connsiteX170" fmla="*/ 115067 w 292270"/>
              <a:gd name="connsiteY170" fmla="*/ 40216 h 336550"/>
              <a:gd name="connsiteX171" fmla="*/ 119603 w 292270"/>
              <a:gd name="connsiteY171" fmla="*/ 50800 h 336550"/>
              <a:gd name="connsiteX172" fmla="*/ 123005 w 292270"/>
              <a:gd name="connsiteY172" fmla="*/ 40216 h 336550"/>
              <a:gd name="connsiteX173" fmla="*/ 123005 w 292270"/>
              <a:gd name="connsiteY173" fmla="*/ 34925 h 336550"/>
              <a:gd name="connsiteX174" fmla="*/ 162011 w 292270"/>
              <a:gd name="connsiteY174" fmla="*/ 31750 h 336550"/>
              <a:gd name="connsiteX175" fmla="*/ 157929 w 292270"/>
              <a:gd name="connsiteY175" fmla="*/ 40640 h 336550"/>
              <a:gd name="connsiteX176" fmla="*/ 162011 w 292270"/>
              <a:gd name="connsiteY176" fmla="*/ 50800 h 336550"/>
              <a:gd name="connsiteX177" fmla="*/ 167454 w 292270"/>
              <a:gd name="connsiteY177" fmla="*/ 40640 h 336550"/>
              <a:gd name="connsiteX178" fmla="*/ 162011 w 292270"/>
              <a:gd name="connsiteY178" fmla="*/ 31750 h 336550"/>
              <a:gd name="connsiteX179" fmla="*/ 144703 w 292270"/>
              <a:gd name="connsiteY179" fmla="*/ 28575 h 336550"/>
              <a:gd name="connsiteX180" fmla="*/ 144703 w 292270"/>
              <a:gd name="connsiteY180" fmla="*/ 55075 h 336550"/>
              <a:gd name="connsiteX181" fmla="*/ 143389 w 292270"/>
              <a:gd name="connsiteY181" fmla="*/ 55075 h 336550"/>
              <a:gd name="connsiteX182" fmla="*/ 139447 w 292270"/>
              <a:gd name="connsiteY182" fmla="*/ 55075 h 336550"/>
              <a:gd name="connsiteX183" fmla="*/ 139447 w 292270"/>
              <a:gd name="connsiteY183" fmla="*/ 32550 h 336550"/>
              <a:gd name="connsiteX184" fmla="*/ 135504 w 292270"/>
              <a:gd name="connsiteY184" fmla="*/ 33875 h 336550"/>
              <a:gd name="connsiteX185" fmla="*/ 134190 w 292270"/>
              <a:gd name="connsiteY185" fmla="*/ 33875 h 336550"/>
              <a:gd name="connsiteX186" fmla="*/ 132876 w 292270"/>
              <a:gd name="connsiteY186" fmla="*/ 31225 h 336550"/>
              <a:gd name="connsiteX187" fmla="*/ 127619 w 292270"/>
              <a:gd name="connsiteY187" fmla="*/ 32550 h 336550"/>
              <a:gd name="connsiteX188" fmla="*/ 128934 w 292270"/>
              <a:gd name="connsiteY188" fmla="*/ 40500 h 336550"/>
              <a:gd name="connsiteX189" fmla="*/ 118420 w 292270"/>
              <a:gd name="connsiteY189" fmla="*/ 56400 h 336550"/>
              <a:gd name="connsiteX190" fmla="*/ 109221 w 292270"/>
              <a:gd name="connsiteY190" fmla="*/ 41825 h 336550"/>
              <a:gd name="connsiteX191" fmla="*/ 101336 w 292270"/>
              <a:gd name="connsiteY191" fmla="*/ 47125 h 336550"/>
              <a:gd name="connsiteX192" fmla="*/ 101336 w 292270"/>
              <a:gd name="connsiteY192" fmla="*/ 55075 h 336550"/>
              <a:gd name="connsiteX193" fmla="*/ 100022 w 292270"/>
              <a:gd name="connsiteY193" fmla="*/ 55075 h 336550"/>
              <a:gd name="connsiteX194" fmla="*/ 97394 w 292270"/>
              <a:gd name="connsiteY194" fmla="*/ 55075 h 336550"/>
              <a:gd name="connsiteX195" fmla="*/ 96080 w 292270"/>
              <a:gd name="connsiteY195" fmla="*/ 55075 h 336550"/>
              <a:gd name="connsiteX196" fmla="*/ 96080 w 292270"/>
              <a:gd name="connsiteY196" fmla="*/ 49775 h 336550"/>
              <a:gd name="connsiteX197" fmla="*/ 72425 w 292270"/>
              <a:gd name="connsiteY197" fmla="*/ 77600 h 336550"/>
              <a:gd name="connsiteX198" fmla="*/ 76367 w 292270"/>
              <a:gd name="connsiteY198" fmla="*/ 76275 h 336550"/>
              <a:gd name="connsiteX199" fmla="*/ 86880 w 292270"/>
              <a:gd name="connsiteY199" fmla="*/ 90850 h 336550"/>
              <a:gd name="connsiteX200" fmla="*/ 76367 w 292270"/>
              <a:gd name="connsiteY200" fmla="*/ 106750 h 336550"/>
              <a:gd name="connsiteX201" fmla="*/ 67168 w 292270"/>
              <a:gd name="connsiteY201" fmla="*/ 97475 h 336550"/>
              <a:gd name="connsiteX202" fmla="*/ 75053 w 292270"/>
              <a:gd name="connsiteY202" fmla="*/ 127950 h 336550"/>
              <a:gd name="connsiteX203" fmla="*/ 76367 w 292270"/>
              <a:gd name="connsiteY203" fmla="*/ 127950 h 336550"/>
              <a:gd name="connsiteX204" fmla="*/ 78995 w 292270"/>
              <a:gd name="connsiteY204" fmla="*/ 127950 h 336550"/>
              <a:gd name="connsiteX205" fmla="*/ 80310 w 292270"/>
              <a:gd name="connsiteY205" fmla="*/ 127950 h 336550"/>
              <a:gd name="connsiteX206" fmla="*/ 80310 w 292270"/>
              <a:gd name="connsiteY206" fmla="*/ 133250 h 336550"/>
              <a:gd name="connsiteX207" fmla="*/ 88195 w 292270"/>
              <a:gd name="connsiteY207" fmla="*/ 135900 h 336550"/>
              <a:gd name="connsiteX208" fmla="*/ 97394 w 292270"/>
              <a:gd name="connsiteY208" fmla="*/ 126625 h 336550"/>
              <a:gd name="connsiteX209" fmla="*/ 107907 w 292270"/>
              <a:gd name="connsiteY209" fmla="*/ 135900 h 336550"/>
              <a:gd name="connsiteX210" fmla="*/ 114478 w 292270"/>
              <a:gd name="connsiteY210" fmla="*/ 145175 h 336550"/>
              <a:gd name="connsiteX211" fmla="*/ 117106 w 292270"/>
              <a:gd name="connsiteY211" fmla="*/ 151800 h 336550"/>
              <a:gd name="connsiteX212" fmla="*/ 117106 w 292270"/>
              <a:gd name="connsiteY212" fmla="*/ 133250 h 336550"/>
              <a:gd name="connsiteX213" fmla="*/ 114478 w 292270"/>
              <a:gd name="connsiteY213" fmla="*/ 134575 h 336550"/>
              <a:gd name="connsiteX214" fmla="*/ 113164 w 292270"/>
              <a:gd name="connsiteY214" fmla="*/ 135900 h 336550"/>
              <a:gd name="connsiteX215" fmla="*/ 113164 w 292270"/>
              <a:gd name="connsiteY215" fmla="*/ 134575 h 336550"/>
              <a:gd name="connsiteX216" fmla="*/ 111849 w 292270"/>
              <a:gd name="connsiteY216" fmla="*/ 131925 h 336550"/>
              <a:gd name="connsiteX217" fmla="*/ 111849 w 292270"/>
              <a:gd name="connsiteY217" fmla="*/ 130600 h 336550"/>
              <a:gd name="connsiteX218" fmla="*/ 118420 w 292270"/>
              <a:gd name="connsiteY218" fmla="*/ 127950 h 336550"/>
              <a:gd name="connsiteX219" fmla="*/ 122363 w 292270"/>
              <a:gd name="connsiteY219" fmla="*/ 127950 h 336550"/>
              <a:gd name="connsiteX220" fmla="*/ 122363 w 292270"/>
              <a:gd name="connsiteY220" fmla="*/ 155775 h 336550"/>
              <a:gd name="connsiteX221" fmla="*/ 122363 w 292270"/>
              <a:gd name="connsiteY221" fmla="*/ 157100 h 336550"/>
              <a:gd name="connsiteX222" fmla="*/ 121049 w 292270"/>
              <a:gd name="connsiteY222" fmla="*/ 157100 h 336550"/>
              <a:gd name="connsiteX223" fmla="*/ 135504 w 292270"/>
              <a:gd name="connsiteY223" fmla="*/ 162400 h 336550"/>
              <a:gd name="connsiteX224" fmla="*/ 161787 w 292270"/>
              <a:gd name="connsiteY224" fmla="*/ 159750 h 336550"/>
              <a:gd name="connsiteX225" fmla="*/ 181500 w 292270"/>
              <a:gd name="connsiteY225" fmla="*/ 191550 h 336550"/>
              <a:gd name="connsiteX226" fmla="*/ 181500 w 292270"/>
              <a:gd name="connsiteY226" fmla="*/ 183600 h 336550"/>
              <a:gd name="connsiteX227" fmla="*/ 178872 w 292270"/>
              <a:gd name="connsiteY227" fmla="*/ 186250 h 336550"/>
              <a:gd name="connsiteX228" fmla="*/ 177557 w 292270"/>
              <a:gd name="connsiteY228" fmla="*/ 186250 h 336550"/>
              <a:gd name="connsiteX229" fmla="*/ 176243 w 292270"/>
              <a:gd name="connsiteY229" fmla="*/ 184925 h 336550"/>
              <a:gd name="connsiteX230" fmla="*/ 176243 w 292270"/>
              <a:gd name="connsiteY230" fmla="*/ 182275 h 336550"/>
              <a:gd name="connsiteX231" fmla="*/ 176243 w 292270"/>
              <a:gd name="connsiteY231" fmla="*/ 180950 h 336550"/>
              <a:gd name="connsiteX232" fmla="*/ 182814 w 292270"/>
              <a:gd name="connsiteY232" fmla="*/ 178300 h 336550"/>
              <a:gd name="connsiteX233" fmla="*/ 186756 w 292270"/>
              <a:gd name="connsiteY233" fmla="*/ 178300 h 336550"/>
              <a:gd name="connsiteX234" fmla="*/ 186756 w 292270"/>
              <a:gd name="connsiteY234" fmla="*/ 194200 h 336550"/>
              <a:gd name="connsiteX235" fmla="*/ 199898 w 292270"/>
              <a:gd name="connsiteY235" fmla="*/ 186250 h 336550"/>
              <a:gd name="connsiteX236" fmla="*/ 198584 w 292270"/>
              <a:gd name="connsiteY236" fmla="*/ 186250 h 336550"/>
              <a:gd name="connsiteX237" fmla="*/ 198584 w 292270"/>
              <a:gd name="connsiteY237" fmla="*/ 184925 h 336550"/>
              <a:gd name="connsiteX238" fmla="*/ 197270 w 292270"/>
              <a:gd name="connsiteY238" fmla="*/ 182275 h 336550"/>
              <a:gd name="connsiteX239" fmla="*/ 198584 w 292270"/>
              <a:gd name="connsiteY239" fmla="*/ 180950 h 336550"/>
              <a:gd name="connsiteX240" fmla="*/ 199898 w 292270"/>
              <a:gd name="connsiteY240" fmla="*/ 180950 h 336550"/>
              <a:gd name="connsiteX241" fmla="*/ 199898 w 292270"/>
              <a:gd name="connsiteY241" fmla="*/ 166375 h 336550"/>
              <a:gd name="connsiteX242" fmla="*/ 234066 w 292270"/>
              <a:gd name="connsiteY242" fmla="*/ 161075 h 336550"/>
              <a:gd name="connsiteX243" fmla="*/ 241951 w 292270"/>
              <a:gd name="connsiteY243" fmla="*/ 146500 h 336550"/>
              <a:gd name="connsiteX244" fmla="*/ 245894 w 292270"/>
              <a:gd name="connsiteY244" fmla="*/ 143850 h 336550"/>
              <a:gd name="connsiteX245" fmla="*/ 245894 w 292270"/>
              <a:gd name="connsiteY245" fmla="*/ 133250 h 336550"/>
              <a:gd name="connsiteX246" fmla="*/ 241951 w 292270"/>
              <a:gd name="connsiteY246" fmla="*/ 134575 h 336550"/>
              <a:gd name="connsiteX247" fmla="*/ 241951 w 292270"/>
              <a:gd name="connsiteY247" fmla="*/ 135900 h 336550"/>
              <a:gd name="connsiteX248" fmla="*/ 240637 w 292270"/>
              <a:gd name="connsiteY248" fmla="*/ 134575 h 336550"/>
              <a:gd name="connsiteX249" fmla="*/ 240637 w 292270"/>
              <a:gd name="connsiteY249" fmla="*/ 131925 h 336550"/>
              <a:gd name="connsiteX250" fmla="*/ 240637 w 292270"/>
              <a:gd name="connsiteY250" fmla="*/ 130600 h 336550"/>
              <a:gd name="connsiteX251" fmla="*/ 247208 w 292270"/>
              <a:gd name="connsiteY251" fmla="*/ 127950 h 336550"/>
              <a:gd name="connsiteX252" fmla="*/ 249836 w 292270"/>
              <a:gd name="connsiteY252" fmla="*/ 127950 h 336550"/>
              <a:gd name="connsiteX253" fmla="*/ 251151 w 292270"/>
              <a:gd name="connsiteY253" fmla="*/ 127950 h 336550"/>
              <a:gd name="connsiteX254" fmla="*/ 251151 w 292270"/>
              <a:gd name="connsiteY254" fmla="*/ 143850 h 336550"/>
              <a:gd name="connsiteX255" fmla="*/ 252465 w 292270"/>
              <a:gd name="connsiteY255" fmla="*/ 143850 h 336550"/>
              <a:gd name="connsiteX256" fmla="*/ 257721 w 292270"/>
              <a:gd name="connsiteY256" fmla="*/ 94825 h 336550"/>
              <a:gd name="connsiteX257" fmla="*/ 247208 w 292270"/>
              <a:gd name="connsiteY257" fmla="*/ 106750 h 336550"/>
              <a:gd name="connsiteX258" fmla="*/ 238009 w 292270"/>
              <a:gd name="connsiteY258" fmla="*/ 92175 h 336550"/>
              <a:gd name="connsiteX259" fmla="*/ 248522 w 292270"/>
              <a:gd name="connsiteY259" fmla="*/ 76275 h 336550"/>
              <a:gd name="connsiteX260" fmla="*/ 249836 w 292270"/>
              <a:gd name="connsiteY260" fmla="*/ 76275 h 336550"/>
              <a:gd name="connsiteX261" fmla="*/ 230124 w 292270"/>
              <a:gd name="connsiteY261" fmla="*/ 52425 h 336550"/>
              <a:gd name="connsiteX262" fmla="*/ 230124 w 292270"/>
              <a:gd name="connsiteY262" fmla="*/ 55075 h 336550"/>
              <a:gd name="connsiteX263" fmla="*/ 228810 w 292270"/>
              <a:gd name="connsiteY263" fmla="*/ 55075 h 336550"/>
              <a:gd name="connsiteX264" fmla="*/ 224867 w 292270"/>
              <a:gd name="connsiteY264" fmla="*/ 55075 h 336550"/>
              <a:gd name="connsiteX265" fmla="*/ 224867 w 292270"/>
              <a:gd name="connsiteY265" fmla="*/ 48450 h 336550"/>
              <a:gd name="connsiteX266" fmla="*/ 215668 w 292270"/>
              <a:gd name="connsiteY266" fmla="*/ 43150 h 336550"/>
              <a:gd name="connsiteX267" fmla="*/ 205155 w 292270"/>
              <a:gd name="connsiteY267" fmla="*/ 56400 h 336550"/>
              <a:gd name="connsiteX268" fmla="*/ 194641 w 292270"/>
              <a:gd name="connsiteY268" fmla="*/ 40500 h 336550"/>
              <a:gd name="connsiteX269" fmla="*/ 195956 w 292270"/>
              <a:gd name="connsiteY269" fmla="*/ 33875 h 336550"/>
              <a:gd name="connsiteX270" fmla="*/ 186756 w 292270"/>
              <a:gd name="connsiteY270" fmla="*/ 31225 h 336550"/>
              <a:gd name="connsiteX271" fmla="*/ 186756 w 292270"/>
              <a:gd name="connsiteY271" fmla="*/ 55075 h 336550"/>
              <a:gd name="connsiteX272" fmla="*/ 182814 w 292270"/>
              <a:gd name="connsiteY272" fmla="*/ 55075 h 336550"/>
              <a:gd name="connsiteX273" fmla="*/ 181500 w 292270"/>
              <a:gd name="connsiteY273" fmla="*/ 55075 h 336550"/>
              <a:gd name="connsiteX274" fmla="*/ 181500 w 292270"/>
              <a:gd name="connsiteY274" fmla="*/ 32550 h 336550"/>
              <a:gd name="connsiteX275" fmla="*/ 178872 w 292270"/>
              <a:gd name="connsiteY275" fmla="*/ 33875 h 336550"/>
              <a:gd name="connsiteX276" fmla="*/ 177557 w 292270"/>
              <a:gd name="connsiteY276" fmla="*/ 33875 h 336550"/>
              <a:gd name="connsiteX277" fmla="*/ 176243 w 292270"/>
              <a:gd name="connsiteY277" fmla="*/ 33875 h 336550"/>
              <a:gd name="connsiteX278" fmla="*/ 176243 w 292270"/>
              <a:gd name="connsiteY278" fmla="*/ 31225 h 336550"/>
              <a:gd name="connsiteX279" fmla="*/ 176243 w 292270"/>
              <a:gd name="connsiteY279" fmla="*/ 29900 h 336550"/>
              <a:gd name="connsiteX280" fmla="*/ 177557 w 292270"/>
              <a:gd name="connsiteY280" fmla="*/ 29900 h 336550"/>
              <a:gd name="connsiteX281" fmla="*/ 168358 w 292270"/>
              <a:gd name="connsiteY281" fmla="*/ 28575 h 336550"/>
              <a:gd name="connsiteX282" fmla="*/ 172301 w 292270"/>
              <a:gd name="connsiteY282" fmla="*/ 40500 h 336550"/>
              <a:gd name="connsiteX283" fmla="*/ 161787 w 292270"/>
              <a:gd name="connsiteY283" fmla="*/ 56400 h 336550"/>
              <a:gd name="connsiteX284" fmla="*/ 151274 w 292270"/>
              <a:gd name="connsiteY284" fmla="*/ 40500 h 336550"/>
              <a:gd name="connsiteX285" fmla="*/ 156531 w 292270"/>
              <a:gd name="connsiteY285" fmla="*/ 28575 h 336550"/>
              <a:gd name="connsiteX286" fmla="*/ 144703 w 292270"/>
              <a:gd name="connsiteY286" fmla="*/ 28575 h 336550"/>
              <a:gd name="connsiteX287" fmla="*/ 164533 w 292270"/>
              <a:gd name="connsiteY287" fmla="*/ 0 h 336550"/>
              <a:gd name="connsiteX288" fmla="*/ 266895 w 292270"/>
              <a:gd name="connsiteY288" fmla="*/ 48642 h 336550"/>
              <a:gd name="connsiteX289" fmla="*/ 291829 w 292270"/>
              <a:gd name="connsiteY289" fmla="*/ 130150 h 336550"/>
              <a:gd name="connsiteX290" fmla="*/ 269520 w 292270"/>
              <a:gd name="connsiteY290" fmla="*/ 206400 h 336550"/>
              <a:gd name="connsiteX291" fmla="*/ 257709 w 292270"/>
              <a:gd name="connsiteY291" fmla="*/ 324718 h 336550"/>
              <a:gd name="connsiteX292" fmla="*/ 256396 w 292270"/>
              <a:gd name="connsiteY292" fmla="*/ 332606 h 336550"/>
              <a:gd name="connsiteX293" fmla="*/ 249835 w 292270"/>
              <a:gd name="connsiteY293" fmla="*/ 336550 h 336550"/>
              <a:gd name="connsiteX294" fmla="*/ 105478 w 292270"/>
              <a:gd name="connsiteY294" fmla="*/ 336550 h 336550"/>
              <a:gd name="connsiteX295" fmla="*/ 97604 w 292270"/>
              <a:gd name="connsiteY295" fmla="*/ 331292 h 336550"/>
              <a:gd name="connsiteX296" fmla="*/ 96292 w 292270"/>
              <a:gd name="connsiteY296" fmla="*/ 315516 h 336550"/>
              <a:gd name="connsiteX297" fmla="*/ 96292 w 292270"/>
              <a:gd name="connsiteY297" fmla="*/ 312887 h 336550"/>
              <a:gd name="connsiteX298" fmla="*/ 71357 w 292270"/>
              <a:gd name="connsiteY298" fmla="*/ 294481 h 336550"/>
              <a:gd name="connsiteX299" fmla="*/ 31987 w 292270"/>
              <a:gd name="connsiteY299" fmla="*/ 278706 h 336550"/>
              <a:gd name="connsiteX300" fmla="*/ 25426 w 292270"/>
              <a:gd name="connsiteY300" fmla="*/ 236637 h 336550"/>
              <a:gd name="connsiteX301" fmla="*/ 21489 w 292270"/>
              <a:gd name="connsiteY301" fmla="*/ 209029 h 336550"/>
              <a:gd name="connsiteX302" fmla="*/ 16239 w 292270"/>
              <a:gd name="connsiteY302" fmla="*/ 205085 h 336550"/>
              <a:gd name="connsiteX303" fmla="*/ 491 w 292270"/>
              <a:gd name="connsiteY303" fmla="*/ 191939 h 336550"/>
              <a:gd name="connsiteX304" fmla="*/ 4428 w 292270"/>
              <a:gd name="connsiteY304" fmla="*/ 177478 h 336550"/>
              <a:gd name="connsiteX305" fmla="*/ 24113 w 292270"/>
              <a:gd name="connsiteY305" fmla="*/ 126206 h 336550"/>
              <a:gd name="connsiteX306" fmla="*/ 29363 w 292270"/>
              <a:gd name="connsiteY306" fmla="*/ 97284 h 336550"/>
              <a:gd name="connsiteX307" fmla="*/ 81856 w 292270"/>
              <a:gd name="connsiteY307" fmla="*/ 26293 h 336550"/>
              <a:gd name="connsiteX308" fmla="*/ 164533 w 292270"/>
              <a:gd name="connsiteY30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292270" h="336550">
                <a:moveTo>
                  <a:pt x="184010" y="131763"/>
                </a:moveTo>
                <a:cubicBezTo>
                  <a:pt x="179928" y="131763"/>
                  <a:pt x="178567" y="135573"/>
                  <a:pt x="178567" y="141923"/>
                </a:cubicBezTo>
                <a:cubicBezTo>
                  <a:pt x="178567" y="147003"/>
                  <a:pt x="179928" y="150813"/>
                  <a:pt x="184010" y="150813"/>
                </a:cubicBezTo>
                <a:cubicBezTo>
                  <a:pt x="188092" y="150813"/>
                  <a:pt x="188092" y="144463"/>
                  <a:pt x="188092" y="141923"/>
                </a:cubicBezTo>
                <a:cubicBezTo>
                  <a:pt x="188092" y="138113"/>
                  <a:pt x="188092" y="131763"/>
                  <a:pt x="184010" y="131763"/>
                </a:cubicBezTo>
                <a:close/>
                <a:moveTo>
                  <a:pt x="141147" y="131763"/>
                </a:moveTo>
                <a:cubicBezTo>
                  <a:pt x="138425" y="131763"/>
                  <a:pt x="135704" y="135573"/>
                  <a:pt x="135704" y="141923"/>
                </a:cubicBezTo>
                <a:cubicBezTo>
                  <a:pt x="135704" y="147003"/>
                  <a:pt x="138425" y="150813"/>
                  <a:pt x="141147" y="150813"/>
                </a:cubicBezTo>
                <a:cubicBezTo>
                  <a:pt x="145229" y="150813"/>
                  <a:pt x="145229" y="144463"/>
                  <a:pt x="145229" y="141923"/>
                </a:cubicBezTo>
                <a:cubicBezTo>
                  <a:pt x="145229" y="138113"/>
                  <a:pt x="145229" y="131763"/>
                  <a:pt x="141147" y="131763"/>
                </a:cubicBezTo>
                <a:close/>
                <a:moveTo>
                  <a:pt x="96811" y="131763"/>
                </a:moveTo>
                <a:cubicBezTo>
                  <a:pt x="95488" y="131763"/>
                  <a:pt x="94165" y="132822"/>
                  <a:pt x="92842" y="134938"/>
                </a:cubicBezTo>
                <a:cubicBezTo>
                  <a:pt x="95488" y="134938"/>
                  <a:pt x="98134" y="134938"/>
                  <a:pt x="100780" y="134938"/>
                </a:cubicBezTo>
                <a:cubicBezTo>
                  <a:pt x="100780" y="132822"/>
                  <a:pt x="99457" y="131763"/>
                  <a:pt x="96811" y="131763"/>
                </a:cubicBezTo>
                <a:close/>
                <a:moveTo>
                  <a:pt x="225310" y="127000"/>
                </a:moveTo>
                <a:cubicBezTo>
                  <a:pt x="226721" y="127000"/>
                  <a:pt x="226721" y="127000"/>
                  <a:pt x="226721" y="127000"/>
                </a:cubicBezTo>
                <a:cubicBezTo>
                  <a:pt x="226721" y="127000"/>
                  <a:pt x="226721" y="127000"/>
                  <a:pt x="229543" y="127000"/>
                </a:cubicBezTo>
                <a:cubicBezTo>
                  <a:pt x="230954" y="127000"/>
                  <a:pt x="230954" y="127000"/>
                  <a:pt x="230954" y="127000"/>
                </a:cubicBezTo>
                <a:cubicBezTo>
                  <a:pt x="230954" y="127000"/>
                  <a:pt x="230954" y="127000"/>
                  <a:pt x="230954" y="155792"/>
                </a:cubicBezTo>
                <a:cubicBezTo>
                  <a:pt x="230954" y="155792"/>
                  <a:pt x="230954" y="157163"/>
                  <a:pt x="229543" y="157163"/>
                </a:cubicBezTo>
                <a:cubicBezTo>
                  <a:pt x="229543" y="157163"/>
                  <a:pt x="229543" y="157163"/>
                  <a:pt x="225310" y="157163"/>
                </a:cubicBezTo>
                <a:cubicBezTo>
                  <a:pt x="225310" y="157163"/>
                  <a:pt x="225310" y="155792"/>
                  <a:pt x="225310" y="155792"/>
                </a:cubicBezTo>
                <a:cubicBezTo>
                  <a:pt x="225310" y="155792"/>
                  <a:pt x="225310" y="155792"/>
                  <a:pt x="225310" y="132484"/>
                </a:cubicBezTo>
                <a:cubicBezTo>
                  <a:pt x="225310" y="132484"/>
                  <a:pt x="225310" y="132484"/>
                  <a:pt x="221076" y="133855"/>
                </a:cubicBezTo>
                <a:cubicBezTo>
                  <a:pt x="221076" y="135227"/>
                  <a:pt x="221076" y="135227"/>
                  <a:pt x="221076" y="135227"/>
                </a:cubicBezTo>
                <a:cubicBezTo>
                  <a:pt x="219665" y="133855"/>
                  <a:pt x="219665" y="133855"/>
                  <a:pt x="219665" y="133855"/>
                </a:cubicBezTo>
                <a:cubicBezTo>
                  <a:pt x="219665" y="133855"/>
                  <a:pt x="219665" y="133855"/>
                  <a:pt x="219665" y="131113"/>
                </a:cubicBezTo>
                <a:cubicBezTo>
                  <a:pt x="218254" y="131113"/>
                  <a:pt x="219665" y="129742"/>
                  <a:pt x="219665" y="129742"/>
                </a:cubicBezTo>
                <a:cubicBezTo>
                  <a:pt x="219665" y="129742"/>
                  <a:pt x="219665" y="129742"/>
                  <a:pt x="225310" y="127000"/>
                </a:cubicBezTo>
                <a:close/>
                <a:moveTo>
                  <a:pt x="203791" y="127000"/>
                </a:moveTo>
                <a:cubicBezTo>
                  <a:pt x="203791" y="127000"/>
                  <a:pt x="203791" y="127000"/>
                  <a:pt x="207495" y="127000"/>
                </a:cubicBezTo>
                <a:cubicBezTo>
                  <a:pt x="207495" y="127000"/>
                  <a:pt x="208730" y="127000"/>
                  <a:pt x="208730" y="127000"/>
                </a:cubicBezTo>
                <a:cubicBezTo>
                  <a:pt x="208730" y="127000"/>
                  <a:pt x="208730" y="127000"/>
                  <a:pt x="208730" y="155792"/>
                </a:cubicBezTo>
                <a:cubicBezTo>
                  <a:pt x="208730" y="155792"/>
                  <a:pt x="207495" y="157163"/>
                  <a:pt x="207495" y="157163"/>
                </a:cubicBezTo>
                <a:cubicBezTo>
                  <a:pt x="207495" y="157163"/>
                  <a:pt x="207495" y="157163"/>
                  <a:pt x="203791" y="157163"/>
                </a:cubicBezTo>
                <a:cubicBezTo>
                  <a:pt x="203791" y="157163"/>
                  <a:pt x="202556" y="155792"/>
                  <a:pt x="202556" y="155792"/>
                </a:cubicBezTo>
                <a:cubicBezTo>
                  <a:pt x="202556" y="155792"/>
                  <a:pt x="202556" y="155792"/>
                  <a:pt x="202556" y="132484"/>
                </a:cubicBezTo>
                <a:cubicBezTo>
                  <a:pt x="202556" y="132484"/>
                  <a:pt x="202556" y="132484"/>
                  <a:pt x="200086" y="133855"/>
                </a:cubicBezTo>
                <a:cubicBezTo>
                  <a:pt x="200086" y="135227"/>
                  <a:pt x="198852" y="135227"/>
                  <a:pt x="198852" y="135227"/>
                </a:cubicBezTo>
                <a:cubicBezTo>
                  <a:pt x="198852" y="133855"/>
                  <a:pt x="198852" y="133855"/>
                  <a:pt x="198852" y="133855"/>
                </a:cubicBezTo>
                <a:cubicBezTo>
                  <a:pt x="198852" y="133855"/>
                  <a:pt x="198852" y="133855"/>
                  <a:pt x="197617" y="131113"/>
                </a:cubicBezTo>
                <a:cubicBezTo>
                  <a:pt x="197617" y="131113"/>
                  <a:pt x="197617" y="129742"/>
                  <a:pt x="198852" y="129742"/>
                </a:cubicBezTo>
                <a:cubicBezTo>
                  <a:pt x="198852" y="129742"/>
                  <a:pt x="198852" y="129742"/>
                  <a:pt x="203791" y="127000"/>
                </a:cubicBezTo>
                <a:close/>
                <a:moveTo>
                  <a:pt x="183964" y="127000"/>
                </a:moveTo>
                <a:cubicBezTo>
                  <a:pt x="189044" y="127000"/>
                  <a:pt x="192854" y="132246"/>
                  <a:pt x="192854" y="141426"/>
                </a:cubicBezTo>
                <a:cubicBezTo>
                  <a:pt x="192854" y="151918"/>
                  <a:pt x="189044" y="157163"/>
                  <a:pt x="182694" y="157163"/>
                </a:cubicBezTo>
                <a:cubicBezTo>
                  <a:pt x="177614" y="157163"/>
                  <a:pt x="173804" y="151918"/>
                  <a:pt x="173804" y="142737"/>
                </a:cubicBezTo>
                <a:cubicBezTo>
                  <a:pt x="173804" y="133557"/>
                  <a:pt x="177614" y="127000"/>
                  <a:pt x="183964" y="127000"/>
                </a:cubicBezTo>
                <a:close/>
                <a:moveTo>
                  <a:pt x="161699" y="127000"/>
                </a:moveTo>
                <a:cubicBezTo>
                  <a:pt x="161699" y="127000"/>
                  <a:pt x="161699" y="127000"/>
                  <a:pt x="164478" y="127000"/>
                </a:cubicBezTo>
                <a:cubicBezTo>
                  <a:pt x="165867" y="127000"/>
                  <a:pt x="165867" y="127000"/>
                  <a:pt x="165867" y="127000"/>
                </a:cubicBezTo>
                <a:cubicBezTo>
                  <a:pt x="165867" y="127000"/>
                  <a:pt x="165867" y="127000"/>
                  <a:pt x="165867" y="155792"/>
                </a:cubicBezTo>
                <a:cubicBezTo>
                  <a:pt x="165867" y="155792"/>
                  <a:pt x="165867" y="157163"/>
                  <a:pt x="164478" y="157163"/>
                </a:cubicBezTo>
                <a:cubicBezTo>
                  <a:pt x="164478" y="157163"/>
                  <a:pt x="164478" y="157163"/>
                  <a:pt x="161699" y="157163"/>
                </a:cubicBezTo>
                <a:cubicBezTo>
                  <a:pt x="160310" y="157163"/>
                  <a:pt x="160310" y="155792"/>
                  <a:pt x="160310" y="155792"/>
                </a:cubicBezTo>
                <a:cubicBezTo>
                  <a:pt x="160310" y="155792"/>
                  <a:pt x="160310" y="155792"/>
                  <a:pt x="160310" y="132484"/>
                </a:cubicBezTo>
                <a:cubicBezTo>
                  <a:pt x="160310" y="132484"/>
                  <a:pt x="160310" y="132484"/>
                  <a:pt x="156143" y="133855"/>
                </a:cubicBezTo>
                <a:cubicBezTo>
                  <a:pt x="156143" y="135227"/>
                  <a:pt x="156143" y="135227"/>
                  <a:pt x="156143" y="135227"/>
                </a:cubicBezTo>
                <a:cubicBezTo>
                  <a:pt x="154754" y="133855"/>
                  <a:pt x="154754" y="133855"/>
                  <a:pt x="154754" y="133855"/>
                </a:cubicBezTo>
                <a:cubicBezTo>
                  <a:pt x="154754" y="133855"/>
                  <a:pt x="154754" y="133855"/>
                  <a:pt x="154754" y="131113"/>
                </a:cubicBezTo>
                <a:cubicBezTo>
                  <a:pt x="154754" y="131113"/>
                  <a:pt x="154754" y="129742"/>
                  <a:pt x="154754" y="129742"/>
                </a:cubicBezTo>
                <a:cubicBezTo>
                  <a:pt x="154754" y="129742"/>
                  <a:pt x="154754" y="129742"/>
                  <a:pt x="161699" y="127000"/>
                </a:cubicBezTo>
                <a:close/>
                <a:moveTo>
                  <a:pt x="141261" y="127000"/>
                </a:moveTo>
                <a:cubicBezTo>
                  <a:pt x="147710" y="127000"/>
                  <a:pt x="151580" y="132246"/>
                  <a:pt x="151580" y="141426"/>
                </a:cubicBezTo>
                <a:cubicBezTo>
                  <a:pt x="151580" y="151918"/>
                  <a:pt x="147710" y="157163"/>
                  <a:pt x="141261" y="157163"/>
                </a:cubicBezTo>
                <a:cubicBezTo>
                  <a:pt x="134811" y="157163"/>
                  <a:pt x="130942" y="151918"/>
                  <a:pt x="130942" y="142737"/>
                </a:cubicBezTo>
                <a:cubicBezTo>
                  <a:pt x="130942" y="133557"/>
                  <a:pt x="134811" y="127000"/>
                  <a:pt x="141261" y="127000"/>
                </a:cubicBezTo>
                <a:close/>
                <a:moveTo>
                  <a:pt x="247736" y="80963"/>
                </a:moveTo>
                <a:cubicBezTo>
                  <a:pt x="245015" y="80963"/>
                  <a:pt x="243654" y="85091"/>
                  <a:pt x="243654" y="91970"/>
                </a:cubicBezTo>
                <a:cubicBezTo>
                  <a:pt x="243654" y="97474"/>
                  <a:pt x="245015" y="101601"/>
                  <a:pt x="247736" y="101601"/>
                </a:cubicBezTo>
                <a:cubicBezTo>
                  <a:pt x="251818" y="101601"/>
                  <a:pt x="253179" y="94722"/>
                  <a:pt x="253179" y="90594"/>
                </a:cubicBezTo>
                <a:cubicBezTo>
                  <a:pt x="253179" y="87843"/>
                  <a:pt x="251818" y="80963"/>
                  <a:pt x="247736" y="80963"/>
                </a:cubicBezTo>
                <a:close/>
                <a:moveTo>
                  <a:pt x="205328" y="80963"/>
                </a:moveTo>
                <a:cubicBezTo>
                  <a:pt x="203060" y="80963"/>
                  <a:pt x="200792" y="85091"/>
                  <a:pt x="200792" y="91970"/>
                </a:cubicBezTo>
                <a:cubicBezTo>
                  <a:pt x="200792" y="97474"/>
                  <a:pt x="203060" y="101601"/>
                  <a:pt x="205328" y="101601"/>
                </a:cubicBezTo>
                <a:cubicBezTo>
                  <a:pt x="208730" y="101601"/>
                  <a:pt x="208730" y="94722"/>
                  <a:pt x="208730" y="90594"/>
                </a:cubicBezTo>
                <a:cubicBezTo>
                  <a:pt x="208730" y="87843"/>
                  <a:pt x="208730" y="80963"/>
                  <a:pt x="205328" y="80963"/>
                </a:cubicBezTo>
                <a:close/>
                <a:moveTo>
                  <a:pt x="184010" y="80963"/>
                </a:moveTo>
                <a:cubicBezTo>
                  <a:pt x="179928" y="80963"/>
                  <a:pt x="178567" y="85091"/>
                  <a:pt x="178567" y="91970"/>
                </a:cubicBezTo>
                <a:cubicBezTo>
                  <a:pt x="178567" y="97474"/>
                  <a:pt x="179928" y="101601"/>
                  <a:pt x="184010" y="101601"/>
                </a:cubicBezTo>
                <a:cubicBezTo>
                  <a:pt x="188092" y="101601"/>
                  <a:pt x="188092" y="94722"/>
                  <a:pt x="188092" y="90594"/>
                </a:cubicBezTo>
                <a:cubicBezTo>
                  <a:pt x="188092" y="87843"/>
                  <a:pt x="188092" y="80963"/>
                  <a:pt x="184010" y="80963"/>
                </a:cubicBezTo>
                <a:close/>
                <a:moveTo>
                  <a:pt x="162011" y="80963"/>
                </a:moveTo>
                <a:cubicBezTo>
                  <a:pt x="159290" y="80963"/>
                  <a:pt x="157929" y="85091"/>
                  <a:pt x="157929" y="91970"/>
                </a:cubicBezTo>
                <a:cubicBezTo>
                  <a:pt x="157929" y="97474"/>
                  <a:pt x="159290" y="101601"/>
                  <a:pt x="162011" y="101601"/>
                </a:cubicBezTo>
                <a:cubicBezTo>
                  <a:pt x="166093" y="101601"/>
                  <a:pt x="167454" y="94722"/>
                  <a:pt x="167454" y="90594"/>
                </a:cubicBezTo>
                <a:cubicBezTo>
                  <a:pt x="167454" y="87843"/>
                  <a:pt x="166093" y="80963"/>
                  <a:pt x="162011" y="80963"/>
                </a:cubicBezTo>
                <a:close/>
                <a:moveTo>
                  <a:pt x="76173" y="80963"/>
                </a:moveTo>
                <a:cubicBezTo>
                  <a:pt x="73527" y="80963"/>
                  <a:pt x="72204" y="85091"/>
                  <a:pt x="72204" y="91970"/>
                </a:cubicBezTo>
                <a:cubicBezTo>
                  <a:pt x="72204" y="97474"/>
                  <a:pt x="73527" y="101601"/>
                  <a:pt x="76173" y="101601"/>
                </a:cubicBezTo>
                <a:cubicBezTo>
                  <a:pt x="80142" y="101601"/>
                  <a:pt x="80142" y="94722"/>
                  <a:pt x="80142" y="90594"/>
                </a:cubicBezTo>
                <a:cubicBezTo>
                  <a:pt x="80142" y="87843"/>
                  <a:pt x="80142" y="80963"/>
                  <a:pt x="76173" y="80963"/>
                </a:cubicBezTo>
                <a:close/>
                <a:moveTo>
                  <a:pt x="225310" y="76200"/>
                </a:moveTo>
                <a:cubicBezTo>
                  <a:pt x="226721" y="76200"/>
                  <a:pt x="226721" y="76200"/>
                  <a:pt x="226721" y="76200"/>
                </a:cubicBezTo>
                <a:cubicBezTo>
                  <a:pt x="226721" y="76200"/>
                  <a:pt x="226721" y="76200"/>
                  <a:pt x="229543" y="76200"/>
                </a:cubicBezTo>
                <a:cubicBezTo>
                  <a:pt x="230954" y="76200"/>
                  <a:pt x="230954" y="77511"/>
                  <a:pt x="230954" y="77511"/>
                </a:cubicBezTo>
                <a:cubicBezTo>
                  <a:pt x="230954" y="77511"/>
                  <a:pt x="230954" y="77511"/>
                  <a:pt x="230954" y="105052"/>
                </a:cubicBezTo>
                <a:cubicBezTo>
                  <a:pt x="230954" y="105052"/>
                  <a:pt x="230954" y="106363"/>
                  <a:pt x="229543" y="106363"/>
                </a:cubicBezTo>
                <a:cubicBezTo>
                  <a:pt x="229543" y="106363"/>
                  <a:pt x="229543" y="106363"/>
                  <a:pt x="225310" y="106363"/>
                </a:cubicBezTo>
                <a:cubicBezTo>
                  <a:pt x="225310" y="106363"/>
                  <a:pt x="225310" y="105052"/>
                  <a:pt x="225310" y="105052"/>
                </a:cubicBezTo>
                <a:cubicBezTo>
                  <a:pt x="225310" y="105052"/>
                  <a:pt x="225310" y="105052"/>
                  <a:pt x="225310" y="82757"/>
                </a:cubicBezTo>
                <a:cubicBezTo>
                  <a:pt x="225310" y="82757"/>
                  <a:pt x="225310" y="82757"/>
                  <a:pt x="221076" y="84069"/>
                </a:cubicBezTo>
                <a:cubicBezTo>
                  <a:pt x="219665" y="84069"/>
                  <a:pt x="219665" y="84069"/>
                  <a:pt x="219665" y="84069"/>
                </a:cubicBezTo>
                <a:cubicBezTo>
                  <a:pt x="219665" y="84069"/>
                  <a:pt x="219665" y="84069"/>
                  <a:pt x="219665" y="81446"/>
                </a:cubicBezTo>
                <a:cubicBezTo>
                  <a:pt x="218254" y="80134"/>
                  <a:pt x="219665" y="80134"/>
                  <a:pt x="219665" y="80134"/>
                </a:cubicBezTo>
                <a:cubicBezTo>
                  <a:pt x="219665" y="80134"/>
                  <a:pt x="219665" y="80134"/>
                  <a:pt x="225310" y="76200"/>
                </a:cubicBezTo>
                <a:close/>
                <a:moveTo>
                  <a:pt x="205555" y="76200"/>
                </a:moveTo>
                <a:cubicBezTo>
                  <a:pt x="212500" y="76200"/>
                  <a:pt x="216667" y="81446"/>
                  <a:pt x="216667" y="90626"/>
                </a:cubicBezTo>
                <a:cubicBezTo>
                  <a:pt x="216667" y="101118"/>
                  <a:pt x="212500" y="106363"/>
                  <a:pt x="205555" y="106363"/>
                </a:cubicBezTo>
                <a:cubicBezTo>
                  <a:pt x="198609" y="106363"/>
                  <a:pt x="194442" y="101118"/>
                  <a:pt x="194442" y="91937"/>
                </a:cubicBezTo>
                <a:cubicBezTo>
                  <a:pt x="194442" y="81446"/>
                  <a:pt x="198609" y="76200"/>
                  <a:pt x="205555" y="76200"/>
                </a:cubicBezTo>
                <a:close/>
                <a:moveTo>
                  <a:pt x="183964" y="76200"/>
                </a:moveTo>
                <a:cubicBezTo>
                  <a:pt x="189044" y="76200"/>
                  <a:pt x="192854" y="81446"/>
                  <a:pt x="192854" y="90626"/>
                </a:cubicBezTo>
                <a:cubicBezTo>
                  <a:pt x="192854" y="101118"/>
                  <a:pt x="189044" y="106363"/>
                  <a:pt x="182694" y="106363"/>
                </a:cubicBezTo>
                <a:cubicBezTo>
                  <a:pt x="177614" y="106363"/>
                  <a:pt x="173804" y="101118"/>
                  <a:pt x="173804" y="91937"/>
                </a:cubicBezTo>
                <a:cubicBezTo>
                  <a:pt x="173804" y="81446"/>
                  <a:pt x="177614" y="76200"/>
                  <a:pt x="183964" y="76200"/>
                </a:cubicBezTo>
                <a:close/>
                <a:moveTo>
                  <a:pt x="161898" y="76200"/>
                </a:moveTo>
                <a:cubicBezTo>
                  <a:pt x="168347" y="76200"/>
                  <a:pt x="172217" y="81446"/>
                  <a:pt x="172217" y="90626"/>
                </a:cubicBezTo>
                <a:cubicBezTo>
                  <a:pt x="172217" y="101118"/>
                  <a:pt x="168347" y="106363"/>
                  <a:pt x="161898" y="106363"/>
                </a:cubicBezTo>
                <a:cubicBezTo>
                  <a:pt x="155448" y="106363"/>
                  <a:pt x="152869" y="101118"/>
                  <a:pt x="151579" y="91937"/>
                </a:cubicBezTo>
                <a:cubicBezTo>
                  <a:pt x="151579" y="81446"/>
                  <a:pt x="156738" y="76200"/>
                  <a:pt x="161898" y="76200"/>
                </a:cubicBezTo>
                <a:close/>
                <a:moveTo>
                  <a:pt x="139584" y="76200"/>
                </a:moveTo>
                <a:cubicBezTo>
                  <a:pt x="139584" y="76200"/>
                  <a:pt x="139584" y="76200"/>
                  <a:pt x="140996" y="76200"/>
                </a:cubicBezTo>
                <a:cubicBezTo>
                  <a:pt x="140996" y="76200"/>
                  <a:pt x="140996" y="76200"/>
                  <a:pt x="143818" y="76200"/>
                </a:cubicBezTo>
                <a:cubicBezTo>
                  <a:pt x="143818" y="76200"/>
                  <a:pt x="145229" y="77511"/>
                  <a:pt x="145229" y="77511"/>
                </a:cubicBezTo>
                <a:cubicBezTo>
                  <a:pt x="145229" y="77511"/>
                  <a:pt x="145229" y="77511"/>
                  <a:pt x="145229" y="105052"/>
                </a:cubicBezTo>
                <a:cubicBezTo>
                  <a:pt x="145229" y="105052"/>
                  <a:pt x="143818" y="106363"/>
                  <a:pt x="143818" y="106363"/>
                </a:cubicBezTo>
                <a:cubicBezTo>
                  <a:pt x="143818" y="106363"/>
                  <a:pt x="143818" y="106363"/>
                  <a:pt x="139584" y="106363"/>
                </a:cubicBezTo>
                <a:cubicBezTo>
                  <a:pt x="139584" y="106363"/>
                  <a:pt x="139584" y="105052"/>
                  <a:pt x="139584" y="105052"/>
                </a:cubicBezTo>
                <a:cubicBezTo>
                  <a:pt x="139584" y="105052"/>
                  <a:pt x="139584" y="105052"/>
                  <a:pt x="139584" y="82757"/>
                </a:cubicBezTo>
                <a:cubicBezTo>
                  <a:pt x="139584" y="82757"/>
                  <a:pt x="139584" y="82757"/>
                  <a:pt x="135351" y="84069"/>
                </a:cubicBezTo>
                <a:cubicBezTo>
                  <a:pt x="135351" y="84069"/>
                  <a:pt x="135351" y="84069"/>
                  <a:pt x="133940" y="84069"/>
                </a:cubicBezTo>
                <a:lnTo>
                  <a:pt x="132529" y="81446"/>
                </a:lnTo>
                <a:cubicBezTo>
                  <a:pt x="132529" y="80134"/>
                  <a:pt x="132529" y="80134"/>
                  <a:pt x="133940" y="80134"/>
                </a:cubicBezTo>
                <a:cubicBezTo>
                  <a:pt x="133940" y="80134"/>
                  <a:pt x="133940" y="80134"/>
                  <a:pt x="139584" y="76200"/>
                </a:cubicBezTo>
                <a:close/>
                <a:moveTo>
                  <a:pt x="118837" y="76200"/>
                </a:moveTo>
                <a:cubicBezTo>
                  <a:pt x="118837" y="76200"/>
                  <a:pt x="118837" y="76200"/>
                  <a:pt x="123005" y="76200"/>
                </a:cubicBezTo>
                <a:cubicBezTo>
                  <a:pt x="123005" y="76200"/>
                  <a:pt x="123005" y="77511"/>
                  <a:pt x="123005" y="77511"/>
                </a:cubicBezTo>
                <a:cubicBezTo>
                  <a:pt x="123005" y="77511"/>
                  <a:pt x="123005" y="77511"/>
                  <a:pt x="123005" y="105052"/>
                </a:cubicBezTo>
                <a:cubicBezTo>
                  <a:pt x="123005" y="105052"/>
                  <a:pt x="123005" y="106363"/>
                  <a:pt x="123005" y="106363"/>
                </a:cubicBezTo>
                <a:cubicBezTo>
                  <a:pt x="123005" y="106363"/>
                  <a:pt x="123005" y="106363"/>
                  <a:pt x="118837" y="106363"/>
                </a:cubicBezTo>
                <a:cubicBezTo>
                  <a:pt x="118837" y="106363"/>
                  <a:pt x="117448" y="105052"/>
                  <a:pt x="117448" y="105052"/>
                </a:cubicBezTo>
                <a:cubicBezTo>
                  <a:pt x="117448" y="105052"/>
                  <a:pt x="117448" y="105052"/>
                  <a:pt x="117448" y="82757"/>
                </a:cubicBezTo>
                <a:cubicBezTo>
                  <a:pt x="117448" y="82757"/>
                  <a:pt x="117448" y="82757"/>
                  <a:pt x="114670" y="84069"/>
                </a:cubicBezTo>
                <a:cubicBezTo>
                  <a:pt x="113281" y="84069"/>
                  <a:pt x="113281" y="84069"/>
                  <a:pt x="113281" y="84069"/>
                </a:cubicBezTo>
                <a:cubicBezTo>
                  <a:pt x="113281" y="84069"/>
                  <a:pt x="113281" y="84069"/>
                  <a:pt x="111892" y="81446"/>
                </a:cubicBezTo>
                <a:cubicBezTo>
                  <a:pt x="111892" y="80134"/>
                  <a:pt x="111892" y="80134"/>
                  <a:pt x="111892" y="80134"/>
                </a:cubicBezTo>
                <a:cubicBezTo>
                  <a:pt x="111892" y="80134"/>
                  <a:pt x="111892" y="80134"/>
                  <a:pt x="118837" y="76200"/>
                </a:cubicBezTo>
                <a:close/>
                <a:moveTo>
                  <a:pt x="97207" y="76200"/>
                </a:moveTo>
                <a:cubicBezTo>
                  <a:pt x="97207" y="76200"/>
                  <a:pt x="97207" y="76200"/>
                  <a:pt x="99588" y="76200"/>
                </a:cubicBezTo>
                <a:cubicBezTo>
                  <a:pt x="100779" y="76200"/>
                  <a:pt x="100779" y="77511"/>
                  <a:pt x="100779" y="77511"/>
                </a:cubicBezTo>
                <a:cubicBezTo>
                  <a:pt x="100779" y="77511"/>
                  <a:pt x="100779" y="77511"/>
                  <a:pt x="100779" y="105052"/>
                </a:cubicBezTo>
                <a:cubicBezTo>
                  <a:pt x="100779" y="105052"/>
                  <a:pt x="100779" y="106363"/>
                  <a:pt x="99588" y="106363"/>
                </a:cubicBezTo>
                <a:cubicBezTo>
                  <a:pt x="99588" y="106363"/>
                  <a:pt x="99588" y="106363"/>
                  <a:pt x="97207" y="106363"/>
                </a:cubicBezTo>
                <a:cubicBezTo>
                  <a:pt x="96016" y="106363"/>
                  <a:pt x="96016" y="105052"/>
                  <a:pt x="96016" y="105052"/>
                </a:cubicBezTo>
                <a:cubicBezTo>
                  <a:pt x="96016" y="105052"/>
                  <a:pt x="96016" y="105052"/>
                  <a:pt x="96016" y="82757"/>
                </a:cubicBezTo>
                <a:cubicBezTo>
                  <a:pt x="96016" y="82757"/>
                  <a:pt x="96016" y="82757"/>
                  <a:pt x="92444" y="84069"/>
                </a:cubicBezTo>
                <a:cubicBezTo>
                  <a:pt x="91254" y="84069"/>
                  <a:pt x="91254" y="84069"/>
                  <a:pt x="91254" y="84069"/>
                </a:cubicBezTo>
                <a:cubicBezTo>
                  <a:pt x="91254" y="84069"/>
                  <a:pt x="91254" y="84069"/>
                  <a:pt x="91254" y="81446"/>
                </a:cubicBezTo>
                <a:cubicBezTo>
                  <a:pt x="91254" y="80134"/>
                  <a:pt x="91254" y="80134"/>
                  <a:pt x="91254" y="80134"/>
                </a:cubicBezTo>
                <a:cubicBezTo>
                  <a:pt x="91254" y="80134"/>
                  <a:pt x="91254" y="80134"/>
                  <a:pt x="97207" y="76200"/>
                </a:cubicBezTo>
                <a:close/>
                <a:moveTo>
                  <a:pt x="201926" y="36513"/>
                </a:moveTo>
                <a:cubicBezTo>
                  <a:pt x="200792" y="37812"/>
                  <a:pt x="200792" y="39111"/>
                  <a:pt x="200792" y="40409"/>
                </a:cubicBezTo>
                <a:cubicBezTo>
                  <a:pt x="200792" y="46904"/>
                  <a:pt x="203060" y="50801"/>
                  <a:pt x="205328" y="50801"/>
                </a:cubicBezTo>
                <a:cubicBezTo>
                  <a:pt x="208730" y="50801"/>
                  <a:pt x="208730" y="44306"/>
                  <a:pt x="208730" y="40409"/>
                </a:cubicBezTo>
                <a:cubicBezTo>
                  <a:pt x="208730" y="40409"/>
                  <a:pt x="208730" y="40409"/>
                  <a:pt x="208730" y="39111"/>
                </a:cubicBezTo>
                <a:cubicBezTo>
                  <a:pt x="206462" y="37812"/>
                  <a:pt x="204194" y="36513"/>
                  <a:pt x="201926" y="36513"/>
                </a:cubicBezTo>
                <a:close/>
                <a:moveTo>
                  <a:pt x="123005" y="34925"/>
                </a:moveTo>
                <a:cubicBezTo>
                  <a:pt x="120737" y="34925"/>
                  <a:pt x="118469" y="36248"/>
                  <a:pt x="116201" y="37571"/>
                </a:cubicBezTo>
                <a:cubicBezTo>
                  <a:pt x="116201" y="38894"/>
                  <a:pt x="115067" y="38894"/>
                  <a:pt x="115067" y="38894"/>
                </a:cubicBezTo>
                <a:cubicBezTo>
                  <a:pt x="115067" y="38894"/>
                  <a:pt x="115067" y="40216"/>
                  <a:pt x="115067" y="40216"/>
                </a:cubicBezTo>
                <a:cubicBezTo>
                  <a:pt x="115067" y="46831"/>
                  <a:pt x="116201" y="50800"/>
                  <a:pt x="119603" y="50800"/>
                </a:cubicBezTo>
                <a:cubicBezTo>
                  <a:pt x="123005" y="50800"/>
                  <a:pt x="123005" y="44185"/>
                  <a:pt x="123005" y="40216"/>
                </a:cubicBezTo>
                <a:cubicBezTo>
                  <a:pt x="123005" y="38894"/>
                  <a:pt x="123005" y="36248"/>
                  <a:pt x="123005" y="34925"/>
                </a:cubicBezTo>
                <a:close/>
                <a:moveTo>
                  <a:pt x="162011" y="31750"/>
                </a:moveTo>
                <a:cubicBezTo>
                  <a:pt x="159290" y="31750"/>
                  <a:pt x="157929" y="35560"/>
                  <a:pt x="157929" y="40640"/>
                </a:cubicBezTo>
                <a:cubicBezTo>
                  <a:pt x="157929" y="46990"/>
                  <a:pt x="159290" y="50800"/>
                  <a:pt x="162011" y="50800"/>
                </a:cubicBezTo>
                <a:cubicBezTo>
                  <a:pt x="166093" y="50800"/>
                  <a:pt x="167454" y="44450"/>
                  <a:pt x="167454" y="40640"/>
                </a:cubicBezTo>
                <a:cubicBezTo>
                  <a:pt x="167454" y="36830"/>
                  <a:pt x="166093" y="31750"/>
                  <a:pt x="162011" y="31750"/>
                </a:cubicBezTo>
                <a:close/>
                <a:moveTo>
                  <a:pt x="144703" y="28575"/>
                </a:moveTo>
                <a:cubicBezTo>
                  <a:pt x="144703" y="28575"/>
                  <a:pt x="144703" y="28575"/>
                  <a:pt x="144703" y="55075"/>
                </a:cubicBezTo>
                <a:cubicBezTo>
                  <a:pt x="144703" y="55075"/>
                  <a:pt x="143389" y="55075"/>
                  <a:pt x="143389" y="55075"/>
                </a:cubicBezTo>
                <a:cubicBezTo>
                  <a:pt x="143389" y="55075"/>
                  <a:pt x="143389" y="55075"/>
                  <a:pt x="139447" y="55075"/>
                </a:cubicBezTo>
                <a:cubicBezTo>
                  <a:pt x="139447" y="55075"/>
                  <a:pt x="139447" y="55075"/>
                  <a:pt x="139447" y="32550"/>
                </a:cubicBezTo>
                <a:cubicBezTo>
                  <a:pt x="139447" y="32550"/>
                  <a:pt x="139447" y="32550"/>
                  <a:pt x="135504" y="33875"/>
                </a:cubicBezTo>
                <a:cubicBezTo>
                  <a:pt x="135504" y="33875"/>
                  <a:pt x="135504" y="33875"/>
                  <a:pt x="134190" y="33875"/>
                </a:cubicBezTo>
                <a:cubicBezTo>
                  <a:pt x="134190" y="33875"/>
                  <a:pt x="134190" y="33875"/>
                  <a:pt x="132876" y="31225"/>
                </a:cubicBezTo>
                <a:cubicBezTo>
                  <a:pt x="131562" y="31225"/>
                  <a:pt x="130248" y="32550"/>
                  <a:pt x="127619" y="32550"/>
                </a:cubicBezTo>
                <a:cubicBezTo>
                  <a:pt x="128934" y="35200"/>
                  <a:pt x="128934" y="37850"/>
                  <a:pt x="128934" y="40500"/>
                </a:cubicBezTo>
                <a:cubicBezTo>
                  <a:pt x="128934" y="51100"/>
                  <a:pt x="124991" y="56400"/>
                  <a:pt x="118420" y="56400"/>
                </a:cubicBezTo>
                <a:cubicBezTo>
                  <a:pt x="113164" y="56400"/>
                  <a:pt x="109221" y="51100"/>
                  <a:pt x="109221" y="41825"/>
                </a:cubicBezTo>
                <a:cubicBezTo>
                  <a:pt x="106593" y="43150"/>
                  <a:pt x="103964" y="44475"/>
                  <a:pt x="101336" y="47125"/>
                </a:cubicBezTo>
                <a:cubicBezTo>
                  <a:pt x="101336" y="47125"/>
                  <a:pt x="101336" y="47125"/>
                  <a:pt x="101336" y="55075"/>
                </a:cubicBezTo>
                <a:cubicBezTo>
                  <a:pt x="101336" y="55075"/>
                  <a:pt x="101336" y="55075"/>
                  <a:pt x="100022" y="55075"/>
                </a:cubicBezTo>
                <a:cubicBezTo>
                  <a:pt x="100022" y="55075"/>
                  <a:pt x="100022" y="55075"/>
                  <a:pt x="97394" y="55075"/>
                </a:cubicBezTo>
                <a:cubicBezTo>
                  <a:pt x="96080" y="55075"/>
                  <a:pt x="96080" y="55075"/>
                  <a:pt x="96080" y="55075"/>
                </a:cubicBezTo>
                <a:cubicBezTo>
                  <a:pt x="96080" y="55075"/>
                  <a:pt x="96080" y="55075"/>
                  <a:pt x="96080" y="49775"/>
                </a:cubicBezTo>
                <a:cubicBezTo>
                  <a:pt x="85566" y="57725"/>
                  <a:pt x="77681" y="65675"/>
                  <a:pt x="72425" y="77600"/>
                </a:cubicBezTo>
                <a:cubicBezTo>
                  <a:pt x="73739" y="76275"/>
                  <a:pt x="75053" y="76275"/>
                  <a:pt x="76367" y="76275"/>
                </a:cubicBezTo>
                <a:cubicBezTo>
                  <a:pt x="82938" y="76275"/>
                  <a:pt x="86880" y="81575"/>
                  <a:pt x="86880" y="90850"/>
                </a:cubicBezTo>
                <a:cubicBezTo>
                  <a:pt x="86880" y="101450"/>
                  <a:pt x="82938" y="106750"/>
                  <a:pt x="76367" y="106750"/>
                </a:cubicBezTo>
                <a:cubicBezTo>
                  <a:pt x="71111" y="106750"/>
                  <a:pt x="68482" y="102775"/>
                  <a:pt x="67168" y="97475"/>
                </a:cubicBezTo>
                <a:cubicBezTo>
                  <a:pt x="65854" y="106750"/>
                  <a:pt x="69796" y="120000"/>
                  <a:pt x="75053" y="127950"/>
                </a:cubicBezTo>
                <a:cubicBezTo>
                  <a:pt x="75053" y="127950"/>
                  <a:pt x="76367" y="127950"/>
                  <a:pt x="76367" y="127950"/>
                </a:cubicBezTo>
                <a:cubicBezTo>
                  <a:pt x="76367" y="127950"/>
                  <a:pt x="76367" y="127950"/>
                  <a:pt x="78995" y="127950"/>
                </a:cubicBezTo>
                <a:cubicBezTo>
                  <a:pt x="78995" y="127950"/>
                  <a:pt x="80310" y="127950"/>
                  <a:pt x="80310" y="127950"/>
                </a:cubicBezTo>
                <a:cubicBezTo>
                  <a:pt x="80310" y="127950"/>
                  <a:pt x="80310" y="127950"/>
                  <a:pt x="80310" y="133250"/>
                </a:cubicBezTo>
                <a:cubicBezTo>
                  <a:pt x="82938" y="134575"/>
                  <a:pt x="85566" y="135900"/>
                  <a:pt x="88195" y="135900"/>
                </a:cubicBezTo>
                <a:cubicBezTo>
                  <a:pt x="89509" y="130600"/>
                  <a:pt x="93451" y="126625"/>
                  <a:pt x="97394" y="126625"/>
                </a:cubicBezTo>
                <a:cubicBezTo>
                  <a:pt x="102650" y="126625"/>
                  <a:pt x="106593" y="130600"/>
                  <a:pt x="107907" y="135900"/>
                </a:cubicBezTo>
                <a:cubicBezTo>
                  <a:pt x="110535" y="137225"/>
                  <a:pt x="113164" y="138550"/>
                  <a:pt x="114478" y="145175"/>
                </a:cubicBezTo>
                <a:cubicBezTo>
                  <a:pt x="115792" y="147825"/>
                  <a:pt x="115792" y="150475"/>
                  <a:pt x="117106" y="151800"/>
                </a:cubicBezTo>
                <a:cubicBezTo>
                  <a:pt x="117106" y="151800"/>
                  <a:pt x="117106" y="151800"/>
                  <a:pt x="117106" y="133250"/>
                </a:cubicBezTo>
                <a:cubicBezTo>
                  <a:pt x="117106" y="133250"/>
                  <a:pt x="117106" y="133250"/>
                  <a:pt x="114478" y="134575"/>
                </a:cubicBezTo>
                <a:cubicBezTo>
                  <a:pt x="113164" y="135900"/>
                  <a:pt x="113164" y="135900"/>
                  <a:pt x="113164" y="135900"/>
                </a:cubicBezTo>
                <a:cubicBezTo>
                  <a:pt x="113164" y="134575"/>
                  <a:pt x="113164" y="134575"/>
                  <a:pt x="113164" y="134575"/>
                </a:cubicBezTo>
                <a:cubicBezTo>
                  <a:pt x="113164" y="134575"/>
                  <a:pt x="113164" y="134575"/>
                  <a:pt x="111849" y="131925"/>
                </a:cubicBezTo>
                <a:cubicBezTo>
                  <a:pt x="111849" y="131925"/>
                  <a:pt x="111849" y="130600"/>
                  <a:pt x="111849" y="130600"/>
                </a:cubicBezTo>
                <a:cubicBezTo>
                  <a:pt x="111849" y="130600"/>
                  <a:pt x="111849" y="130600"/>
                  <a:pt x="118420" y="127950"/>
                </a:cubicBezTo>
                <a:cubicBezTo>
                  <a:pt x="118420" y="127950"/>
                  <a:pt x="118420" y="127950"/>
                  <a:pt x="122363" y="127950"/>
                </a:cubicBezTo>
                <a:cubicBezTo>
                  <a:pt x="122363" y="127950"/>
                  <a:pt x="122363" y="127950"/>
                  <a:pt x="122363" y="155775"/>
                </a:cubicBezTo>
                <a:cubicBezTo>
                  <a:pt x="122363" y="155775"/>
                  <a:pt x="122363" y="157100"/>
                  <a:pt x="122363" y="157100"/>
                </a:cubicBezTo>
                <a:cubicBezTo>
                  <a:pt x="122363" y="157100"/>
                  <a:pt x="122363" y="157100"/>
                  <a:pt x="121049" y="157100"/>
                </a:cubicBezTo>
                <a:cubicBezTo>
                  <a:pt x="123677" y="159750"/>
                  <a:pt x="128934" y="161075"/>
                  <a:pt x="135504" y="162400"/>
                </a:cubicBezTo>
                <a:cubicBezTo>
                  <a:pt x="144703" y="165050"/>
                  <a:pt x="159159" y="151800"/>
                  <a:pt x="161787" y="159750"/>
                </a:cubicBezTo>
                <a:cubicBezTo>
                  <a:pt x="164416" y="175650"/>
                  <a:pt x="173615" y="186250"/>
                  <a:pt x="181500" y="191550"/>
                </a:cubicBezTo>
                <a:cubicBezTo>
                  <a:pt x="181500" y="191550"/>
                  <a:pt x="181500" y="191550"/>
                  <a:pt x="181500" y="183600"/>
                </a:cubicBezTo>
                <a:cubicBezTo>
                  <a:pt x="181500" y="183600"/>
                  <a:pt x="181500" y="183600"/>
                  <a:pt x="178872" y="186250"/>
                </a:cubicBezTo>
                <a:cubicBezTo>
                  <a:pt x="177557" y="186250"/>
                  <a:pt x="177557" y="186250"/>
                  <a:pt x="177557" y="186250"/>
                </a:cubicBezTo>
                <a:cubicBezTo>
                  <a:pt x="177557" y="186250"/>
                  <a:pt x="177557" y="184925"/>
                  <a:pt x="176243" y="184925"/>
                </a:cubicBezTo>
                <a:cubicBezTo>
                  <a:pt x="176243" y="184925"/>
                  <a:pt x="176243" y="184925"/>
                  <a:pt x="176243" y="182275"/>
                </a:cubicBezTo>
                <a:cubicBezTo>
                  <a:pt x="176243" y="182275"/>
                  <a:pt x="176243" y="180950"/>
                  <a:pt x="176243" y="180950"/>
                </a:cubicBezTo>
                <a:cubicBezTo>
                  <a:pt x="176243" y="180950"/>
                  <a:pt x="176243" y="180950"/>
                  <a:pt x="182814" y="178300"/>
                </a:cubicBezTo>
                <a:cubicBezTo>
                  <a:pt x="182814" y="178300"/>
                  <a:pt x="182814" y="178300"/>
                  <a:pt x="186756" y="178300"/>
                </a:cubicBezTo>
                <a:cubicBezTo>
                  <a:pt x="186756" y="178300"/>
                  <a:pt x="186756" y="178300"/>
                  <a:pt x="186756" y="194200"/>
                </a:cubicBezTo>
                <a:cubicBezTo>
                  <a:pt x="194641" y="196850"/>
                  <a:pt x="201213" y="194200"/>
                  <a:pt x="199898" y="186250"/>
                </a:cubicBezTo>
                <a:cubicBezTo>
                  <a:pt x="199898" y="186250"/>
                  <a:pt x="198584" y="186250"/>
                  <a:pt x="198584" y="186250"/>
                </a:cubicBezTo>
                <a:cubicBezTo>
                  <a:pt x="198584" y="186250"/>
                  <a:pt x="198584" y="184925"/>
                  <a:pt x="198584" y="184925"/>
                </a:cubicBezTo>
                <a:cubicBezTo>
                  <a:pt x="198584" y="184925"/>
                  <a:pt x="198584" y="184925"/>
                  <a:pt x="197270" y="182275"/>
                </a:cubicBezTo>
                <a:cubicBezTo>
                  <a:pt x="197270" y="182275"/>
                  <a:pt x="197270" y="180950"/>
                  <a:pt x="198584" y="180950"/>
                </a:cubicBezTo>
                <a:cubicBezTo>
                  <a:pt x="198584" y="180950"/>
                  <a:pt x="198584" y="180950"/>
                  <a:pt x="199898" y="180950"/>
                </a:cubicBezTo>
                <a:cubicBezTo>
                  <a:pt x="198584" y="167700"/>
                  <a:pt x="199898" y="166375"/>
                  <a:pt x="199898" y="166375"/>
                </a:cubicBezTo>
                <a:cubicBezTo>
                  <a:pt x="199898" y="166375"/>
                  <a:pt x="226182" y="169025"/>
                  <a:pt x="234066" y="161075"/>
                </a:cubicBezTo>
                <a:cubicBezTo>
                  <a:pt x="238009" y="157100"/>
                  <a:pt x="240637" y="151800"/>
                  <a:pt x="241951" y="146500"/>
                </a:cubicBezTo>
                <a:cubicBezTo>
                  <a:pt x="243266" y="145175"/>
                  <a:pt x="244580" y="143850"/>
                  <a:pt x="245894" y="143850"/>
                </a:cubicBezTo>
                <a:cubicBezTo>
                  <a:pt x="245894" y="143850"/>
                  <a:pt x="245894" y="143850"/>
                  <a:pt x="245894" y="133250"/>
                </a:cubicBezTo>
                <a:cubicBezTo>
                  <a:pt x="245894" y="133250"/>
                  <a:pt x="245894" y="133250"/>
                  <a:pt x="241951" y="134575"/>
                </a:cubicBezTo>
                <a:cubicBezTo>
                  <a:pt x="241951" y="135900"/>
                  <a:pt x="241951" y="135900"/>
                  <a:pt x="241951" y="135900"/>
                </a:cubicBezTo>
                <a:cubicBezTo>
                  <a:pt x="241951" y="134575"/>
                  <a:pt x="240637" y="134575"/>
                  <a:pt x="240637" y="134575"/>
                </a:cubicBezTo>
                <a:cubicBezTo>
                  <a:pt x="240637" y="134575"/>
                  <a:pt x="240637" y="134575"/>
                  <a:pt x="240637" y="131925"/>
                </a:cubicBezTo>
                <a:cubicBezTo>
                  <a:pt x="240637" y="131925"/>
                  <a:pt x="240637" y="130600"/>
                  <a:pt x="240637" y="130600"/>
                </a:cubicBezTo>
                <a:cubicBezTo>
                  <a:pt x="240637" y="130600"/>
                  <a:pt x="240637" y="130600"/>
                  <a:pt x="247208" y="127950"/>
                </a:cubicBezTo>
                <a:cubicBezTo>
                  <a:pt x="247208" y="127950"/>
                  <a:pt x="247208" y="127950"/>
                  <a:pt x="249836" y="127950"/>
                </a:cubicBezTo>
                <a:cubicBezTo>
                  <a:pt x="251151" y="127950"/>
                  <a:pt x="251151" y="127950"/>
                  <a:pt x="251151" y="127950"/>
                </a:cubicBezTo>
                <a:cubicBezTo>
                  <a:pt x="251151" y="127950"/>
                  <a:pt x="251151" y="127950"/>
                  <a:pt x="251151" y="143850"/>
                </a:cubicBezTo>
                <a:cubicBezTo>
                  <a:pt x="251151" y="143850"/>
                  <a:pt x="252465" y="143850"/>
                  <a:pt x="252465" y="143850"/>
                </a:cubicBezTo>
                <a:cubicBezTo>
                  <a:pt x="264292" y="137225"/>
                  <a:pt x="262978" y="113375"/>
                  <a:pt x="257721" y="94825"/>
                </a:cubicBezTo>
                <a:cubicBezTo>
                  <a:pt x="256407" y="102775"/>
                  <a:pt x="253779" y="106750"/>
                  <a:pt x="247208" y="106750"/>
                </a:cubicBezTo>
                <a:cubicBezTo>
                  <a:pt x="241951" y="106750"/>
                  <a:pt x="238009" y="101450"/>
                  <a:pt x="238009" y="92175"/>
                </a:cubicBezTo>
                <a:cubicBezTo>
                  <a:pt x="238009" y="81575"/>
                  <a:pt x="241951" y="76275"/>
                  <a:pt x="248522" y="76275"/>
                </a:cubicBezTo>
                <a:cubicBezTo>
                  <a:pt x="248522" y="76275"/>
                  <a:pt x="249836" y="76275"/>
                  <a:pt x="249836" y="76275"/>
                </a:cubicBezTo>
                <a:cubicBezTo>
                  <a:pt x="244580" y="67000"/>
                  <a:pt x="238009" y="59050"/>
                  <a:pt x="230124" y="52425"/>
                </a:cubicBezTo>
                <a:cubicBezTo>
                  <a:pt x="230124" y="52425"/>
                  <a:pt x="230124" y="52425"/>
                  <a:pt x="230124" y="55075"/>
                </a:cubicBezTo>
                <a:cubicBezTo>
                  <a:pt x="230124" y="55075"/>
                  <a:pt x="230124" y="55075"/>
                  <a:pt x="228810" y="55075"/>
                </a:cubicBezTo>
                <a:cubicBezTo>
                  <a:pt x="228810" y="55075"/>
                  <a:pt x="228810" y="55075"/>
                  <a:pt x="224867" y="55075"/>
                </a:cubicBezTo>
                <a:cubicBezTo>
                  <a:pt x="224867" y="55075"/>
                  <a:pt x="224867" y="55075"/>
                  <a:pt x="224867" y="48450"/>
                </a:cubicBezTo>
                <a:cubicBezTo>
                  <a:pt x="220925" y="47125"/>
                  <a:pt x="218297" y="44475"/>
                  <a:pt x="215668" y="43150"/>
                </a:cubicBezTo>
                <a:cubicBezTo>
                  <a:pt x="214354" y="51100"/>
                  <a:pt x="210412" y="56400"/>
                  <a:pt x="205155" y="56400"/>
                </a:cubicBezTo>
                <a:cubicBezTo>
                  <a:pt x="198584" y="56400"/>
                  <a:pt x="194641" y="49775"/>
                  <a:pt x="194641" y="40500"/>
                </a:cubicBezTo>
                <a:cubicBezTo>
                  <a:pt x="194641" y="37850"/>
                  <a:pt x="194641" y="36525"/>
                  <a:pt x="195956" y="33875"/>
                </a:cubicBezTo>
                <a:cubicBezTo>
                  <a:pt x="193327" y="32550"/>
                  <a:pt x="189385" y="32550"/>
                  <a:pt x="186756" y="31225"/>
                </a:cubicBezTo>
                <a:cubicBezTo>
                  <a:pt x="186756" y="31225"/>
                  <a:pt x="186756" y="31225"/>
                  <a:pt x="186756" y="55075"/>
                </a:cubicBezTo>
                <a:cubicBezTo>
                  <a:pt x="186756" y="55075"/>
                  <a:pt x="186756" y="55075"/>
                  <a:pt x="182814" y="55075"/>
                </a:cubicBezTo>
                <a:cubicBezTo>
                  <a:pt x="181500" y="55075"/>
                  <a:pt x="181500" y="55075"/>
                  <a:pt x="181500" y="55075"/>
                </a:cubicBezTo>
                <a:cubicBezTo>
                  <a:pt x="181500" y="55075"/>
                  <a:pt x="181500" y="55075"/>
                  <a:pt x="181500" y="32550"/>
                </a:cubicBezTo>
                <a:cubicBezTo>
                  <a:pt x="181500" y="32550"/>
                  <a:pt x="181500" y="32550"/>
                  <a:pt x="178872" y="33875"/>
                </a:cubicBezTo>
                <a:cubicBezTo>
                  <a:pt x="177557" y="33875"/>
                  <a:pt x="177557" y="33875"/>
                  <a:pt x="177557" y="33875"/>
                </a:cubicBezTo>
                <a:cubicBezTo>
                  <a:pt x="177557" y="33875"/>
                  <a:pt x="177557" y="33875"/>
                  <a:pt x="176243" y="33875"/>
                </a:cubicBezTo>
                <a:cubicBezTo>
                  <a:pt x="176243" y="33875"/>
                  <a:pt x="176243" y="33875"/>
                  <a:pt x="176243" y="31225"/>
                </a:cubicBezTo>
                <a:cubicBezTo>
                  <a:pt x="176243" y="29900"/>
                  <a:pt x="176243" y="29900"/>
                  <a:pt x="176243" y="29900"/>
                </a:cubicBezTo>
                <a:cubicBezTo>
                  <a:pt x="176243" y="29900"/>
                  <a:pt x="176243" y="29900"/>
                  <a:pt x="177557" y="29900"/>
                </a:cubicBezTo>
                <a:cubicBezTo>
                  <a:pt x="173615" y="28575"/>
                  <a:pt x="170987" y="28575"/>
                  <a:pt x="168358" y="28575"/>
                </a:cubicBezTo>
                <a:cubicBezTo>
                  <a:pt x="170987" y="31225"/>
                  <a:pt x="172301" y="35200"/>
                  <a:pt x="172301" y="40500"/>
                </a:cubicBezTo>
                <a:cubicBezTo>
                  <a:pt x="172301" y="51100"/>
                  <a:pt x="168358" y="56400"/>
                  <a:pt x="161787" y="56400"/>
                </a:cubicBezTo>
                <a:cubicBezTo>
                  <a:pt x="155217" y="56400"/>
                  <a:pt x="152588" y="49775"/>
                  <a:pt x="151274" y="40500"/>
                </a:cubicBezTo>
                <a:cubicBezTo>
                  <a:pt x="151274" y="35200"/>
                  <a:pt x="153903" y="29900"/>
                  <a:pt x="156531" y="28575"/>
                </a:cubicBezTo>
                <a:cubicBezTo>
                  <a:pt x="152588" y="28575"/>
                  <a:pt x="148646" y="28575"/>
                  <a:pt x="144703" y="28575"/>
                </a:cubicBezTo>
                <a:close/>
                <a:moveTo>
                  <a:pt x="164533" y="0"/>
                </a:moveTo>
                <a:cubicBezTo>
                  <a:pt x="205215" y="0"/>
                  <a:pt x="240648" y="17090"/>
                  <a:pt x="266895" y="48642"/>
                </a:cubicBezTo>
                <a:cubicBezTo>
                  <a:pt x="285268" y="72305"/>
                  <a:pt x="294454" y="99914"/>
                  <a:pt x="291829" y="130150"/>
                </a:cubicBezTo>
                <a:cubicBezTo>
                  <a:pt x="289205" y="155129"/>
                  <a:pt x="278706" y="181422"/>
                  <a:pt x="269520" y="206400"/>
                </a:cubicBezTo>
                <a:cubicBezTo>
                  <a:pt x="253772" y="247154"/>
                  <a:pt x="239336" y="286594"/>
                  <a:pt x="257709" y="324718"/>
                </a:cubicBezTo>
                <a:cubicBezTo>
                  <a:pt x="257709" y="327348"/>
                  <a:pt x="257709" y="329977"/>
                  <a:pt x="256396" y="332606"/>
                </a:cubicBezTo>
                <a:cubicBezTo>
                  <a:pt x="255084" y="335236"/>
                  <a:pt x="252459" y="336550"/>
                  <a:pt x="249835" y="336550"/>
                </a:cubicBezTo>
                <a:cubicBezTo>
                  <a:pt x="249835" y="336550"/>
                  <a:pt x="249835" y="336550"/>
                  <a:pt x="105478" y="336550"/>
                </a:cubicBezTo>
                <a:cubicBezTo>
                  <a:pt x="101541" y="336550"/>
                  <a:pt x="98916" y="333921"/>
                  <a:pt x="97604" y="331292"/>
                </a:cubicBezTo>
                <a:cubicBezTo>
                  <a:pt x="96292" y="328662"/>
                  <a:pt x="96292" y="327348"/>
                  <a:pt x="96292" y="315516"/>
                </a:cubicBezTo>
                <a:cubicBezTo>
                  <a:pt x="96292" y="314201"/>
                  <a:pt x="96292" y="312887"/>
                  <a:pt x="96292" y="312887"/>
                </a:cubicBezTo>
                <a:cubicBezTo>
                  <a:pt x="94979" y="294481"/>
                  <a:pt x="87105" y="294481"/>
                  <a:pt x="71357" y="294481"/>
                </a:cubicBezTo>
                <a:cubicBezTo>
                  <a:pt x="58234" y="294481"/>
                  <a:pt x="42486" y="294481"/>
                  <a:pt x="31987" y="278706"/>
                </a:cubicBezTo>
                <a:cubicBezTo>
                  <a:pt x="24113" y="266874"/>
                  <a:pt x="24113" y="251098"/>
                  <a:pt x="25426" y="236637"/>
                </a:cubicBezTo>
                <a:cubicBezTo>
                  <a:pt x="25426" y="224805"/>
                  <a:pt x="25426" y="212973"/>
                  <a:pt x="21489" y="209029"/>
                </a:cubicBezTo>
                <a:cubicBezTo>
                  <a:pt x="21489" y="207715"/>
                  <a:pt x="17552" y="206400"/>
                  <a:pt x="16239" y="205085"/>
                </a:cubicBezTo>
                <a:cubicBezTo>
                  <a:pt x="10990" y="202456"/>
                  <a:pt x="3116" y="199827"/>
                  <a:pt x="491" y="191939"/>
                </a:cubicBezTo>
                <a:cubicBezTo>
                  <a:pt x="-821" y="187995"/>
                  <a:pt x="491" y="182736"/>
                  <a:pt x="4428" y="177478"/>
                </a:cubicBezTo>
                <a:cubicBezTo>
                  <a:pt x="17552" y="156443"/>
                  <a:pt x="20176" y="144612"/>
                  <a:pt x="24113" y="126206"/>
                </a:cubicBezTo>
                <a:cubicBezTo>
                  <a:pt x="25426" y="118319"/>
                  <a:pt x="26738" y="109116"/>
                  <a:pt x="29363" y="97284"/>
                </a:cubicBezTo>
                <a:cubicBezTo>
                  <a:pt x="38549" y="68361"/>
                  <a:pt x="55609" y="43383"/>
                  <a:pt x="81856" y="26293"/>
                </a:cubicBezTo>
                <a:cubicBezTo>
                  <a:pt x="105478" y="9202"/>
                  <a:pt x="135662" y="0"/>
                  <a:pt x="16453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6"/>
          <p:cNvSpPr/>
          <p:nvPr/>
        </p:nvSpPr>
        <p:spPr>
          <a:xfrm>
            <a:off x="7146046" y="2325805"/>
            <a:ext cx="437336" cy="435283"/>
          </a:xfrm>
          <a:custGeom>
            <a:avLst/>
            <a:gdLst>
              <a:gd name="connsiteX0" fmla="*/ 262525 w 338138"/>
              <a:gd name="connsiteY0" fmla="*/ 84138 h 336551"/>
              <a:gd name="connsiteX1" fmla="*/ 314260 w 338138"/>
              <a:gd name="connsiteY1" fmla="*/ 84138 h 336551"/>
              <a:gd name="connsiteX2" fmla="*/ 338138 w 338138"/>
              <a:gd name="connsiteY2" fmla="*/ 107802 h 336551"/>
              <a:gd name="connsiteX3" fmla="*/ 338138 w 338138"/>
              <a:gd name="connsiteY3" fmla="*/ 191940 h 336551"/>
              <a:gd name="connsiteX4" fmla="*/ 314260 w 338138"/>
              <a:gd name="connsiteY4" fmla="*/ 216918 h 336551"/>
              <a:gd name="connsiteX5" fmla="*/ 314260 w 338138"/>
              <a:gd name="connsiteY5" fmla="*/ 336551 h 336551"/>
              <a:gd name="connsiteX6" fmla="*/ 241300 w 338138"/>
              <a:gd name="connsiteY6" fmla="*/ 336551 h 336551"/>
              <a:gd name="connsiteX7" fmla="*/ 241300 w 338138"/>
              <a:gd name="connsiteY7" fmla="*/ 240582 h 336551"/>
              <a:gd name="connsiteX8" fmla="*/ 265178 w 338138"/>
              <a:gd name="connsiteY8" fmla="*/ 216918 h 336551"/>
              <a:gd name="connsiteX9" fmla="*/ 265178 w 338138"/>
              <a:gd name="connsiteY9" fmla="*/ 95970 h 336551"/>
              <a:gd name="connsiteX10" fmla="*/ 262525 w 338138"/>
              <a:gd name="connsiteY10" fmla="*/ 84138 h 336551"/>
              <a:gd name="connsiteX11" fmla="*/ 120477 w 338138"/>
              <a:gd name="connsiteY11" fmla="*/ 84138 h 336551"/>
              <a:gd name="connsiteX12" fmla="*/ 217661 w 338138"/>
              <a:gd name="connsiteY12" fmla="*/ 84138 h 336551"/>
              <a:gd name="connsiteX13" fmla="*/ 241300 w 338138"/>
              <a:gd name="connsiteY13" fmla="*/ 107802 h 336551"/>
              <a:gd name="connsiteX14" fmla="*/ 241300 w 338138"/>
              <a:gd name="connsiteY14" fmla="*/ 191940 h 336551"/>
              <a:gd name="connsiteX15" fmla="*/ 217661 w 338138"/>
              <a:gd name="connsiteY15" fmla="*/ 216918 h 336551"/>
              <a:gd name="connsiteX16" fmla="*/ 217661 w 338138"/>
              <a:gd name="connsiteY16" fmla="*/ 336551 h 336551"/>
              <a:gd name="connsiteX17" fmla="*/ 120477 w 338138"/>
              <a:gd name="connsiteY17" fmla="*/ 336551 h 336551"/>
              <a:gd name="connsiteX18" fmla="*/ 120477 w 338138"/>
              <a:gd name="connsiteY18" fmla="*/ 216918 h 336551"/>
              <a:gd name="connsiteX19" fmla="*/ 96837 w 338138"/>
              <a:gd name="connsiteY19" fmla="*/ 191940 h 336551"/>
              <a:gd name="connsiteX20" fmla="*/ 96837 w 338138"/>
              <a:gd name="connsiteY20" fmla="*/ 107802 h 336551"/>
              <a:gd name="connsiteX21" fmla="*/ 120477 w 338138"/>
              <a:gd name="connsiteY21" fmla="*/ 84138 h 336551"/>
              <a:gd name="connsiteX22" fmla="*/ 23878 w 338138"/>
              <a:gd name="connsiteY22" fmla="*/ 84138 h 336551"/>
              <a:gd name="connsiteX23" fmla="*/ 75613 w 338138"/>
              <a:gd name="connsiteY23" fmla="*/ 84138 h 336551"/>
              <a:gd name="connsiteX24" fmla="*/ 72960 w 338138"/>
              <a:gd name="connsiteY24" fmla="*/ 95970 h 336551"/>
              <a:gd name="connsiteX25" fmla="*/ 72960 w 338138"/>
              <a:gd name="connsiteY25" fmla="*/ 216918 h 336551"/>
              <a:gd name="connsiteX26" fmla="*/ 96838 w 338138"/>
              <a:gd name="connsiteY26" fmla="*/ 240582 h 336551"/>
              <a:gd name="connsiteX27" fmla="*/ 96838 w 338138"/>
              <a:gd name="connsiteY27" fmla="*/ 336551 h 336551"/>
              <a:gd name="connsiteX28" fmla="*/ 23878 w 338138"/>
              <a:gd name="connsiteY28" fmla="*/ 336551 h 336551"/>
              <a:gd name="connsiteX29" fmla="*/ 23878 w 338138"/>
              <a:gd name="connsiteY29" fmla="*/ 216918 h 336551"/>
              <a:gd name="connsiteX30" fmla="*/ 0 w 338138"/>
              <a:gd name="connsiteY30" fmla="*/ 191940 h 336551"/>
              <a:gd name="connsiteX31" fmla="*/ 0 w 338138"/>
              <a:gd name="connsiteY31" fmla="*/ 107802 h 336551"/>
              <a:gd name="connsiteX32" fmla="*/ 23878 w 338138"/>
              <a:gd name="connsiteY32" fmla="*/ 84138 h 336551"/>
              <a:gd name="connsiteX33" fmla="*/ 265257 w 338138"/>
              <a:gd name="connsiteY33" fmla="*/ 0 h 336551"/>
              <a:gd name="connsiteX34" fmla="*/ 301625 w 338138"/>
              <a:gd name="connsiteY34" fmla="*/ 35069 h 336551"/>
              <a:gd name="connsiteX35" fmla="*/ 265257 w 338138"/>
              <a:gd name="connsiteY35" fmla="*/ 71438 h 336551"/>
              <a:gd name="connsiteX36" fmla="*/ 248371 w 338138"/>
              <a:gd name="connsiteY36" fmla="*/ 66242 h 336551"/>
              <a:gd name="connsiteX37" fmla="*/ 245774 w 338138"/>
              <a:gd name="connsiteY37" fmla="*/ 64944 h 336551"/>
              <a:gd name="connsiteX38" fmla="*/ 230187 w 338138"/>
              <a:gd name="connsiteY38" fmla="*/ 35069 h 336551"/>
              <a:gd name="connsiteX39" fmla="*/ 265257 w 338138"/>
              <a:gd name="connsiteY39" fmla="*/ 0 h 336551"/>
              <a:gd name="connsiteX40" fmla="*/ 169069 w 338138"/>
              <a:gd name="connsiteY40" fmla="*/ 0 h 336551"/>
              <a:gd name="connsiteX41" fmla="*/ 204788 w 338138"/>
              <a:gd name="connsiteY41" fmla="*/ 35719 h 336551"/>
              <a:gd name="connsiteX42" fmla="*/ 169069 w 338138"/>
              <a:gd name="connsiteY42" fmla="*/ 71438 h 336551"/>
              <a:gd name="connsiteX43" fmla="*/ 133350 w 338138"/>
              <a:gd name="connsiteY43" fmla="*/ 35719 h 336551"/>
              <a:gd name="connsiteX44" fmla="*/ 169069 w 338138"/>
              <a:gd name="connsiteY44" fmla="*/ 0 h 336551"/>
              <a:gd name="connsiteX45" fmla="*/ 72880 w 338138"/>
              <a:gd name="connsiteY45" fmla="*/ 0 h 336551"/>
              <a:gd name="connsiteX46" fmla="*/ 107950 w 338138"/>
              <a:gd name="connsiteY46" fmla="*/ 35069 h 336551"/>
              <a:gd name="connsiteX47" fmla="*/ 92363 w 338138"/>
              <a:gd name="connsiteY47" fmla="*/ 64944 h 336551"/>
              <a:gd name="connsiteX48" fmla="*/ 89766 w 338138"/>
              <a:gd name="connsiteY48" fmla="*/ 66242 h 336551"/>
              <a:gd name="connsiteX49" fmla="*/ 72880 w 338138"/>
              <a:gd name="connsiteY49" fmla="*/ 71438 h 336551"/>
              <a:gd name="connsiteX50" fmla="*/ 36512 w 338138"/>
              <a:gd name="connsiteY50" fmla="*/ 35069 h 336551"/>
              <a:gd name="connsiteX51" fmla="*/ 72880 w 338138"/>
              <a:gd name="connsiteY51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6551">
                <a:moveTo>
                  <a:pt x="262525" y="84138"/>
                </a:moveTo>
                <a:cubicBezTo>
                  <a:pt x="262525" y="84138"/>
                  <a:pt x="262525" y="84138"/>
                  <a:pt x="314260" y="84138"/>
                </a:cubicBezTo>
                <a:cubicBezTo>
                  <a:pt x="338138" y="84138"/>
                  <a:pt x="338138" y="107802"/>
                  <a:pt x="338138" y="107802"/>
                </a:cubicBezTo>
                <a:cubicBezTo>
                  <a:pt x="338138" y="107802"/>
                  <a:pt x="338138" y="107802"/>
                  <a:pt x="338138" y="191940"/>
                </a:cubicBezTo>
                <a:cubicBezTo>
                  <a:pt x="338138" y="216918"/>
                  <a:pt x="314260" y="216918"/>
                  <a:pt x="314260" y="216918"/>
                </a:cubicBezTo>
                <a:cubicBezTo>
                  <a:pt x="314260" y="216918"/>
                  <a:pt x="314260" y="216918"/>
                  <a:pt x="314260" y="336551"/>
                </a:cubicBezTo>
                <a:cubicBezTo>
                  <a:pt x="314260" y="336551"/>
                  <a:pt x="314260" y="336551"/>
                  <a:pt x="241300" y="336551"/>
                </a:cubicBezTo>
                <a:cubicBezTo>
                  <a:pt x="241300" y="336551"/>
                  <a:pt x="241300" y="336551"/>
                  <a:pt x="241300" y="240582"/>
                </a:cubicBezTo>
                <a:cubicBezTo>
                  <a:pt x="241300" y="240582"/>
                  <a:pt x="265178" y="240582"/>
                  <a:pt x="265178" y="216918"/>
                </a:cubicBezTo>
                <a:cubicBezTo>
                  <a:pt x="265178" y="216918"/>
                  <a:pt x="265178" y="216918"/>
                  <a:pt x="265178" y="95970"/>
                </a:cubicBezTo>
                <a:cubicBezTo>
                  <a:pt x="265178" y="95970"/>
                  <a:pt x="265178" y="90711"/>
                  <a:pt x="262525" y="84138"/>
                </a:cubicBezTo>
                <a:close/>
                <a:moveTo>
                  <a:pt x="120477" y="84138"/>
                </a:moveTo>
                <a:cubicBezTo>
                  <a:pt x="120477" y="84138"/>
                  <a:pt x="120477" y="84138"/>
                  <a:pt x="217661" y="84138"/>
                </a:cubicBezTo>
                <a:cubicBezTo>
                  <a:pt x="241300" y="84138"/>
                  <a:pt x="241300" y="107802"/>
                  <a:pt x="241300" y="107802"/>
                </a:cubicBezTo>
                <a:lnTo>
                  <a:pt x="241300" y="191940"/>
                </a:lnTo>
                <a:cubicBezTo>
                  <a:pt x="241300" y="216918"/>
                  <a:pt x="217661" y="216918"/>
                  <a:pt x="217661" y="216918"/>
                </a:cubicBezTo>
                <a:cubicBezTo>
                  <a:pt x="217661" y="216918"/>
                  <a:pt x="217661" y="216918"/>
                  <a:pt x="217661" y="336551"/>
                </a:cubicBezTo>
                <a:cubicBezTo>
                  <a:pt x="217661" y="336551"/>
                  <a:pt x="217661" y="336551"/>
                  <a:pt x="120477" y="336551"/>
                </a:cubicBezTo>
                <a:cubicBezTo>
                  <a:pt x="120477" y="336551"/>
                  <a:pt x="120477" y="336551"/>
                  <a:pt x="120477" y="216918"/>
                </a:cubicBezTo>
                <a:cubicBezTo>
                  <a:pt x="120477" y="216918"/>
                  <a:pt x="96837" y="216918"/>
                  <a:pt x="96837" y="191940"/>
                </a:cubicBezTo>
                <a:cubicBezTo>
                  <a:pt x="96837" y="191940"/>
                  <a:pt x="96837" y="191940"/>
                  <a:pt x="96837" y="107802"/>
                </a:cubicBezTo>
                <a:cubicBezTo>
                  <a:pt x="96837" y="84138"/>
                  <a:pt x="120477" y="84138"/>
                  <a:pt x="120477" y="84138"/>
                </a:cubicBezTo>
                <a:close/>
                <a:moveTo>
                  <a:pt x="23878" y="84138"/>
                </a:moveTo>
                <a:cubicBezTo>
                  <a:pt x="23878" y="84138"/>
                  <a:pt x="23878" y="84138"/>
                  <a:pt x="75613" y="84138"/>
                </a:cubicBezTo>
                <a:cubicBezTo>
                  <a:pt x="72960" y="90711"/>
                  <a:pt x="72960" y="95970"/>
                  <a:pt x="72960" y="95970"/>
                </a:cubicBezTo>
                <a:cubicBezTo>
                  <a:pt x="72960" y="95970"/>
                  <a:pt x="72960" y="95970"/>
                  <a:pt x="72960" y="216918"/>
                </a:cubicBezTo>
                <a:cubicBezTo>
                  <a:pt x="72960" y="240582"/>
                  <a:pt x="96838" y="240582"/>
                  <a:pt x="96838" y="240582"/>
                </a:cubicBezTo>
                <a:cubicBezTo>
                  <a:pt x="96838" y="240582"/>
                  <a:pt x="96838" y="240582"/>
                  <a:pt x="96838" y="336551"/>
                </a:cubicBezTo>
                <a:cubicBezTo>
                  <a:pt x="96838" y="336551"/>
                  <a:pt x="96838" y="336551"/>
                  <a:pt x="23878" y="336551"/>
                </a:cubicBezTo>
                <a:cubicBezTo>
                  <a:pt x="23878" y="336551"/>
                  <a:pt x="23878" y="336551"/>
                  <a:pt x="23878" y="216918"/>
                </a:cubicBezTo>
                <a:cubicBezTo>
                  <a:pt x="23878" y="216918"/>
                  <a:pt x="0" y="216918"/>
                  <a:pt x="0" y="191940"/>
                </a:cubicBezTo>
                <a:cubicBezTo>
                  <a:pt x="0" y="191940"/>
                  <a:pt x="0" y="191940"/>
                  <a:pt x="0" y="107802"/>
                </a:cubicBezTo>
                <a:cubicBezTo>
                  <a:pt x="0" y="84138"/>
                  <a:pt x="23878" y="84138"/>
                  <a:pt x="23878" y="84138"/>
                </a:cubicBezTo>
                <a:close/>
                <a:moveTo>
                  <a:pt x="265257" y="0"/>
                </a:moveTo>
                <a:cubicBezTo>
                  <a:pt x="284740" y="0"/>
                  <a:pt x="301625" y="15586"/>
                  <a:pt x="301625" y="35069"/>
                </a:cubicBezTo>
                <a:cubicBezTo>
                  <a:pt x="301625" y="55851"/>
                  <a:pt x="284740" y="71438"/>
                  <a:pt x="265257" y="71438"/>
                </a:cubicBezTo>
                <a:cubicBezTo>
                  <a:pt x="258762" y="71438"/>
                  <a:pt x="253567" y="70139"/>
                  <a:pt x="248371" y="66242"/>
                </a:cubicBezTo>
                <a:cubicBezTo>
                  <a:pt x="248371" y="66242"/>
                  <a:pt x="247072" y="66242"/>
                  <a:pt x="245774" y="64944"/>
                </a:cubicBezTo>
                <a:cubicBezTo>
                  <a:pt x="236681" y="59748"/>
                  <a:pt x="230187" y="48058"/>
                  <a:pt x="230187" y="35069"/>
                </a:cubicBezTo>
                <a:cubicBezTo>
                  <a:pt x="230187" y="15586"/>
                  <a:pt x="245774" y="0"/>
                  <a:pt x="265257" y="0"/>
                </a:cubicBezTo>
                <a:close/>
                <a:moveTo>
                  <a:pt x="169069" y="0"/>
                </a:moveTo>
                <a:cubicBezTo>
                  <a:pt x="188796" y="0"/>
                  <a:pt x="204788" y="15992"/>
                  <a:pt x="204788" y="35719"/>
                </a:cubicBezTo>
                <a:cubicBezTo>
                  <a:pt x="204788" y="55446"/>
                  <a:pt x="188796" y="71438"/>
                  <a:pt x="169069" y="71438"/>
                </a:cubicBezTo>
                <a:cubicBezTo>
                  <a:pt x="149342" y="71438"/>
                  <a:pt x="133350" y="55446"/>
                  <a:pt x="133350" y="35719"/>
                </a:cubicBezTo>
                <a:cubicBezTo>
                  <a:pt x="133350" y="15992"/>
                  <a:pt x="149342" y="0"/>
                  <a:pt x="169069" y="0"/>
                </a:cubicBezTo>
                <a:close/>
                <a:moveTo>
                  <a:pt x="72880" y="0"/>
                </a:moveTo>
                <a:cubicBezTo>
                  <a:pt x="92363" y="0"/>
                  <a:pt x="107950" y="15586"/>
                  <a:pt x="107950" y="35069"/>
                </a:cubicBezTo>
                <a:cubicBezTo>
                  <a:pt x="107950" y="48058"/>
                  <a:pt x="101456" y="59748"/>
                  <a:pt x="92363" y="64944"/>
                </a:cubicBezTo>
                <a:cubicBezTo>
                  <a:pt x="91065" y="66242"/>
                  <a:pt x="89766" y="66242"/>
                  <a:pt x="89766" y="66242"/>
                </a:cubicBezTo>
                <a:cubicBezTo>
                  <a:pt x="84570" y="70139"/>
                  <a:pt x="79375" y="71438"/>
                  <a:pt x="72880" y="71438"/>
                </a:cubicBezTo>
                <a:cubicBezTo>
                  <a:pt x="53397" y="71438"/>
                  <a:pt x="36512" y="55851"/>
                  <a:pt x="36512" y="35069"/>
                </a:cubicBezTo>
                <a:cubicBezTo>
                  <a:pt x="36512" y="15586"/>
                  <a:pt x="53397" y="0"/>
                  <a:pt x="7288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9"/>
          <p:cNvSpPr txBox="1"/>
          <p:nvPr/>
        </p:nvSpPr>
        <p:spPr>
          <a:xfrm>
            <a:off x="1159528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latin typeface="+mn-ea"/>
              </a:rPr>
              <a:t>找資料設計因子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4716" y="4148212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從文獻或網上資料設計投資因子。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3729840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共現圖分析因子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6271872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latin typeface="+mn-ea"/>
              </a:rPr>
              <a:t>討論分析後結果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5" name="TextBox 19"/>
          <p:cNvSpPr txBox="1"/>
          <p:nvPr/>
        </p:nvSpPr>
        <p:spPr>
          <a:xfrm>
            <a:off x="8861038" y="3196947"/>
            <a:ext cx="216262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不斷重複訓練、調整、加新因子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25341" y="4148212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依照其程式結果做敘述說明與解釋。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11490" y="2305991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從各種維度指標中，找出其投資經理人的投資偏好。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84060" y="2293134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加入其他資料擴大訓練與驗證，並加入其他影響因子，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ex.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時空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研 究 方 向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18">
            <a:extLst>
              <a:ext uri="{FF2B5EF4-FFF2-40B4-BE49-F238E27FC236}">
                <a16:creationId xmlns:a16="http://schemas.microsoft.com/office/drawing/2014/main" id="{4D31490E-4170-4447-8B2F-CF41835FF0EB}"/>
              </a:ext>
            </a:extLst>
          </p:cNvPr>
          <p:cNvSpPr/>
          <p:nvPr/>
        </p:nvSpPr>
        <p:spPr>
          <a:xfrm>
            <a:off x="4467720" y="4526097"/>
            <a:ext cx="544574" cy="440347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5">
            <a:extLst>
              <a:ext uri="{FF2B5EF4-FFF2-40B4-BE49-F238E27FC236}">
                <a16:creationId xmlns:a16="http://schemas.microsoft.com/office/drawing/2014/main" id="{3418E2F1-BA94-4408-A0CA-8797DA1D3A4C}"/>
              </a:ext>
            </a:extLst>
          </p:cNvPr>
          <p:cNvSpPr/>
          <p:nvPr/>
        </p:nvSpPr>
        <p:spPr>
          <a:xfrm>
            <a:off x="9639047" y="4463531"/>
            <a:ext cx="493486" cy="493486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8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1" grpId="0" animBg="1"/>
      <p:bldP spid="23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54083" y="2424859"/>
            <a:ext cx="273373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參考網址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or The user can demonstrate on a projector or computer, or print the presentation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05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4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參 考 網 址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17">
            <a:extLst>
              <a:ext uri="{FF2B5EF4-FFF2-40B4-BE49-F238E27FC236}">
                <a16:creationId xmlns:a16="http://schemas.microsoft.com/office/drawing/2014/main" id="{739332D5-8691-423B-994C-9E611788AC01}"/>
              </a:ext>
            </a:extLst>
          </p:cNvPr>
          <p:cNvSpPr/>
          <p:nvPr/>
        </p:nvSpPr>
        <p:spPr>
          <a:xfrm>
            <a:off x="2103552" y="1213674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椭圆 17">
            <a:extLst>
              <a:ext uri="{FF2B5EF4-FFF2-40B4-BE49-F238E27FC236}">
                <a16:creationId xmlns:a16="http://schemas.microsoft.com/office/drawing/2014/main" id="{FE680EA8-88CB-4802-99B8-ECA3C2B4CE47}"/>
              </a:ext>
            </a:extLst>
          </p:cNvPr>
          <p:cNvSpPr/>
          <p:nvPr/>
        </p:nvSpPr>
        <p:spPr>
          <a:xfrm>
            <a:off x="2103553" y="2293216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17">
            <a:extLst>
              <a:ext uri="{FF2B5EF4-FFF2-40B4-BE49-F238E27FC236}">
                <a16:creationId xmlns:a16="http://schemas.microsoft.com/office/drawing/2014/main" id="{49D4FE87-3402-40F8-A2A1-EE08D0DF50C1}"/>
              </a:ext>
            </a:extLst>
          </p:cNvPr>
          <p:cNvSpPr/>
          <p:nvPr/>
        </p:nvSpPr>
        <p:spPr>
          <a:xfrm>
            <a:off x="2103593" y="3372758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17">
            <a:extLst>
              <a:ext uri="{FF2B5EF4-FFF2-40B4-BE49-F238E27FC236}">
                <a16:creationId xmlns:a16="http://schemas.microsoft.com/office/drawing/2014/main" id="{0A71E098-2901-4F10-BD3A-33DFBE9AC38B}"/>
              </a:ext>
            </a:extLst>
          </p:cNvPr>
          <p:cNvSpPr/>
          <p:nvPr/>
        </p:nvSpPr>
        <p:spPr>
          <a:xfrm>
            <a:off x="2103554" y="4452300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17">
            <a:extLst>
              <a:ext uri="{FF2B5EF4-FFF2-40B4-BE49-F238E27FC236}">
                <a16:creationId xmlns:a16="http://schemas.microsoft.com/office/drawing/2014/main" id="{58ECB893-4D13-4819-8F4D-4709FBE91FB0}"/>
              </a:ext>
            </a:extLst>
          </p:cNvPr>
          <p:cNvSpPr/>
          <p:nvPr/>
        </p:nvSpPr>
        <p:spPr>
          <a:xfrm>
            <a:off x="2103592" y="5531843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9511DE-F8D4-4425-98C5-DAAB1835C1B7}"/>
              </a:ext>
            </a:extLst>
          </p:cNvPr>
          <p:cNvSpPr txBox="1"/>
          <p:nvPr/>
        </p:nvSpPr>
        <p:spPr>
          <a:xfrm>
            <a:off x="3496300" y="1255128"/>
            <a:ext cx="642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3"/>
              </a:rPr>
              <a:t>https://www.rocketfinancial.com/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CB22AC-0BBB-4754-9D91-8A7D4758BE42}"/>
              </a:ext>
            </a:extLst>
          </p:cNvPr>
          <p:cNvSpPr txBox="1"/>
          <p:nvPr/>
        </p:nvSpPr>
        <p:spPr>
          <a:xfrm>
            <a:off x="3496300" y="2334670"/>
            <a:ext cx="513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4"/>
              </a:rPr>
              <a:t>https://www.quandl.com/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485A0F-4B06-4BA4-8152-EEA6CDC2A44D}"/>
              </a:ext>
            </a:extLst>
          </p:cNvPr>
          <p:cNvSpPr txBox="1"/>
          <p:nvPr/>
        </p:nvSpPr>
        <p:spPr>
          <a:xfrm>
            <a:off x="3496300" y="3416445"/>
            <a:ext cx="446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5"/>
              </a:rPr>
              <a:t>https://rapidapi.com/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FCEFE51-FA41-46FA-98D8-6F3C1F3615FA}"/>
              </a:ext>
            </a:extLst>
          </p:cNvPr>
          <p:cNvSpPr txBox="1"/>
          <p:nvPr/>
        </p:nvSpPr>
        <p:spPr>
          <a:xfrm>
            <a:off x="3496301" y="4493754"/>
            <a:ext cx="662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6"/>
              </a:rPr>
              <a:t>https://github.com/wellslu/CTBC-PROJECT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F7DC3B4-66A7-4D9B-BC57-AC9AA40A7C9C}"/>
              </a:ext>
            </a:extLst>
          </p:cNvPr>
          <p:cNvSpPr txBox="1"/>
          <p:nvPr/>
        </p:nvSpPr>
        <p:spPr>
          <a:xfrm>
            <a:off x="3496300" y="5569550"/>
            <a:ext cx="649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sng" dirty="0">
                <a:hlinkClick r:id="rId7"/>
              </a:rPr>
              <a:t>https://reurl.cc/62QlzV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164697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02153" y="2937213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uLnTx/>
                <a:uFillTx/>
                <a:latin typeface="Arial"/>
                <a:ea typeface="微软雅黑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9084177" y="4272421"/>
            <a:ext cx="15965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20305" y="2035293"/>
            <a:ext cx="2426890" cy="584775"/>
            <a:chOff x="6426646" y="1196311"/>
            <a:chExt cx="2426890" cy="584775"/>
          </a:xfrm>
        </p:grpSpPr>
        <p:grpSp>
          <p:nvGrpSpPr>
            <p:cNvPr id="3" name="组合 2"/>
            <p:cNvGrpSpPr/>
            <p:nvPr/>
          </p:nvGrpSpPr>
          <p:grpSpPr>
            <a:xfrm>
              <a:off x="6884727" y="1271088"/>
              <a:ext cx="1968809" cy="457693"/>
              <a:chOff x="1943100" y="3022067"/>
              <a:chExt cx="1968809" cy="45769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資料來源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43100" y="3264316"/>
                <a:ext cx="19688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user can demonstrate or computer</a:t>
                </a:r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0305" y="2849605"/>
            <a:ext cx="2426890" cy="584775"/>
            <a:chOff x="6426646" y="1196311"/>
            <a:chExt cx="2426890" cy="584775"/>
          </a:xfrm>
        </p:grpSpPr>
        <p:grpSp>
          <p:nvGrpSpPr>
            <p:cNvPr id="26" name="组合 25"/>
            <p:cNvGrpSpPr/>
            <p:nvPr/>
          </p:nvGrpSpPr>
          <p:grpSpPr>
            <a:xfrm>
              <a:off x="6884727" y="1271088"/>
              <a:ext cx="1968809" cy="457693"/>
              <a:chOff x="1943100" y="3022067"/>
              <a:chExt cx="1968809" cy="457693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討論狀況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943100" y="3264316"/>
                <a:ext cx="19688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user can demonstrate or computer</a:t>
                </a:r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0305" y="3663917"/>
            <a:ext cx="2426890" cy="584775"/>
            <a:chOff x="6426646" y="1196311"/>
            <a:chExt cx="2426890" cy="584775"/>
          </a:xfrm>
        </p:grpSpPr>
        <p:grpSp>
          <p:nvGrpSpPr>
            <p:cNvPr id="31" name="组合 30"/>
            <p:cNvGrpSpPr/>
            <p:nvPr/>
          </p:nvGrpSpPr>
          <p:grpSpPr>
            <a:xfrm>
              <a:off x="6884727" y="1271088"/>
              <a:ext cx="1968809" cy="457693"/>
              <a:chOff x="1943100" y="3022067"/>
              <a:chExt cx="1968809" cy="457693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1943100" y="3022067"/>
                <a:ext cx="14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共現圖規劃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943100" y="3264316"/>
                <a:ext cx="19688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user can demonstrate or computer</a:t>
                </a:r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20305" y="4478229"/>
            <a:ext cx="2426890" cy="584775"/>
            <a:chOff x="6426646" y="1196311"/>
            <a:chExt cx="2426890" cy="584775"/>
          </a:xfrm>
        </p:grpSpPr>
        <p:grpSp>
          <p:nvGrpSpPr>
            <p:cNvPr id="36" name="组合 35"/>
            <p:cNvGrpSpPr/>
            <p:nvPr/>
          </p:nvGrpSpPr>
          <p:grpSpPr>
            <a:xfrm>
              <a:off x="6884727" y="1271088"/>
              <a:ext cx="1968809" cy="457693"/>
              <a:chOff x="1943100" y="3022067"/>
              <a:chExt cx="1968809" cy="457693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研究方向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43100" y="3264316"/>
                <a:ext cx="19688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user can demonstrate or computer</a:t>
                </a:r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20305" y="5292542"/>
            <a:ext cx="2426890" cy="584775"/>
            <a:chOff x="6426646" y="1196311"/>
            <a:chExt cx="2426890" cy="584775"/>
          </a:xfrm>
        </p:grpSpPr>
        <p:grpSp>
          <p:nvGrpSpPr>
            <p:cNvPr id="41" name="组合 40"/>
            <p:cNvGrpSpPr/>
            <p:nvPr/>
          </p:nvGrpSpPr>
          <p:grpSpPr>
            <a:xfrm>
              <a:off x="6884727" y="1271088"/>
              <a:ext cx="1968809" cy="457693"/>
              <a:chOff x="1943100" y="3022067"/>
              <a:chExt cx="1968809" cy="457693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參考網址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43100" y="3264316"/>
                <a:ext cx="19688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user can demonstrate or computer</a:t>
                </a:r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</a:t>
            </a:r>
            <a:r>
              <a:rPr lang="zh-TW" altLang="en-US" sz="4800" b="1" dirty="0">
                <a:solidFill>
                  <a:srgbClr val="1C2530"/>
                </a:solidFill>
              </a:rPr>
              <a:t>錄</a:t>
            </a:r>
            <a:endParaRPr lang="zh-CN" altLang="en-US" sz="4800" b="1" dirty="0">
              <a:solidFill>
                <a:srgbClr val="1C253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 料 來 源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orThe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can demonstrate on a projector or computer, or print the presentation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055688" y="1888500"/>
            <a:ext cx="4677455" cy="508000"/>
            <a:chOff x="1055688" y="2481944"/>
            <a:chExt cx="4677455" cy="508000"/>
          </a:xfrm>
        </p:grpSpPr>
        <p:grpSp>
          <p:nvGrpSpPr>
            <p:cNvPr id="4" name="组合 3"/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19"/>
            <p:cNvSpPr txBox="1"/>
            <p:nvPr/>
          </p:nvSpPr>
          <p:spPr>
            <a:xfrm>
              <a:off x="2817064" y="252680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SEC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DOCUMENT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01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55688" y="3490716"/>
            <a:ext cx="4677455" cy="508000"/>
            <a:chOff x="1055688" y="4084160"/>
            <a:chExt cx="4677455" cy="508000"/>
          </a:xfrm>
        </p:grpSpPr>
        <p:grpSp>
          <p:nvGrpSpPr>
            <p:cNvPr id="8" name="组合 7"/>
            <p:cNvGrpSpPr/>
            <p:nvPr/>
          </p:nvGrpSpPr>
          <p:grpSpPr>
            <a:xfrm>
              <a:off x="1055688" y="4084160"/>
              <a:ext cx="4677455" cy="508000"/>
              <a:chOff x="1055688" y="2481944"/>
              <a:chExt cx="4677455" cy="50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817064" y="4134054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YAHOO FINANCE</a:t>
              </a: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1055688" y="4134054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sz="2000" dirty="0">
                  <a:latin typeface="+mn-lt"/>
                </a:rPr>
                <a:t>03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18544" y="2689608"/>
            <a:ext cx="4677456" cy="508000"/>
            <a:chOff x="1418544" y="3283052"/>
            <a:chExt cx="4677456" cy="508000"/>
          </a:xfrm>
        </p:grpSpPr>
        <p:grpSp>
          <p:nvGrpSpPr>
            <p:cNvPr id="5" name="组合 4"/>
            <p:cNvGrpSpPr/>
            <p:nvPr/>
          </p:nvGrpSpPr>
          <p:grpSpPr>
            <a:xfrm>
              <a:off x="1418545" y="3283052"/>
              <a:ext cx="4677455" cy="508000"/>
              <a:chOff x="1055688" y="2481944"/>
              <a:chExt cx="4677455" cy="508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179921" y="333699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CRSP CENTER</a:t>
              </a: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1418544" y="3344707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02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418544" y="4291824"/>
            <a:ext cx="4677456" cy="508000"/>
            <a:chOff x="1418544" y="4885268"/>
            <a:chExt cx="4677456" cy="5080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418545" y="4885268"/>
              <a:ext cx="4677455" cy="508000"/>
              <a:chOff x="1055688" y="2481944"/>
              <a:chExt cx="4677455" cy="508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TextBox 19"/>
            <p:cNvSpPr txBox="1"/>
            <p:nvPr/>
          </p:nvSpPr>
          <p:spPr>
            <a:xfrm>
              <a:off x="3179921" y="492968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QUANDL</a:t>
              </a:r>
            </a:p>
          </p:txBody>
        </p:sp>
        <p:sp>
          <p:nvSpPr>
            <p:cNvPr id="25" name="TextBox 19"/>
            <p:cNvSpPr txBox="1"/>
            <p:nvPr/>
          </p:nvSpPr>
          <p:spPr>
            <a:xfrm>
              <a:off x="1418544" y="4939213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04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資 料 來 源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0">
            <a:extLst>
              <a:ext uri="{FF2B5EF4-FFF2-40B4-BE49-F238E27FC236}">
                <a16:creationId xmlns:a16="http://schemas.microsoft.com/office/drawing/2014/main" id="{7507C8B1-5FDF-4347-AF73-C0B630C2A4FE}"/>
              </a:ext>
            </a:extLst>
          </p:cNvPr>
          <p:cNvGrpSpPr/>
          <p:nvPr/>
        </p:nvGrpSpPr>
        <p:grpSpPr>
          <a:xfrm>
            <a:off x="1055688" y="5035810"/>
            <a:ext cx="4677455" cy="508000"/>
            <a:chOff x="1055688" y="2481944"/>
            <a:chExt cx="4677455" cy="508000"/>
          </a:xfrm>
        </p:grpSpPr>
        <p:grpSp>
          <p:nvGrpSpPr>
            <p:cNvPr id="39" name="组合 3">
              <a:extLst>
                <a:ext uri="{FF2B5EF4-FFF2-40B4-BE49-F238E27FC236}">
                  <a16:creationId xmlns:a16="http://schemas.microsoft.com/office/drawing/2014/main" id="{CBB9FF80-8CCA-4B42-B69A-8B286E8FBD37}"/>
                </a:ext>
              </a:extLst>
            </p:cNvPr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229BF5-FC88-4FE6-8552-AECA5D109B8A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49C672A-DB9C-4F71-A6B6-B8D9E5E131F3}"/>
                  </a:ext>
                </a:extLst>
              </p:cNvPr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TextBox 19">
              <a:extLst>
                <a:ext uri="{FF2B5EF4-FFF2-40B4-BE49-F238E27FC236}">
                  <a16:creationId xmlns:a16="http://schemas.microsoft.com/office/drawing/2014/main" id="{83D301A0-D207-4976-BDAB-0504BACDC949}"/>
                </a:ext>
              </a:extLst>
            </p:cNvPr>
            <p:cNvSpPr txBox="1"/>
            <p:nvPr/>
          </p:nvSpPr>
          <p:spPr>
            <a:xfrm>
              <a:off x="2817064" y="252680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Rocket</a:t>
              </a:r>
            </a:p>
          </p:txBody>
        </p: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AE0E1DA5-1380-48C6-B4E1-B70E2660CCB6}"/>
                </a:ext>
              </a:extLst>
            </p:cNvPr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05</a:t>
              </a:r>
              <a:endParaRPr lang="en-US" sz="2000" dirty="0">
                <a:latin typeface="+mn-lt"/>
              </a:endParaRPr>
            </a:p>
          </p:txBody>
        </p:sp>
      </p:grpSp>
      <p:pic>
        <p:nvPicPr>
          <p:cNvPr id="26" name="圖片版面配置區 25" descr="一張含有 畫畫 的圖片&#10;&#10;自動產生的描述">
            <a:hlinkClick r:id="rId3"/>
            <a:extLst>
              <a:ext uri="{FF2B5EF4-FFF2-40B4-BE49-F238E27FC236}">
                <a16:creationId xmlns:a16="http://schemas.microsoft.com/office/drawing/2014/main" id="{3B09532B-C7DC-4883-9F87-B4B2CC1A942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6697" r="4867" b="11343"/>
          <a:stretch/>
        </p:blipFill>
        <p:spPr>
          <a:xfrm>
            <a:off x="8206423" y="4376568"/>
            <a:ext cx="1210414" cy="508001"/>
          </a:xfrm>
        </p:spPr>
      </p:pic>
      <p:pic>
        <p:nvPicPr>
          <p:cNvPr id="28" name="圖片 27" descr="一張含有 螢幕擷取畫面 的圖片&#10;&#10;自動產生的描述">
            <a:hlinkClick r:id="rId5"/>
            <a:extLst>
              <a:ext uri="{FF2B5EF4-FFF2-40B4-BE49-F238E27FC236}">
                <a16:creationId xmlns:a16="http://schemas.microsoft.com/office/drawing/2014/main" id="{703F5977-80D0-4BF6-B503-CF17B3178E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5" t="14316" r="43643" b="70087"/>
          <a:stretch/>
        </p:blipFill>
        <p:spPr>
          <a:xfrm>
            <a:off x="8133133" y="5071144"/>
            <a:ext cx="1421122" cy="625872"/>
          </a:xfrm>
          <a:prstGeom prst="rect">
            <a:avLst/>
          </a:prstGeom>
        </p:spPr>
      </p:pic>
      <p:pic>
        <p:nvPicPr>
          <p:cNvPr id="44" name="圖片 43">
            <a:hlinkClick r:id="rId7"/>
            <a:extLst>
              <a:ext uri="{FF2B5EF4-FFF2-40B4-BE49-F238E27FC236}">
                <a16:creationId xmlns:a16="http://schemas.microsoft.com/office/drawing/2014/main" id="{DCCBA943-C161-43D1-A514-0229E3319E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10" y="1499091"/>
            <a:ext cx="1085440" cy="1085440"/>
          </a:xfrm>
          <a:prstGeom prst="rect">
            <a:avLst/>
          </a:prstGeom>
        </p:spPr>
      </p:pic>
      <p:pic>
        <p:nvPicPr>
          <p:cNvPr id="46" name="圖片 45" descr="一張含有 物件, 時鐘, 光, 畫畫 的圖片&#10;&#10;自動產生的描述">
            <a:hlinkClick r:id="rId9"/>
            <a:extLst>
              <a:ext uri="{FF2B5EF4-FFF2-40B4-BE49-F238E27FC236}">
                <a16:creationId xmlns:a16="http://schemas.microsoft.com/office/drawing/2014/main" id="{FDEAB480-B0F0-4BE9-B4E2-453C1C1B72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81" y="3475326"/>
            <a:ext cx="2106199" cy="73717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43DFAC8-9E66-4813-A476-EC6B1265416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r="14628"/>
          <a:stretch/>
        </p:blipFill>
        <p:spPr>
          <a:xfrm>
            <a:off x="7526494" y="2724940"/>
            <a:ext cx="2655197" cy="6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8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CRSP DATA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A0FC796-70F5-42DA-AA71-FFE157DA0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1007837"/>
            <a:ext cx="9602032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8135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9"/>
          <p:cNvSpPr txBox="1"/>
          <p:nvPr/>
        </p:nvSpPr>
        <p:spPr>
          <a:xfrm>
            <a:off x="4586510" y="315340"/>
            <a:ext cx="317137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000" b="1" spc="300" dirty="0">
                <a:latin typeface="+mn-ea"/>
              </a:rPr>
              <a:t>Rocket SEC DATA</a:t>
            </a:r>
            <a:endParaRPr lang="zh-CN" altLang="en-US" sz="2000" b="1" spc="300" dirty="0">
              <a:latin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4A4DE384-AFDB-4AFB-BDFE-062EA78F3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3" y="1216605"/>
            <a:ext cx="11019934" cy="44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314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討論狀況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orThe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can demonstrate on a projector or computer, or print the presentation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5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259192" y="1827142"/>
            <a:ext cx="3673614" cy="3673614"/>
            <a:chOff x="4259192" y="2131942"/>
            <a:chExt cx="3673614" cy="3673614"/>
          </a:xfrm>
        </p:grpSpPr>
        <p:sp>
          <p:nvSpPr>
            <p:cNvPr id="4" name="空心弧 3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空心弧 4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空心弧 5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空心弧 6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任意多边形: 形状 26"/>
            <p:cNvSpPr/>
            <p:nvPr/>
          </p:nvSpPr>
          <p:spPr>
            <a:xfrm>
              <a:off x="5640263" y="3553613"/>
              <a:ext cx="911472" cy="830273"/>
            </a:xfrm>
            <a:custGeom>
              <a:avLst/>
              <a:gdLst>
                <a:gd name="connsiteX0" fmla="*/ 182569 w 338094"/>
                <a:gd name="connsiteY0" fmla="*/ 192088 h 307975"/>
                <a:gd name="connsiteX1" fmla="*/ 191830 w 338094"/>
                <a:gd name="connsiteY1" fmla="*/ 202620 h 307975"/>
                <a:gd name="connsiteX2" fmla="*/ 206382 w 338094"/>
                <a:gd name="connsiteY2" fmla="*/ 203936 h 307975"/>
                <a:gd name="connsiteX3" fmla="*/ 205059 w 338094"/>
                <a:gd name="connsiteY3" fmla="*/ 209202 h 307975"/>
                <a:gd name="connsiteX4" fmla="*/ 206382 w 338094"/>
                <a:gd name="connsiteY4" fmla="*/ 221050 h 307975"/>
                <a:gd name="connsiteX5" fmla="*/ 206382 w 338094"/>
                <a:gd name="connsiteY5" fmla="*/ 234215 h 307975"/>
                <a:gd name="connsiteX6" fmla="*/ 194476 w 338094"/>
                <a:gd name="connsiteY6" fmla="*/ 246063 h 307975"/>
                <a:gd name="connsiteX7" fmla="*/ 182569 w 338094"/>
                <a:gd name="connsiteY7" fmla="*/ 234215 h 307975"/>
                <a:gd name="connsiteX8" fmla="*/ 182569 w 338094"/>
                <a:gd name="connsiteY8" fmla="*/ 192088 h 307975"/>
                <a:gd name="connsiteX9" fmla="*/ 149231 w 338094"/>
                <a:gd name="connsiteY9" fmla="*/ 183859 h 307975"/>
                <a:gd name="connsiteX10" fmla="*/ 173044 w 338094"/>
                <a:gd name="connsiteY10" fmla="*/ 194226 h 307975"/>
                <a:gd name="connsiteX11" fmla="*/ 173044 w 338094"/>
                <a:gd name="connsiteY11" fmla="*/ 234400 h 307975"/>
                <a:gd name="connsiteX12" fmla="*/ 159815 w 338094"/>
                <a:gd name="connsiteY12" fmla="*/ 246063 h 307975"/>
                <a:gd name="connsiteX13" fmla="*/ 149231 w 338094"/>
                <a:gd name="connsiteY13" fmla="*/ 234400 h 307975"/>
                <a:gd name="connsiteX14" fmla="*/ 149231 w 338094"/>
                <a:gd name="connsiteY14" fmla="*/ 183859 h 307975"/>
                <a:gd name="connsiteX15" fmla="*/ 74619 w 338094"/>
                <a:gd name="connsiteY15" fmla="*/ 182563 h 307975"/>
                <a:gd name="connsiteX16" fmla="*/ 74619 w 338094"/>
                <a:gd name="connsiteY16" fmla="*/ 238126 h 307975"/>
                <a:gd name="connsiteX17" fmla="*/ 63506 w 338094"/>
                <a:gd name="connsiteY17" fmla="*/ 227789 h 307975"/>
                <a:gd name="connsiteX18" fmla="*/ 63506 w 338094"/>
                <a:gd name="connsiteY18" fmla="*/ 192900 h 307975"/>
                <a:gd name="connsiteX19" fmla="*/ 73230 w 338094"/>
                <a:gd name="connsiteY19" fmla="*/ 183855 h 307975"/>
                <a:gd name="connsiteX20" fmla="*/ 74619 w 338094"/>
                <a:gd name="connsiteY20" fmla="*/ 182563 h 307975"/>
                <a:gd name="connsiteX21" fmla="*/ 90666 w 338094"/>
                <a:gd name="connsiteY21" fmla="*/ 92075 h 307975"/>
                <a:gd name="connsiteX22" fmla="*/ 130275 w 338094"/>
                <a:gd name="connsiteY22" fmla="*/ 92075 h 307975"/>
                <a:gd name="connsiteX23" fmla="*/ 140838 w 338094"/>
                <a:gd name="connsiteY23" fmla="*/ 97302 h 307975"/>
                <a:gd name="connsiteX24" fmla="*/ 175165 w 338094"/>
                <a:gd name="connsiteY24" fmla="*/ 171785 h 307975"/>
                <a:gd name="connsiteX25" fmla="*/ 169884 w 338094"/>
                <a:gd name="connsiteY25" fmla="*/ 186159 h 307975"/>
                <a:gd name="connsiteX26" fmla="*/ 156681 w 338094"/>
                <a:gd name="connsiteY26" fmla="*/ 180932 h 307975"/>
                <a:gd name="connsiteX27" fmla="*/ 139517 w 338094"/>
                <a:gd name="connsiteY27" fmla="*/ 144344 h 307975"/>
                <a:gd name="connsiteX28" fmla="*/ 139517 w 338094"/>
                <a:gd name="connsiteY28" fmla="*/ 271096 h 307975"/>
                <a:gd name="connsiteX29" fmla="*/ 127635 w 338094"/>
                <a:gd name="connsiteY29" fmla="*/ 284163 h 307975"/>
                <a:gd name="connsiteX30" fmla="*/ 115752 w 338094"/>
                <a:gd name="connsiteY30" fmla="*/ 271096 h 307975"/>
                <a:gd name="connsiteX31" fmla="*/ 115752 w 338094"/>
                <a:gd name="connsiteY31" fmla="*/ 197919 h 307975"/>
                <a:gd name="connsiteX32" fmla="*/ 106510 w 338094"/>
                <a:gd name="connsiteY32" fmla="*/ 197919 h 307975"/>
                <a:gd name="connsiteX33" fmla="*/ 106510 w 338094"/>
                <a:gd name="connsiteY33" fmla="*/ 271096 h 307975"/>
                <a:gd name="connsiteX34" fmla="*/ 94627 w 338094"/>
                <a:gd name="connsiteY34" fmla="*/ 284163 h 307975"/>
                <a:gd name="connsiteX35" fmla="*/ 81424 w 338094"/>
                <a:gd name="connsiteY35" fmla="*/ 271096 h 307975"/>
                <a:gd name="connsiteX36" fmla="*/ 81424 w 338094"/>
                <a:gd name="connsiteY36" fmla="*/ 144344 h 307975"/>
                <a:gd name="connsiteX37" fmla="*/ 65581 w 338094"/>
                <a:gd name="connsiteY37" fmla="*/ 180932 h 307975"/>
                <a:gd name="connsiteX38" fmla="*/ 51058 w 338094"/>
                <a:gd name="connsiteY38" fmla="*/ 186159 h 307975"/>
                <a:gd name="connsiteX39" fmla="*/ 45776 w 338094"/>
                <a:gd name="connsiteY39" fmla="*/ 171785 h 307975"/>
                <a:gd name="connsiteX40" fmla="*/ 80104 w 338094"/>
                <a:gd name="connsiteY40" fmla="*/ 97302 h 307975"/>
                <a:gd name="connsiteX41" fmla="*/ 90666 w 338094"/>
                <a:gd name="connsiteY41" fmla="*/ 92075 h 307975"/>
                <a:gd name="connsiteX42" fmla="*/ 238843 w 338094"/>
                <a:gd name="connsiteY42" fmla="*/ 88900 h 307975"/>
                <a:gd name="connsiteX43" fmla="*/ 286633 w 338094"/>
                <a:gd name="connsiteY43" fmla="*/ 88900 h 307975"/>
                <a:gd name="connsiteX44" fmla="*/ 297253 w 338094"/>
                <a:gd name="connsiteY44" fmla="*/ 95459 h 307975"/>
                <a:gd name="connsiteX45" fmla="*/ 337077 w 338094"/>
                <a:gd name="connsiteY45" fmla="*/ 180728 h 307975"/>
                <a:gd name="connsiteX46" fmla="*/ 330440 w 338094"/>
                <a:gd name="connsiteY46" fmla="*/ 195158 h 307975"/>
                <a:gd name="connsiteX47" fmla="*/ 315837 w 338094"/>
                <a:gd name="connsiteY47" fmla="*/ 189911 h 307975"/>
                <a:gd name="connsiteX48" fmla="*/ 302563 w 338094"/>
                <a:gd name="connsiteY48" fmla="*/ 163674 h 307975"/>
                <a:gd name="connsiteX49" fmla="*/ 313182 w 338094"/>
                <a:gd name="connsiteY49" fmla="*/ 212212 h 307975"/>
                <a:gd name="connsiteX50" fmla="*/ 306545 w 338094"/>
                <a:gd name="connsiteY50" fmla="*/ 220083 h 307975"/>
                <a:gd name="connsiteX51" fmla="*/ 295925 w 338094"/>
                <a:gd name="connsiteY51" fmla="*/ 220083 h 307975"/>
                <a:gd name="connsiteX52" fmla="*/ 295925 w 338094"/>
                <a:gd name="connsiteY52" fmla="*/ 293545 h 307975"/>
                <a:gd name="connsiteX53" fmla="*/ 282650 w 338094"/>
                <a:gd name="connsiteY53" fmla="*/ 307975 h 307975"/>
                <a:gd name="connsiteX54" fmla="*/ 268048 w 338094"/>
                <a:gd name="connsiteY54" fmla="*/ 293545 h 307975"/>
                <a:gd name="connsiteX55" fmla="*/ 268048 w 338094"/>
                <a:gd name="connsiteY55" fmla="*/ 220083 h 307975"/>
                <a:gd name="connsiteX56" fmla="*/ 257428 w 338094"/>
                <a:gd name="connsiteY56" fmla="*/ 220083 h 307975"/>
                <a:gd name="connsiteX57" fmla="*/ 257428 w 338094"/>
                <a:gd name="connsiteY57" fmla="*/ 293545 h 307975"/>
                <a:gd name="connsiteX58" fmla="*/ 244153 w 338094"/>
                <a:gd name="connsiteY58" fmla="*/ 307975 h 307975"/>
                <a:gd name="connsiteX59" fmla="*/ 229551 w 338094"/>
                <a:gd name="connsiteY59" fmla="*/ 293545 h 307975"/>
                <a:gd name="connsiteX60" fmla="*/ 229551 w 338094"/>
                <a:gd name="connsiteY60" fmla="*/ 220083 h 307975"/>
                <a:gd name="connsiteX61" fmla="*/ 218931 w 338094"/>
                <a:gd name="connsiteY61" fmla="*/ 220083 h 307975"/>
                <a:gd name="connsiteX62" fmla="*/ 212294 w 338094"/>
                <a:gd name="connsiteY62" fmla="*/ 212212 h 307975"/>
                <a:gd name="connsiteX63" fmla="*/ 222914 w 338094"/>
                <a:gd name="connsiteY63" fmla="*/ 163674 h 307975"/>
                <a:gd name="connsiteX64" fmla="*/ 210966 w 338094"/>
                <a:gd name="connsiteY64" fmla="*/ 189911 h 307975"/>
                <a:gd name="connsiteX65" fmla="*/ 195036 w 338094"/>
                <a:gd name="connsiteY65" fmla="*/ 195158 h 307975"/>
                <a:gd name="connsiteX66" fmla="*/ 188399 w 338094"/>
                <a:gd name="connsiteY66" fmla="*/ 180728 h 307975"/>
                <a:gd name="connsiteX67" fmla="*/ 228223 w 338094"/>
                <a:gd name="connsiteY67" fmla="*/ 95459 h 307975"/>
                <a:gd name="connsiteX68" fmla="*/ 238843 w 338094"/>
                <a:gd name="connsiteY68" fmla="*/ 88900 h 307975"/>
                <a:gd name="connsiteX69" fmla="*/ 40753 w 338094"/>
                <a:gd name="connsiteY69" fmla="*/ 63500 h 307975"/>
                <a:gd name="connsiteX70" fmla="*/ 79117 w 338094"/>
                <a:gd name="connsiteY70" fmla="*/ 63500 h 307975"/>
                <a:gd name="connsiteX71" fmla="*/ 85732 w 338094"/>
                <a:gd name="connsiteY71" fmla="*/ 81882 h 307975"/>
                <a:gd name="connsiteX72" fmla="*/ 85732 w 338094"/>
                <a:gd name="connsiteY72" fmla="*/ 83195 h 307975"/>
                <a:gd name="connsiteX73" fmla="*/ 73826 w 338094"/>
                <a:gd name="connsiteY73" fmla="*/ 92385 h 307975"/>
                <a:gd name="connsiteX74" fmla="*/ 51336 w 338094"/>
                <a:gd name="connsiteY74" fmla="*/ 139652 h 307975"/>
                <a:gd name="connsiteX75" fmla="*/ 39430 w 338094"/>
                <a:gd name="connsiteY75" fmla="*/ 168538 h 307975"/>
                <a:gd name="connsiteX76" fmla="*/ 48690 w 338094"/>
                <a:gd name="connsiteY76" fmla="*/ 192171 h 307975"/>
                <a:gd name="connsiteX77" fmla="*/ 55305 w 338094"/>
                <a:gd name="connsiteY77" fmla="*/ 194797 h 307975"/>
                <a:gd name="connsiteX78" fmla="*/ 55305 w 338094"/>
                <a:gd name="connsiteY78" fmla="*/ 227621 h 307975"/>
                <a:gd name="connsiteX79" fmla="*/ 43398 w 338094"/>
                <a:gd name="connsiteY79" fmla="*/ 238125 h 307975"/>
                <a:gd name="connsiteX80" fmla="*/ 32815 w 338094"/>
                <a:gd name="connsiteY80" fmla="*/ 227621 h 307975"/>
                <a:gd name="connsiteX81" fmla="*/ 32815 w 338094"/>
                <a:gd name="connsiteY81" fmla="*/ 112080 h 307975"/>
                <a:gd name="connsiteX82" fmla="*/ 18263 w 338094"/>
                <a:gd name="connsiteY82" fmla="*/ 144904 h 307975"/>
                <a:gd name="connsiteX83" fmla="*/ 5034 w 338094"/>
                <a:gd name="connsiteY83" fmla="*/ 148843 h 307975"/>
                <a:gd name="connsiteX84" fmla="*/ 1065 w 338094"/>
                <a:gd name="connsiteY84" fmla="*/ 137026 h 307975"/>
                <a:gd name="connsiteX85" fmla="*/ 31492 w 338094"/>
                <a:gd name="connsiteY85" fmla="*/ 68752 h 307975"/>
                <a:gd name="connsiteX86" fmla="*/ 40753 w 338094"/>
                <a:gd name="connsiteY86" fmla="*/ 63500 h 307975"/>
                <a:gd name="connsiteX87" fmla="*/ 157633 w 338094"/>
                <a:gd name="connsiteY87" fmla="*/ 53975 h 307975"/>
                <a:gd name="connsiteX88" fmla="*/ 197198 w 338094"/>
                <a:gd name="connsiteY88" fmla="*/ 53975 h 307975"/>
                <a:gd name="connsiteX89" fmla="*/ 207749 w 338094"/>
                <a:gd name="connsiteY89" fmla="*/ 59183 h 307975"/>
                <a:gd name="connsiteX90" fmla="*/ 222256 w 338094"/>
                <a:gd name="connsiteY90" fmla="*/ 90434 h 307975"/>
                <a:gd name="connsiteX91" fmla="*/ 220937 w 338094"/>
                <a:gd name="connsiteY91" fmla="*/ 91736 h 307975"/>
                <a:gd name="connsiteX92" fmla="*/ 210386 w 338094"/>
                <a:gd name="connsiteY92" fmla="*/ 115174 h 307975"/>
                <a:gd name="connsiteX93" fmla="*/ 206430 w 338094"/>
                <a:gd name="connsiteY93" fmla="*/ 106060 h 307975"/>
                <a:gd name="connsiteX94" fmla="*/ 206430 w 338094"/>
                <a:gd name="connsiteY94" fmla="*/ 122987 h 307975"/>
                <a:gd name="connsiteX95" fmla="*/ 185328 w 338094"/>
                <a:gd name="connsiteY95" fmla="*/ 169863 h 307975"/>
                <a:gd name="connsiteX96" fmla="*/ 169502 w 338094"/>
                <a:gd name="connsiteY96" fmla="*/ 137310 h 307975"/>
                <a:gd name="connsiteX97" fmla="*/ 149719 w 338094"/>
                <a:gd name="connsiteY97" fmla="*/ 93038 h 307975"/>
                <a:gd name="connsiteX98" fmla="*/ 136531 w 338094"/>
                <a:gd name="connsiteY98" fmla="*/ 83924 h 307975"/>
                <a:gd name="connsiteX99" fmla="*/ 136531 w 338094"/>
                <a:gd name="connsiteY99" fmla="*/ 82621 h 307975"/>
                <a:gd name="connsiteX100" fmla="*/ 144444 w 338094"/>
                <a:gd name="connsiteY100" fmla="*/ 66996 h 307975"/>
                <a:gd name="connsiteX101" fmla="*/ 147082 w 338094"/>
                <a:gd name="connsiteY101" fmla="*/ 59183 h 307975"/>
                <a:gd name="connsiteX102" fmla="*/ 157633 w 338094"/>
                <a:gd name="connsiteY102" fmla="*/ 53975 h 307975"/>
                <a:gd name="connsiteX103" fmla="*/ 111926 w 338094"/>
                <a:gd name="connsiteY103" fmla="*/ 38100 h 307975"/>
                <a:gd name="connsiteX104" fmla="*/ 136533 w 338094"/>
                <a:gd name="connsiteY104" fmla="*/ 61913 h 307975"/>
                <a:gd name="connsiteX105" fmla="*/ 111926 w 338094"/>
                <a:gd name="connsiteY105" fmla="*/ 85726 h 307975"/>
                <a:gd name="connsiteX106" fmla="*/ 87319 w 338094"/>
                <a:gd name="connsiteY106" fmla="*/ 61913 h 307975"/>
                <a:gd name="connsiteX107" fmla="*/ 111926 w 338094"/>
                <a:gd name="connsiteY107" fmla="*/ 38100 h 307975"/>
                <a:gd name="connsiteX108" fmla="*/ 262738 w 338094"/>
                <a:gd name="connsiteY108" fmla="*/ 28575 h 307975"/>
                <a:gd name="connsiteX109" fmla="*/ 290519 w 338094"/>
                <a:gd name="connsiteY109" fmla="*/ 56221 h 307975"/>
                <a:gd name="connsiteX110" fmla="*/ 262738 w 338094"/>
                <a:gd name="connsiteY110" fmla="*/ 82550 h 307975"/>
                <a:gd name="connsiteX111" fmla="*/ 234956 w 338094"/>
                <a:gd name="connsiteY111" fmla="*/ 56221 h 307975"/>
                <a:gd name="connsiteX112" fmla="*/ 262738 w 338094"/>
                <a:gd name="connsiteY112" fmla="*/ 28575 h 307975"/>
                <a:gd name="connsiteX113" fmla="*/ 58744 w 338094"/>
                <a:gd name="connsiteY113" fmla="*/ 15875 h 307975"/>
                <a:gd name="connsiteX114" fmla="*/ 80969 w 338094"/>
                <a:gd name="connsiteY114" fmla="*/ 38100 h 307975"/>
                <a:gd name="connsiteX115" fmla="*/ 58744 w 338094"/>
                <a:gd name="connsiteY115" fmla="*/ 60325 h 307975"/>
                <a:gd name="connsiteX116" fmla="*/ 36519 w 338094"/>
                <a:gd name="connsiteY116" fmla="*/ 38100 h 307975"/>
                <a:gd name="connsiteX117" fmla="*/ 58744 w 338094"/>
                <a:gd name="connsiteY117" fmla="*/ 15875 h 307975"/>
                <a:gd name="connsiteX118" fmla="*/ 177013 w 338094"/>
                <a:gd name="connsiteY118" fmla="*/ 0 h 307975"/>
                <a:gd name="connsiteX119" fmla="*/ 200032 w 338094"/>
                <a:gd name="connsiteY119" fmla="*/ 23813 h 307975"/>
                <a:gd name="connsiteX120" fmla="*/ 177013 w 338094"/>
                <a:gd name="connsiteY120" fmla="*/ 47626 h 307975"/>
                <a:gd name="connsiteX121" fmla="*/ 153994 w 338094"/>
                <a:gd name="connsiteY121" fmla="*/ 23813 h 307975"/>
                <a:gd name="connsiteX122" fmla="*/ 177013 w 338094"/>
                <a:gd name="connsiteY122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38094" h="307975">
                  <a:moveTo>
                    <a:pt x="182569" y="192088"/>
                  </a:moveTo>
                  <a:cubicBezTo>
                    <a:pt x="183892" y="197354"/>
                    <a:pt x="187861" y="201303"/>
                    <a:pt x="191830" y="202620"/>
                  </a:cubicBezTo>
                  <a:cubicBezTo>
                    <a:pt x="195798" y="205253"/>
                    <a:pt x="201090" y="205253"/>
                    <a:pt x="206382" y="203936"/>
                  </a:cubicBezTo>
                  <a:cubicBezTo>
                    <a:pt x="206382" y="203936"/>
                    <a:pt x="206382" y="203936"/>
                    <a:pt x="205059" y="209202"/>
                  </a:cubicBezTo>
                  <a:cubicBezTo>
                    <a:pt x="203736" y="213151"/>
                    <a:pt x="205059" y="217101"/>
                    <a:pt x="206382" y="221050"/>
                  </a:cubicBezTo>
                  <a:cubicBezTo>
                    <a:pt x="206382" y="221050"/>
                    <a:pt x="206382" y="221050"/>
                    <a:pt x="206382" y="234215"/>
                  </a:cubicBezTo>
                  <a:cubicBezTo>
                    <a:pt x="206382" y="240797"/>
                    <a:pt x="201090" y="246063"/>
                    <a:pt x="194476" y="246063"/>
                  </a:cubicBezTo>
                  <a:cubicBezTo>
                    <a:pt x="187861" y="246063"/>
                    <a:pt x="182569" y="240797"/>
                    <a:pt x="182569" y="234215"/>
                  </a:cubicBezTo>
                  <a:cubicBezTo>
                    <a:pt x="182569" y="234215"/>
                    <a:pt x="182569" y="234215"/>
                    <a:pt x="182569" y="192088"/>
                  </a:cubicBezTo>
                  <a:close/>
                  <a:moveTo>
                    <a:pt x="149231" y="183859"/>
                  </a:moveTo>
                  <a:cubicBezTo>
                    <a:pt x="153200" y="192930"/>
                    <a:pt x="163783" y="196818"/>
                    <a:pt x="173044" y="194226"/>
                  </a:cubicBezTo>
                  <a:cubicBezTo>
                    <a:pt x="173044" y="194226"/>
                    <a:pt x="173044" y="194226"/>
                    <a:pt x="173044" y="234400"/>
                  </a:cubicBezTo>
                  <a:cubicBezTo>
                    <a:pt x="173044" y="240879"/>
                    <a:pt x="167752" y="246063"/>
                    <a:pt x="159815" y="246063"/>
                  </a:cubicBezTo>
                  <a:cubicBezTo>
                    <a:pt x="155846" y="246063"/>
                    <a:pt x="149231" y="242175"/>
                    <a:pt x="149231" y="234400"/>
                  </a:cubicBezTo>
                  <a:cubicBezTo>
                    <a:pt x="149231" y="234400"/>
                    <a:pt x="149231" y="234400"/>
                    <a:pt x="149231" y="183859"/>
                  </a:cubicBezTo>
                  <a:close/>
                  <a:moveTo>
                    <a:pt x="74619" y="182563"/>
                  </a:moveTo>
                  <a:cubicBezTo>
                    <a:pt x="74619" y="182563"/>
                    <a:pt x="74619" y="182563"/>
                    <a:pt x="74619" y="238126"/>
                  </a:cubicBezTo>
                  <a:cubicBezTo>
                    <a:pt x="67673" y="238126"/>
                    <a:pt x="63506" y="232957"/>
                    <a:pt x="63506" y="227789"/>
                  </a:cubicBezTo>
                  <a:cubicBezTo>
                    <a:pt x="63506" y="227789"/>
                    <a:pt x="63506" y="227789"/>
                    <a:pt x="63506" y="192900"/>
                  </a:cubicBezTo>
                  <a:cubicBezTo>
                    <a:pt x="67673" y="191608"/>
                    <a:pt x="71841" y="189024"/>
                    <a:pt x="73230" y="183855"/>
                  </a:cubicBezTo>
                  <a:cubicBezTo>
                    <a:pt x="73230" y="183855"/>
                    <a:pt x="73230" y="183855"/>
                    <a:pt x="74619" y="182563"/>
                  </a:cubicBezTo>
                  <a:close/>
                  <a:moveTo>
                    <a:pt x="90666" y="92075"/>
                  </a:moveTo>
                  <a:cubicBezTo>
                    <a:pt x="90666" y="92075"/>
                    <a:pt x="90666" y="92075"/>
                    <a:pt x="130275" y="92075"/>
                  </a:cubicBezTo>
                  <a:cubicBezTo>
                    <a:pt x="135557" y="92075"/>
                    <a:pt x="139517" y="93382"/>
                    <a:pt x="140838" y="97302"/>
                  </a:cubicBezTo>
                  <a:lnTo>
                    <a:pt x="175165" y="171785"/>
                  </a:lnTo>
                  <a:cubicBezTo>
                    <a:pt x="177806" y="177012"/>
                    <a:pt x="175165" y="183546"/>
                    <a:pt x="169884" y="186159"/>
                  </a:cubicBezTo>
                  <a:cubicBezTo>
                    <a:pt x="165923" y="187466"/>
                    <a:pt x="159322" y="186159"/>
                    <a:pt x="156681" y="180932"/>
                  </a:cubicBezTo>
                  <a:cubicBezTo>
                    <a:pt x="156681" y="180932"/>
                    <a:pt x="156681" y="180932"/>
                    <a:pt x="139517" y="144344"/>
                  </a:cubicBezTo>
                  <a:cubicBezTo>
                    <a:pt x="139517" y="144344"/>
                    <a:pt x="139517" y="144344"/>
                    <a:pt x="139517" y="271096"/>
                  </a:cubicBezTo>
                  <a:cubicBezTo>
                    <a:pt x="139517" y="278936"/>
                    <a:pt x="134236" y="284163"/>
                    <a:pt x="127635" y="284163"/>
                  </a:cubicBezTo>
                  <a:cubicBezTo>
                    <a:pt x="121033" y="284163"/>
                    <a:pt x="115752" y="278936"/>
                    <a:pt x="115752" y="271096"/>
                  </a:cubicBezTo>
                  <a:cubicBezTo>
                    <a:pt x="115752" y="271096"/>
                    <a:pt x="115752" y="271096"/>
                    <a:pt x="115752" y="197919"/>
                  </a:cubicBezTo>
                  <a:cubicBezTo>
                    <a:pt x="115752" y="197919"/>
                    <a:pt x="115752" y="197919"/>
                    <a:pt x="106510" y="197919"/>
                  </a:cubicBezTo>
                  <a:cubicBezTo>
                    <a:pt x="106510" y="197919"/>
                    <a:pt x="106510" y="197919"/>
                    <a:pt x="106510" y="271096"/>
                  </a:cubicBezTo>
                  <a:cubicBezTo>
                    <a:pt x="106510" y="278936"/>
                    <a:pt x="101229" y="284163"/>
                    <a:pt x="94627" y="284163"/>
                  </a:cubicBezTo>
                  <a:cubicBezTo>
                    <a:pt x="86706" y="284163"/>
                    <a:pt x="81424" y="278936"/>
                    <a:pt x="81424" y="271096"/>
                  </a:cubicBezTo>
                  <a:cubicBezTo>
                    <a:pt x="81424" y="271096"/>
                    <a:pt x="81424" y="271096"/>
                    <a:pt x="81424" y="144344"/>
                  </a:cubicBezTo>
                  <a:cubicBezTo>
                    <a:pt x="81424" y="144344"/>
                    <a:pt x="81424" y="144344"/>
                    <a:pt x="65581" y="180932"/>
                  </a:cubicBezTo>
                  <a:cubicBezTo>
                    <a:pt x="62940" y="186159"/>
                    <a:pt x="56339" y="187466"/>
                    <a:pt x="51058" y="186159"/>
                  </a:cubicBezTo>
                  <a:cubicBezTo>
                    <a:pt x="45776" y="183546"/>
                    <a:pt x="44456" y="177012"/>
                    <a:pt x="45776" y="171785"/>
                  </a:cubicBezTo>
                  <a:cubicBezTo>
                    <a:pt x="45776" y="171785"/>
                    <a:pt x="45776" y="171785"/>
                    <a:pt x="80104" y="97302"/>
                  </a:cubicBezTo>
                  <a:cubicBezTo>
                    <a:pt x="82745" y="93382"/>
                    <a:pt x="86706" y="92075"/>
                    <a:pt x="90666" y="92075"/>
                  </a:cubicBezTo>
                  <a:close/>
                  <a:moveTo>
                    <a:pt x="238843" y="88900"/>
                  </a:moveTo>
                  <a:cubicBezTo>
                    <a:pt x="238843" y="88900"/>
                    <a:pt x="238843" y="88900"/>
                    <a:pt x="286633" y="88900"/>
                  </a:cubicBezTo>
                  <a:cubicBezTo>
                    <a:pt x="291943" y="88900"/>
                    <a:pt x="295925" y="91524"/>
                    <a:pt x="297253" y="95459"/>
                  </a:cubicBezTo>
                  <a:cubicBezTo>
                    <a:pt x="297253" y="95459"/>
                    <a:pt x="297253" y="95459"/>
                    <a:pt x="337077" y="180728"/>
                  </a:cubicBezTo>
                  <a:cubicBezTo>
                    <a:pt x="339732" y="185975"/>
                    <a:pt x="337077" y="192534"/>
                    <a:pt x="330440" y="195158"/>
                  </a:cubicBezTo>
                  <a:cubicBezTo>
                    <a:pt x="325130" y="197782"/>
                    <a:pt x="318492" y="196470"/>
                    <a:pt x="315837" y="189911"/>
                  </a:cubicBezTo>
                  <a:cubicBezTo>
                    <a:pt x="315837" y="189911"/>
                    <a:pt x="315837" y="189911"/>
                    <a:pt x="302563" y="163674"/>
                  </a:cubicBezTo>
                  <a:cubicBezTo>
                    <a:pt x="302563" y="163674"/>
                    <a:pt x="302563" y="163674"/>
                    <a:pt x="313182" y="212212"/>
                  </a:cubicBezTo>
                  <a:cubicBezTo>
                    <a:pt x="314510" y="216147"/>
                    <a:pt x="310527" y="220083"/>
                    <a:pt x="306545" y="220083"/>
                  </a:cubicBezTo>
                  <a:cubicBezTo>
                    <a:pt x="306545" y="220083"/>
                    <a:pt x="306545" y="220083"/>
                    <a:pt x="295925" y="220083"/>
                  </a:cubicBezTo>
                  <a:cubicBezTo>
                    <a:pt x="295925" y="220083"/>
                    <a:pt x="295925" y="220083"/>
                    <a:pt x="295925" y="293545"/>
                  </a:cubicBezTo>
                  <a:cubicBezTo>
                    <a:pt x="295925" y="301416"/>
                    <a:pt x="290615" y="307975"/>
                    <a:pt x="282650" y="307975"/>
                  </a:cubicBezTo>
                  <a:cubicBezTo>
                    <a:pt x="274685" y="307975"/>
                    <a:pt x="268048" y="301416"/>
                    <a:pt x="268048" y="293545"/>
                  </a:cubicBezTo>
                  <a:cubicBezTo>
                    <a:pt x="268048" y="293545"/>
                    <a:pt x="268048" y="293545"/>
                    <a:pt x="268048" y="220083"/>
                  </a:cubicBezTo>
                  <a:cubicBezTo>
                    <a:pt x="268048" y="220083"/>
                    <a:pt x="268048" y="220083"/>
                    <a:pt x="257428" y="220083"/>
                  </a:cubicBezTo>
                  <a:cubicBezTo>
                    <a:pt x="257428" y="220083"/>
                    <a:pt x="257428" y="220083"/>
                    <a:pt x="257428" y="293545"/>
                  </a:cubicBezTo>
                  <a:cubicBezTo>
                    <a:pt x="257428" y="301416"/>
                    <a:pt x="250791" y="307975"/>
                    <a:pt x="244153" y="307975"/>
                  </a:cubicBezTo>
                  <a:cubicBezTo>
                    <a:pt x="236188" y="307975"/>
                    <a:pt x="229551" y="301416"/>
                    <a:pt x="229551" y="293545"/>
                  </a:cubicBezTo>
                  <a:cubicBezTo>
                    <a:pt x="229551" y="293545"/>
                    <a:pt x="229551" y="293545"/>
                    <a:pt x="229551" y="220083"/>
                  </a:cubicBezTo>
                  <a:cubicBezTo>
                    <a:pt x="229551" y="220083"/>
                    <a:pt x="229551" y="220083"/>
                    <a:pt x="218931" y="220083"/>
                  </a:cubicBezTo>
                  <a:cubicBezTo>
                    <a:pt x="214949" y="220083"/>
                    <a:pt x="210966" y="216147"/>
                    <a:pt x="212294" y="212212"/>
                  </a:cubicBezTo>
                  <a:cubicBezTo>
                    <a:pt x="212294" y="212212"/>
                    <a:pt x="212294" y="212212"/>
                    <a:pt x="222914" y="163674"/>
                  </a:cubicBezTo>
                  <a:cubicBezTo>
                    <a:pt x="222914" y="163674"/>
                    <a:pt x="222914" y="163674"/>
                    <a:pt x="210966" y="189911"/>
                  </a:cubicBezTo>
                  <a:cubicBezTo>
                    <a:pt x="208311" y="196470"/>
                    <a:pt x="200346" y="197782"/>
                    <a:pt x="195036" y="195158"/>
                  </a:cubicBezTo>
                  <a:cubicBezTo>
                    <a:pt x="188399" y="192534"/>
                    <a:pt x="185744" y="185975"/>
                    <a:pt x="188399" y="180728"/>
                  </a:cubicBezTo>
                  <a:cubicBezTo>
                    <a:pt x="188399" y="180728"/>
                    <a:pt x="188399" y="180728"/>
                    <a:pt x="228223" y="95459"/>
                  </a:cubicBezTo>
                  <a:cubicBezTo>
                    <a:pt x="230878" y="91524"/>
                    <a:pt x="234861" y="88900"/>
                    <a:pt x="238843" y="88900"/>
                  </a:cubicBezTo>
                  <a:close/>
                  <a:moveTo>
                    <a:pt x="40753" y="63500"/>
                  </a:moveTo>
                  <a:cubicBezTo>
                    <a:pt x="40753" y="63500"/>
                    <a:pt x="40753" y="63500"/>
                    <a:pt x="79117" y="63500"/>
                  </a:cubicBezTo>
                  <a:cubicBezTo>
                    <a:pt x="79117" y="70065"/>
                    <a:pt x="81763" y="76630"/>
                    <a:pt x="85732" y="81882"/>
                  </a:cubicBezTo>
                  <a:cubicBezTo>
                    <a:pt x="85732" y="81882"/>
                    <a:pt x="85732" y="81882"/>
                    <a:pt x="85732" y="83195"/>
                  </a:cubicBezTo>
                  <a:cubicBezTo>
                    <a:pt x="80440" y="84507"/>
                    <a:pt x="75149" y="88446"/>
                    <a:pt x="73826" y="92385"/>
                  </a:cubicBezTo>
                  <a:cubicBezTo>
                    <a:pt x="73826" y="92385"/>
                    <a:pt x="73826" y="92385"/>
                    <a:pt x="51336" y="139652"/>
                  </a:cubicBezTo>
                  <a:cubicBezTo>
                    <a:pt x="51336" y="139652"/>
                    <a:pt x="51336" y="139652"/>
                    <a:pt x="39430" y="168538"/>
                  </a:cubicBezTo>
                  <a:cubicBezTo>
                    <a:pt x="34138" y="177728"/>
                    <a:pt x="39430" y="188232"/>
                    <a:pt x="48690" y="192171"/>
                  </a:cubicBezTo>
                  <a:cubicBezTo>
                    <a:pt x="50013" y="193484"/>
                    <a:pt x="52659" y="193484"/>
                    <a:pt x="55305" y="194797"/>
                  </a:cubicBezTo>
                  <a:cubicBezTo>
                    <a:pt x="55305" y="194797"/>
                    <a:pt x="55305" y="194797"/>
                    <a:pt x="55305" y="227621"/>
                  </a:cubicBezTo>
                  <a:cubicBezTo>
                    <a:pt x="55305" y="232873"/>
                    <a:pt x="50013" y="238125"/>
                    <a:pt x="43398" y="238125"/>
                  </a:cubicBezTo>
                  <a:cubicBezTo>
                    <a:pt x="38107" y="238125"/>
                    <a:pt x="32815" y="232873"/>
                    <a:pt x="32815" y="227621"/>
                  </a:cubicBezTo>
                  <a:cubicBezTo>
                    <a:pt x="32815" y="155408"/>
                    <a:pt x="32815" y="114706"/>
                    <a:pt x="32815" y="112080"/>
                  </a:cubicBezTo>
                  <a:cubicBezTo>
                    <a:pt x="32815" y="112080"/>
                    <a:pt x="32815" y="112080"/>
                    <a:pt x="18263" y="144904"/>
                  </a:cubicBezTo>
                  <a:cubicBezTo>
                    <a:pt x="15617" y="148843"/>
                    <a:pt x="10325" y="151469"/>
                    <a:pt x="5034" y="148843"/>
                  </a:cubicBezTo>
                  <a:cubicBezTo>
                    <a:pt x="1065" y="146217"/>
                    <a:pt x="-1581" y="140965"/>
                    <a:pt x="1065" y="137026"/>
                  </a:cubicBezTo>
                  <a:cubicBezTo>
                    <a:pt x="1065" y="137026"/>
                    <a:pt x="1065" y="137026"/>
                    <a:pt x="31492" y="68752"/>
                  </a:cubicBezTo>
                  <a:cubicBezTo>
                    <a:pt x="34138" y="64813"/>
                    <a:pt x="36784" y="63500"/>
                    <a:pt x="40753" y="63500"/>
                  </a:cubicBezTo>
                  <a:close/>
                  <a:moveTo>
                    <a:pt x="157633" y="53975"/>
                  </a:moveTo>
                  <a:cubicBezTo>
                    <a:pt x="157633" y="53975"/>
                    <a:pt x="157633" y="53975"/>
                    <a:pt x="197198" y="53975"/>
                  </a:cubicBezTo>
                  <a:cubicBezTo>
                    <a:pt x="202473" y="53975"/>
                    <a:pt x="206430" y="55277"/>
                    <a:pt x="207749" y="59183"/>
                  </a:cubicBezTo>
                  <a:cubicBezTo>
                    <a:pt x="207749" y="59183"/>
                    <a:pt x="207749" y="59183"/>
                    <a:pt x="222256" y="90434"/>
                  </a:cubicBezTo>
                  <a:cubicBezTo>
                    <a:pt x="222256" y="90434"/>
                    <a:pt x="220937" y="91736"/>
                    <a:pt x="220937" y="91736"/>
                  </a:cubicBezTo>
                  <a:cubicBezTo>
                    <a:pt x="220937" y="91736"/>
                    <a:pt x="220937" y="91736"/>
                    <a:pt x="210386" y="115174"/>
                  </a:cubicBezTo>
                  <a:cubicBezTo>
                    <a:pt x="210386" y="115174"/>
                    <a:pt x="210386" y="115174"/>
                    <a:pt x="206430" y="106060"/>
                  </a:cubicBezTo>
                  <a:cubicBezTo>
                    <a:pt x="206430" y="106060"/>
                    <a:pt x="206430" y="106060"/>
                    <a:pt x="206430" y="122987"/>
                  </a:cubicBezTo>
                  <a:cubicBezTo>
                    <a:pt x="199836" y="138612"/>
                    <a:pt x="205111" y="126893"/>
                    <a:pt x="185328" y="169863"/>
                  </a:cubicBezTo>
                  <a:cubicBezTo>
                    <a:pt x="184009" y="168561"/>
                    <a:pt x="170821" y="138612"/>
                    <a:pt x="169502" y="137310"/>
                  </a:cubicBezTo>
                  <a:cubicBezTo>
                    <a:pt x="169502" y="137310"/>
                    <a:pt x="169502" y="137310"/>
                    <a:pt x="149719" y="93038"/>
                  </a:cubicBezTo>
                  <a:cubicBezTo>
                    <a:pt x="147082" y="89132"/>
                    <a:pt x="143125" y="85226"/>
                    <a:pt x="136531" y="83924"/>
                  </a:cubicBezTo>
                  <a:cubicBezTo>
                    <a:pt x="136531" y="83924"/>
                    <a:pt x="136531" y="83924"/>
                    <a:pt x="136531" y="82621"/>
                  </a:cubicBezTo>
                  <a:cubicBezTo>
                    <a:pt x="140488" y="78715"/>
                    <a:pt x="143125" y="73507"/>
                    <a:pt x="144444" y="66996"/>
                  </a:cubicBezTo>
                  <a:cubicBezTo>
                    <a:pt x="144444" y="66996"/>
                    <a:pt x="144444" y="66996"/>
                    <a:pt x="147082" y="59183"/>
                  </a:cubicBezTo>
                  <a:cubicBezTo>
                    <a:pt x="149719" y="55277"/>
                    <a:pt x="153676" y="53975"/>
                    <a:pt x="157633" y="53975"/>
                  </a:cubicBezTo>
                  <a:close/>
                  <a:moveTo>
                    <a:pt x="111926" y="38100"/>
                  </a:moveTo>
                  <a:cubicBezTo>
                    <a:pt x="125516" y="38100"/>
                    <a:pt x="136533" y="48761"/>
                    <a:pt x="136533" y="61913"/>
                  </a:cubicBezTo>
                  <a:cubicBezTo>
                    <a:pt x="136533" y="75065"/>
                    <a:pt x="125516" y="85726"/>
                    <a:pt x="111926" y="85726"/>
                  </a:cubicBezTo>
                  <a:cubicBezTo>
                    <a:pt x="98336" y="85726"/>
                    <a:pt x="87319" y="75065"/>
                    <a:pt x="87319" y="61913"/>
                  </a:cubicBezTo>
                  <a:cubicBezTo>
                    <a:pt x="87319" y="48761"/>
                    <a:pt x="98336" y="38100"/>
                    <a:pt x="111926" y="38100"/>
                  </a:cubicBezTo>
                  <a:close/>
                  <a:moveTo>
                    <a:pt x="262738" y="28575"/>
                  </a:moveTo>
                  <a:cubicBezTo>
                    <a:pt x="278613" y="28575"/>
                    <a:pt x="290519" y="40423"/>
                    <a:pt x="290519" y="56221"/>
                  </a:cubicBezTo>
                  <a:cubicBezTo>
                    <a:pt x="290519" y="72018"/>
                    <a:pt x="277290" y="82550"/>
                    <a:pt x="262738" y="82550"/>
                  </a:cubicBezTo>
                  <a:cubicBezTo>
                    <a:pt x="248185" y="82550"/>
                    <a:pt x="234956" y="72018"/>
                    <a:pt x="234956" y="56221"/>
                  </a:cubicBezTo>
                  <a:cubicBezTo>
                    <a:pt x="234956" y="40423"/>
                    <a:pt x="248185" y="28575"/>
                    <a:pt x="262738" y="28575"/>
                  </a:cubicBezTo>
                  <a:close/>
                  <a:moveTo>
                    <a:pt x="58744" y="15875"/>
                  </a:moveTo>
                  <a:cubicBezTo>
                    <a:pt x="71019" y="15875"/>
                    <a:pt x="80969" y="25825"/>
                    <a:pt x="80969" y="38100"/>
                  </a:cubicBezTo>
                  <a:cubicBezTo>
                    <a:pt x="80969" y="50375"/>
                    <a:pt x="71019" y="60325"/>
                    <a:pt x="58744" y="60325"/>
                  </a:cubicBezTo>
                  <a:cubicBezTo>
                    <a:pt x="46469" y="60325"/>
                    <a:pt x="36519" y="50375"/>
                    <a:pt x="36519" y="38100"/>
                  </a:cubicBezTo>
                  <a:cubicBezTo>
                    <a:pt x="36519" y="25825"/>
                    <a:pt x="46469" y="15875"/>
                    <a:pt x="58744" y="15875"/>
                  </a:cubicBezTo>
                  <a:close/>
                  <a:moveTo>
                    <a:pt x="177013" y="0"/>
                  </a:moveTo>
                  <a:cubicBezTo>
                    <a:pt x="189726" y="0"/>
                    <a:pt x="200032" y="10661"/>
                    <a:pt x="200032" y="23813"/>
                  </a:cubicBezTo>
                  <a:cubicBezTo>
                    <a:pt x="200032" y="36965"/>
                    <a:pt x="189726" y="47626"/>
                    <a:pt x="177013" y="47626"/>
                  </a:cubicBezTo>
                  <a:cubicBezTo>
                    <a:pt x="164300" y="47626"/>
                    <a:pt x="153994" y="36965"/>
                    <a:pt x="153994" y="23813"/>
                  </a:cubicBezTo>
                  <a:cubicBezTo>
                    <a:pt x="153994" y="10661"/>
                    <a:pt x="164300" y="0"/>
                    <a:pt x="17701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519" tIns="227519" rIns="227519" bIns="227519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900" kern="1200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640263" y="2131942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7021334" y="3513013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02</a:t>
              </a:r>
              <a:endParaRPr lang="zh-CN" altLang="en-US" sz="2000" dirty="0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640263" y="4894084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4259192" y="3513013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04</a:t>
              </a:r>
              <a:endParaRPr lang="zh-CN" altLang="en-US" sz="20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32806" y="1932399"/>
            <a:ext cx="3203507" cy="806215"/>
            <a:chOff x="5394700" y="1317507"/>
            <a:chExt cx="3203507" cy="806215"/>
          </a:xfrm>
        </p:grpSpPr>
        <p:sp>
          <p:nvSpPr>
            <p:cNvPr id="14" name="TextBox 19">
              <a:hlinkClick r:id="rId3"/>
            </p:cNvPr>
            <p:cNvSpPr txBox="1"/>
            <p:nvPr/>
          </p:nvSpPr>
          <p:spPr>
            <a:xfrm>
              <a:off x="5394700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altLang="zh-CN" sz="2000" dirty="0">
                  <a:latin typeface="+mn-ea"/>
                </a:rPr>
                <a:t>Trello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開始從大家都不熟悉，慢慢的會把要做的事情寫上去。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32806" y="4508217"/>
            <a:ext cx="3203507" cy="806215"/>
            <a:chOff x="5394700" y="1317507"/>
            <a:chExt cx="3203507" cy="806215"/>
          </a:xfrm>
        </p:grpSpPr>
        <p:sp>
          <p:nvSpPr>
            <p:cNvPr id="17" name="TextBox 19"/>
            <p:cNvSpPr txBox="1"/>
            <p:nvPr/>
          </p:nvSpPr>
          <p:spPr>
            <a:xfrm>
              <a:off x="5394700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altLang="zh-CN" sz="2000" dirty="0">
                  <a:latin typeface="+mn-ea"/>
                </a:rPr>
                <a:t>Line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Line</a:t>
              </a:r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上討論較不為熱絡，通常只拿來約時間，然後在會議上討論。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55689" y="1932399"/>
            <a:ext cx="3203506" cy="806215"/>
            <a:chOff x="5394701" y="1317507"/>
            <a:chExt cx="3203506" cy="806215"/>
          </a:xfrm>
        </p:grpSpPr>
        <p:sp>
          <p:nvSpPr>
            <p:cNvPr id="20" name="TextBox 19"/>
            <p:cNvSpPr txBox="1"/>
            <p:nvPr/>
          </p:nvSpPr>
          <p:spPr>
            <a:xfrm>
              <a:off x="6153774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r"/>
              <a:r>
                <a:rPr lang="zh-TW" altLang="en-US" sz="2000" dirty="0">
                  <a:latin typeface="+mn-ea"/>
                </a:rPr>
                <a:t>開會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目前共開兩次會議，往後每周以投票方式決定例會議日期時間。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55689" y="4508217"/>
            <a:ext cx="3203506" cy="806215"/>
            <a:chOff x="5394701" y="1317507"/>
            <a:chExt cx="3203506" cy="806215"/>
          </a:xfrm>
        </p:grpSpPr>
        <p:sp>
          <p:nvSpPr>
            <p:cNvPr id="23" name="TextBox 19">
              <a:hlinkClick r:id="rId4"/>
            </p:cNvPr>
            <p:cNvSpPr txBox="1"/>
            <p:nvPr/>
          </p:nvSpPr>
          <p:spPr>
            <a:xfrm>
              <a:off x="6153774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r"/>
              <a:r>
                <a:rPr lang="en-US" altLang="zh-CN" sz="2000" dirty="0" err="1">
                  <a:latin typeface="+mn-ea"/>
                </a:rPr>
                <a:t>Github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目前只有我把我抓下的資料以及</a:t>
              </a: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</a:rPr>
                <a:t>code</a:t>
              </a:r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上傳上去。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基本工作管理情况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01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5" y="2424859"/>
            <a:ext cx="398353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共 現 圖 規 劃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or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or computer, or print the presentation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寬螢幕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等线</vt:lpstr>
      <vt:lpstr>微软雅黑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2018-09-30T02:58:39Z</dcterms:created>
  <dcterms:modified xsi:type="dcterms:W3CDTF">2020-04-22T16:25:57Z</dcterms:modified>
</cp:coreProperties>
</file>