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adhub.cn/top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3526160" cy="938535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项目文件</a:t>
            </a:r>
            <a:r>
              <a:rPr lang="zh-CN" altLang="en-US" sz="1200" dirty="0" smtClean="0"/>
              <a:t>（为了不忘记）</a:t>
            </a:r>
            <a:endParaRPr lang="zh-CN" altLang="en-US" sz="1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836712"/>
            <a:ext cx="6584776" cy="4802088"/>
          </a:xfrm>
        </p:spPr>
        <p:txBody>
          <a:bodyPr>
            <a:normAutofit/>
          </a:bodyPr>
          <a:lstStyle/>
          <a:p>
            <a:pPr algn="l"/>
            <a:r>
              <a:rPr lang="zh-CN" altLang="en-US" sz="1400" dirty="0" smtClean="0"/>
              <a:t>官方对目录的解释（原谅我</a:t>
            </a:r>
            <a:r>
              <a:rPr lang="zh-CN" altLang="en-US" sz="1400" dirty="0"/>
              <a:t>先</a:t>
            </a:r>
            <a:r>
              <a:rPr lang="zh-CN" altLang="en-US" sz="1400" dirty="0" smtClean="0"/>
              <a:t>上个图）</a:t>
            </a:r>
            <a:endParaRPr lang="en-US" altLang="zh-CN" sz="1400" dirty="0" smtClean="0"/>
          </a:p>
          <a:p>
            <a:pPr algn="l"/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626469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2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566" y="5671"/>
            <a:ext cx="2890664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1400" dirty="0" smtClean="0">
                <a:solidFill>
                  <a:srgbClr val="0070C0"/>
                </a:solidFill>
              </a:rPr>
              <a:t>先说说</a:t>
            </a:r>
            <a:r>
              <a:rPr lang="en-US" altLang="zh-CN" sz="1400" dirty="0" err="1" smtClean="0">
                <a:solidFill>
                  <a:srgbClr val="0070C0"/>
                </a:solidFill>
              </a:rPr>
              <a:t>config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200" dirty="0" smtClean="0"/>
              <a:t>目前遇到跨域问题可能有点头疼，其实</a:t>
            </a:r>
            <a:r>
              <a:rPr lang="en-US" altLang="zh-CN" sz="1200" dirty="0" err="1" smtClean="0"/>
              <a:t>config</a:t>
            </a:r>
            <a:r>
              <a:rPr lang="zh-CN" altLang="en-US" sz="1200" dirty="0" smtClean="0"/>
              <a:t>中的</a:t>
            </a:r>
            <a:r>
              <a:rPr lang="en-US" altLang="zh-CN" sz="1200" dirty="0" smtClean="0"/>
              <a:t>config.js</a:t>
            </a:r>
            <a:r>
              <a:rPr lang="zh-CN" altLang="en-US" sz="1200" dirty="0" smtClean="0"/>
              <a:t>已经给我们提供了解决方案：</a:t>
            </a:r>
            <a:endParaRPr lang="en-US" altLang="zh-CN" sz="1200" dirty="0" smtClean="0"/>
          </a:p>
          <a:p>
            <a:r>
              <a:rPr lang="zh-CN" altLang="en-US" sz="1200" dirty="0" smtClean="0"/>
              <a:t>比如说我们本地搭建了一个</a:t>
            </a:r>
            <a:r>
              <a:rPr lang="en-US" altLang="zh-CN" sz="1200" dirty="0" smtClean="0"/>
              <a:t>express</a:t>
            </a:r>
            <a:r>
              <a:rPr lang="zh-CN" altLang="en-US" sz="1200" dirty="0" smtClean="0"/>
              <a:t>但后台并没有设置</a:t>
            </a:r>
            <a:r>
              <a:rPr lang="en-US" altLang="zh-CN" sz="1200" dirty="0" smtClean="0"/>
              <a:t>Access-Allow-Control-Origin:*,</a:t>
            </a:r>
            <a:r>
              <a:rPr lang="zh-CN" altLang="en-US" sz="1200" dirty="0" smtClean="0"/>
              <a:t>但是我还是想要获取数据就可以使用</a:t>
            </a:r>
            <a:r>
              <a:rPr lang="en-US" altLang="zh-CN" sz="1200" dirty="0" smtClean="0"/>
              <a:t>proxy</a:t>
            </a:r>
          </a:p>
          <a:p>
            <a:r>
              <a:rPr lang="zh-CN" altLang="en-US" sz="1200" dirty="0"/>
              <a:t>举</a:t>
            </a:r>
            <a:r>
              <a:rPr lang="zh-CN" altLang="en-US" sz="1200" dirty="0" smtClean="0"/>
              <a:t>个小例子  如果你喜欢看新闻的话 可以去这个网站上看看</a:t>
            </a:r>
            <a:r>
              <a:rPr lang="en-US" altLang="zh-CN" sz="1200" dirty="0" smtClean="0">
                <a:hlinkClick r:id="rId2"/>
              </a:rPr>
              <a:t>https</a:t>
            </a:r>
            <a:r>
              <a:rPr lang="en-US" altLang="zh-CN" sz="1200" dirty="0">
                <a:hlinkClick r:id="rId2"/>
              </a:rPr>
              <a:t>://</a:t>
            </a:r>
            <a:r>
              <a:rPr lang="en-US" altLang="zh-CN" sz="1200" dirty="0" smtClean="0">
                <a:hlinkClick r:id="rId2"/>
              </a:rPr>
              <a:t>readhub.cn/topics</a:t>
            </a:r>
            <a:endParaRPr lang="en-US" altLang="zh-CN" sz="1200" dirty="0" smtClean="0"/>
          </a:p>
          <a:p>
            <a:endParaRPr lang="en-US" altLang="zh-CN" sz="1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4825"/>
            <a:ext cx="6156176" cy="15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3456157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如果你因为没有测试数据而着急  可以</a:t>
            </a:r>
            <a:r>
              <a:rPr lang="en-US" altLang="zh-CN" sz="1200" dirty="0" smtClean="0"/>
              <a:t>mock</a:t>
            </a:r>
            <a:r>
              <a:rPr lang="zh-CN" altLang="en-US" sz="1200" dirty="0" smtClean="0"/>
              <a:t>也可以看看人家优秀的数据啦，按照下面的方式进行配置久</a:t>
            </a:r>
            <a:r>
              <a:rPr lang="en-US" altLang="zh-CN" sz="1200" dirty="0" smtClean="0"/>
              <a:t>Ok</a:t>
            </a:r>
            <a:r>
              <a:rPr lang="zh-CN" altLang="en-US" sz="1200" dirty="0" smtClean="0"/>
              <a:t>了</a:t>
            </a:r>
            <a:endParaRPr lang="zh-CN" alt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89040"/>
            <a:ext cx="25241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09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95737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这</a:t>
            </a:r>
            <a:r>
              <a:rPr lang="zh-CN" altLang="en-US" sz="1400" dirty="0" smtClean="0"/>
              <a:t>一块的话就是页面跳转的路由了  大家都很熟悉了  就单说说 权限拦截吧，细节赘述就在下面了，</a:t>
            </a:r>
            <a:endParaRPr lang="en-US" altLang="zh-CN" sz="1400" dirty="0" smtClean="0"/>
          </a:p>
          <a:p>
            <a:r>
              <a:rPr lang="zh-CN" altLang="en-US" sz="1400" dirty="0" smtClean="0"/>
              <a:t>说一下两个东西</a:t>
            </a:r>
            <a:r>
              <a:rPr lang="en-US" altLang="zh-CN" sz="1400" dirty="0" err="1" smtClean="0"/>
              <a:t>redirect,anthority</a:t>
            </a:r>
            <a:endParaRPr lang="en-US" altLang="zh-CN" sz="1400" dirty="0" smtClean="0"/>
          </a:p>
          <a:p>
            <a:r>
              <a:rPr lang="en-US" altLang="zh-CN" sz="1400" dirty="0" smtClean="0"/>
              <a:t>Redirect </a:t>
            </a:r>
            <a:r>
              <a:rPr lang="zh-CN" altLang="en-US" sz="1400" dirty="0" smtClean="0"/>
              <a:t>其实就是页面重定向的意思  然后按照这个组件进行寻找相应 的组件  </a:t>
            </a:r>
            <a:endParaRPr lang="en-US" altLang="zh-CN" sz="1400" dirty="0" smtClean="0"/>
          </a:p>
          <a:p>
            <a:r>
              <a:rPr lang="en-US" altLang="zh-CN" sz="1400" dirty="0" err="1" smtClean="0"/>
              <a:t>Anthority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的话就是权限了  如果你想深入了解</a:t>
            </a:r>
            <a:r>
              <a:rPr lang="en-US" altLang="zh-CN" sz="1400" dirty="0" smtClean="0"/>
              <a:t>Pro</a:t>
            </a:r>
            <a:r>
              <a:rPr lang="zh-CN" altLang="en-US" sz="1400" dirty="0" smtClean="0"/>
              <a:t>权限是怎么实现的就得看懂代码了  这里只说一下怎么使用当某个路由下面需要设置权限时就加上</a:t>
            </a:r>
            <a:r>
              <a:rPr lang="en-US" altLang="zh-CN" sz="1400" dirty="0"/>
              <a:t>authority</a:t>
            </a:r>
            <a:r>
              <a:rPr lang="en-US" altLang="zh-CN" sz="1400" b="1" dirty="0"/>
              <a:t>: </a:t>
            </a:r>
            <a:r>
              <a:rPr lang="en-US" altLang="zh-CN" sz="1400" b="1" dirty="0" smtClean="0"/>
              <a:t>[‘admin’</a:t>
            </a:r>
            <a:r>
              <a:rPr lang="en-US" altLang="zh-CN" sz="1400" b="1" i="1" dirty="0" smtClean="0"/>
              <a:t>, </a:t>
            </a:r>
            <a:r>
              <a:rPr lang="en-US" altLang="zh-CN" sz="1400" b="1" dirty="0" smtClean="0"/>
              <a:t>‘user’] </a:t>
            </a:r>
            <a:r>
              <a:rPr lang="zh-CN" altLang="en-US" sz="1400" dirty="0"/>
              <a:t>即</a:t>
            </a:r>
            <a:r>
              <a:rPr lang="zh-CN" altLang="en-US" sz="1400" dirty="0" smtClean="0"/>
              <a:t>可  代码可以自动拦截</a:t>
            </a:r>
            <a:endParaRPr lang="en-US" altLang="zh-CN" sz="1400" dirty="0" smtClean="0"/>
          </a:p>
          <a:p>
            <a:r>
              <a:rPr lang="zh-CN" altLang="en-US" sz="1400" dirty="0" smtClean="0"/>
              <a:t>目前来看的话权限允许集合是存放在</a:t>
            </a:r>
            <a:r>
              <a:rPr lang="en-US" altLang="zh-CN" sz="1400" dirty="0" err="1" smtClean="0"/>
              <a:t>localstrage</a:t>
            </a:r>
            <a:r>
              <a:rPr lang="zh-CN" altLang="en-US" sz="1400" dirty="0" smtClean="0"/>
              <a:t>里面的  个人感觉还是会有一点安全性的问题  如果手动改</a:t>
            </a:r>
            <a:r>
              <a:rPr lang="en-US" altLang="zh-CN" sz="1400" dirty="0" err="1" smtClean="0"/>
              <a:t>localstrage</a:t>
            </a:r>
            <a:r>
              <a:rPr lang="zh-CN" altLang="en-US" sz="1400" dirty="0" smtClean="0"/>
              <a:t>的话就拦截不了了   所以你们自己可以写一个接口或者想起他的方法  话又说回来  如果你解决没问题   那也就没什么问题了  毕竟懂的人才会去弄这些东西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-3566" y="5671"/>
            <a:ext cx="289066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>
                <a:solidFill>
                  <a:srgbClr val="0070C0"/>
                </a:solidFill>
              </a:rPr>
              <a:t>再</a:t>
            </a:r>
            <a:r>
              <a:rPr lang="zh-CN" altLang="en-US" sz="1400" dirty="0" smtClean="0">
                <a:solidFill>
                  <a:srgbClr val="0070C0"/>
                </a:solidFill>
              </a:rPr>
              <a:t>说说</a:t>
            </a:r>
            <a:r>
              <a:rPr lang="en-US" altLang="zh-CN" sz="1400" dirty="0" smtClean="0">
                <a:solidFill>
                  <a:srgbClr val="0070C0"/>
                </a:solidFill>
              </a:rPr>
              <a:t>router.config.js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53" y="2708920"/>
            <a:ext cx="828092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59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3919" y="4957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200" dirty="0" smtClean="0"/>
              <a:t>如果没有接口的话就需要进行数据模拟了，比如说登陆接口就是在</a:t>
            </a:r>
            <a:r>
              <a:rPr lang="en-US" altLang="zh-CN" sz="1200" dirty="0" smtClean="0"/>
              <a:t>mock</a:t>
            </a:r>
            <a:r>
              <a:rPr lang="zh-CN" altLang="en-US" sz="1200" dirty="0" smtClean="0"/>
              <a:t>文件夹下面的</a:t>
            </a:r>
            <a:r>
              <a:rPr lang="en-US" altLang="zh-CN" sz="1200" dirty="0" smtClean="0"/>
              <a:t>user.js</a:t>
            </a:r>
            <a:r>
              <a:rPr lang="zh-CN" altLang="en-US" sz="1200" dirty="0" smtClean="0"/>
              <a:t>文件中  下面贴出来了一部分代码片段，数据交互部分后面再说</a:t>
            </a:r>
            <a:endParaRPr lang="zh-CN" altLang="en-US" sz="12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-3566" y="5671"/>
            <a:ext cx="289066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>
                <a:solidFill>
                  <a:srgbClr val="0070C0"/>
                </a:solidFill>
              </a:rPr>
              <a:t>再</a:t>
            </a:r>
            <a:r>
              <a:rPr lang="zh-CN" altLang="en-US" sz="1400" dirty="0" smtClean="0">
                <a:solidFill>
                  <a:srgbClr val="0070C0"/>
                </a:solidFill>
              </a:rPr>
              <a:t>说说一个好东西</a:t>
            </a:r>
            <a:r>
              <a:rPr lang="en-US" altLang="zh-CN" sz="1400" dirty="0" smtClean="0">
                <a:solidFill>
                  <a:srgbClr val="0070C0"/>
                </a:solidFill>
              </a:rPr>
              <a:t>mock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" y="1268760"/>
            <a:ext cx="509587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6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95738"/>
            <a:ext cx="8229600" cy="5630426"/>
          </a:xfrm>
        </p:spPr>
        <p:txBody>
          <a:bodyPr>
            <a:normAutofit/>
          </a:bodyPr>
          <a:lstStyle/>
          <a:p>
            <a:endParaRPr lang="en-US" altLang="zh-CN" sz="1200" dirty="0" smtClean="0"/>
          </a:p>
          <a:p>
            <a:r>
              <a:rPr lang="en-US" altLang="zh-CN" sz="1200" dirty="0" smtClean="0"/>
              <a:t>Loading</a:t>
            </a:r>
            <a:r>
              <a:rPr lang="zh-CN" altLang="en-US" sz="1200" dirty="0" smtClean="0"/>
              <a:t>图标展示</a:t>
            </a:r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-3566" y="5671"/>
            <a:ext cx="289066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400" dirty="0" err="1" smtClean="0">
                <a:solidFill>
                  <a:srgbClr val="0070C0"/>
                </a:solidFill>
              </a:rPr>
              <a:t>Src</a:t>
            </a:r>
            <a:r>
              <a:rPr lang="en-US" altLang="zh-CN" sz="1400" dirty="0" smtClean="0">
                <a:solidFill>
                  <a:srgbClr val="0070C0"/>
                </a:solidFill>
              </a:rPr>
              <a:t>-&gt;page-&gt;</a:t>
            </a:r>
            <a:r>
              <a:rPr lang="zh-CN" altLang="en-US" sz="1400" dirty="0" smtClean="0">
                <a:solidFill>
                  <a:srgbClr val="0070C0"/>
                </a:solidFill>
              </a:rPr>
              <a:t>登陆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99726"/>
            <a:ext cx="3143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9" y="986499"/>
            <a:ext cx="31623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69569" y="571000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200" dirty="0"/>
              <a:t>触发登录数据交互</a:t>
            </a:r>
            <a:endParaRPr lang="zh-CN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75270" y="184482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Modals</a:t>
            </a:r>
            <a:r>
              <a:rPr lang="zh-CN" altLang="en-US" dirty="0" smtClean="0"/>
              <a:t>收到动作进行数据流处理</a:t>
            </a:r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36912"/>
            <a:ext cx="5194920" cy="270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85" y="3861048"/>
            <a:ext cx="35052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6685" y="2514542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Reducer</a:t>
            </a:r>
            <a:r>
              <a:rPr lang="zh-CN" altLang="en-US" sz="1200" dirty="0" smtClean="0"/>
              <a:t>通过</a:t>
            </a:r>
            <a:endParaRPr lang="en-US" altLang="zh-CN" sz="1200" dirty="0" smtClean="0"/>
          </a:p>
          <a:p>
            <a:r>
              <a:rPr lang="en-US" altLang="zh-CN" sz="1200" b="1" i="1" dirty="0"/>
              <a:t>yield </a:t>
            </a:r>
            <a:r>
              <a:rPr lang="en-US" altLang="zh-CN" sz="1200" dirty="0"/>
              <a:t>put</a:t>
            </a:r>
            <a:r>
              <a:rPr lang="en-US" altLang="zh-CN" sz="1200" b="1" dirty="0"/>
              <a:t>(</a:t>
            </a:r>
            <a:r>
              <a:rPr lang="en-US" altLang="zh-CN" sz="1200" dirty="0"/>
              <a:t>{</a:t>
            </a:r>
            <a:br>
              <a:rPr lang="en-US" altLang="zh-CN" sz="1200" dirty="0"/>
            </a:br>
            <a:r>
              <a:rPr lang="en-US" altLang="zh-CN" sz="1200" dirty="0"/>
              <a:t>  </a:t>
            </a:r>
            <a:r>
              <a:rPr lang="en-US" altLang="zh-CN" sz="1200" dirty="0"/>
              <a:t>type</a:t>
            </a:r>
            <a:r>
              <a:rPr lang="en-US" altLang="zh-CN" sz="1200" b="1" dirty="0"/>
              <a:t>: </a:t>
            </a:r>
            <a:r>
              <a:rPr lang="en-US" altLang="zh-CN" sz="1200" b="1" dirty="0" smtClean="0"/>
              <a:t>‘</a:t>
            </a:r>
            <a:r>
              <a:rPr lang="en-US" altLang="zh-CN" sz="1200" b="1" dirty="0" err="1" smtClean="0"/>
              <a:t>changeLoginStatus</a:t>
            </a:r>
            <a:r>
              <a:rPr lang="en-US" altLang="zh-CN" sz="1200" b="1" dirty="0" smtClean="0"/>
              <a:t>’</a:t>
            </a:r>
            <a:r>
              <a:rPr lang="en-US" altLang="zh-CN" sz="1200" b="1" i="1" dirty="0" smtClean="0"/>
              <a:t>,</a:t>
            </a:r>
            <a:r>
              <a:rPr lang="en-US" altLang="zh-CN" sz="1200" b="1" i="1" dirty="0"/>
              <a:t/>
            </a:r>
            <a:br>
              <a:rPr lang="en-US" altLang="zh-CN" sz="1200" b="1" i="1" dirty="0"/>
            </a:br>
            <a:r>
              <a:rPr lang="en-US" altLang="zh-CN" sz="1200" b="1" i="1" dirty="0"/>
              <a:t>  </a:t>
            </a:r>
            <a:r>
              <a:rPr lang="en-US" altLang="zh-CN" sz="1200" dirty="0"/>
              <a:t>payload</a:t>
            </a:r>
            <a:r>
              <a:rPr lang="en-US" altLang="zh-CN" sz="1200" b="1" dirty="0"/>
              <a:t>: </a:t>
            </a:r>
            <a:r>
              <a:rPr lang="en-US" altLang="zh-CN" sz="1200" dirty="0"/>
              <a:t>response</a:t>
            </a:r>
            <a:r>
              <a:rPr lang="en-US" altLang="zh-CN" sz="1200" b="1" i="1" dirty="0"/>
              <a:t>,</a:t>
            </a:r>
            <a:br>
              <a:rPr lang="en-US" altLang="zh-CN" sz="1200" b="1" i="1" dirty="0"/>
            </a:br>
            <a:r>
              <a:rPr lang="en-US" altLang="zh-CN" sz="1200" dirty="0"/>
              <a:t>}</a:t>
            </a:r>
            <a:r>
              <a:rPr lang="en-US" altLang="zh-CN" sz="1200" b="1" dirty="0"/>
              <a:t>);</a:t>
            </a:r>
            <a:r>
              <a:rPr lang="zh-CN" altLang="en-US" sz="1200" dirty="0" smtClean="0"/>
              <a:t>接收到动作然后在</a:t>
            </a:r>
            <a:r>
              <a:rPr lang="en-US" altLang="zh-CN" sz="1200" dirty="0" smtClean="0"/>
              <a:t>reducer</a:t>
            </a:r>
            <a:r>
              <a:rPr lang="zh-CN" altLang="en-US" sz="1200" dirty="0" smtClean="0"/>
              <a:t>中进行权限设置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326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2068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1200" dirty="0" smtClean="0"/>
              <a:t>Service</a:t>
            </a:r>
            <a:r>
              <a:rPr lang="zh-CN" altLang="en-US" sz="1200" dirty="0" smtClean="0"/>
              <a:t>中的</a:t>
            </a:r>
            <a:r>
              <a:rPr lang="en-US" altLang="zh-CN" sz="1200" dirty="0" smtClean="0"/>
              <a:t>api.js</a:t>
            </a:r>
            <a:r>
              <a:rPr lang="zh-CN" altLang="en-US" sz="1200" dirty="0" smtClean="0"/>
              <a:t>集中放请求数据的</a:t>
            </a:r>
            <a:r>
              <a:rPr lang="en-US" altLang="zh-CN" sz="1200" dirty="0" smtClean="0"/>
              <a:t>fetch</a:t>
            </a:r>
            <a:r>
              <a:rPr lang="zh-CN" altLang="en-US" sz="1200" dirty="0" smtClean="0"/>
              <a:t>请求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zh-CN" altLang="en-US" sz="1200" dirty="0" smtClean="0"/>
              <a:t>其中请求额外的功能都需要在</a:t>
            </a:r>
            <a:r>
              <a:rPr lang="en-US" altLang="zh-CN" sz="1200" dirty="0" err="1" smtClean="0">
                <a:solidFill>
                  <a:srgbClr val="0070C0"/>
                </a:solidFill>
              </a:rPr>
              <a:t>utils</a:t>
            </a:r>
            <a:r>
              <a:rPr lang="zh-CN" altLang="en-US" sz="1200" dirty="0" smtClean="0"/>
              <a:t>中的</a:t>
            </a:r>
            <a:r>
              <a:rPr lang="en-US" altLang="zh-CN" sz="1200" dirty="0" smtClean="0"/>
              <a:t>request.js</a:t>
            </a:r>
            <a:r>
              <a:rPr lang="zh-CN" altLang="en-US" sz="1200" dirty="0" smtClean="0"/>
              <a:t>中进行自定义处理，比如说后台需要一个</a:t>
            </a:r>
            <a:r>
              <a:rPr lang="en-US" altLang="zh-CN" sz="1200" dirty="0" smtClean="0"/>
              <a:t>some</a:t>
            </a:r>
            <a:r>
              <a:rPr lang="zh-CN" altLang="en-US" sz="1200" dirty="0" smtClean="0"/>
              <a:t>字段需要你放在</a:t>
            </a:r>
            <a:r>
              <a:rPr lang="en-US" altLang="zh-CN" sz="1200" dirty="0" smtClean="0"/>
              <a:t>headers</a:t>
            </a:r>
            <a:r>
              <a:rPr lang="zh-CN" altLang="en-US" sz="1200" dirty="0" smtClean="0"/>
              <a:t>中传给他  并且时特定的接口中才会需要那么就需要你对</a:t>
            </a:r>
            <a:r>
              <a:rPr lang="en-US" altLang="zh-CN" sz="1200" dirty="0" smtClean="0"/>
              <a:t>extend</a:t>
            </a:r>
            <a:r>
              <a:rPr lang="zh-CN" altLang="en-US" sz="1200" dirty="0" smtClean="0"/>
              <a:t>进行稍微的再封装一下再进行暴露，下面夫一段代码希望你们用的到  虽然有点</a:t>
            </a:r>
            <a:r>
              <a:rPr lang="en-US" altLang="zh-CN" sz="1200" dirty="0" smtClean="0"/>
              <a:t>low</a:t>
            </a:r>
            <a:endParaRPr lang="zh-CN" altLang="en-US" sz="1200" dirty="0"/>
          </a:p>
          <a:p>
            <a:endParaRPr lang="zh-CN" altLang="en-US" sz="12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3566" y="5671"/>
            <a:ext cx="289066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400" dirty="0" smtClean="0">
                <a:solidFill>
                  <a:srgbClr val="0070C0"/>
                </a:solidFill>
              </a:rPr>
              <a:t>Service</a:t>
            </a:r>
            <a:r>
              <a:rPr lang="zh-CN" altLang="en-US" sz="1400" dirty="0" smtClean="0">
                <a:solidFill>
                  <a:srgbClr val="0070C0"/>
                </a:solidFill>
              </a:rPr>
              <a:t>与</a:t>
            </a:r>
            <a:r>
              <a:rPr lang="en-US" altLang="zh-CN" sz="1400" dirty="0" err="1" smtClean="0">
                <a:solidFill>
                  <a:srgbClr val="0070C0"/>
                </a:solidFill>
              </a:rPr>
              <a:t>utils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487680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504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ps</a:t>
            </a:r>
            <a:r>
              <a:rPr lang="zh-CN" altLang="en-US" dirty="0" smtClean="0"/>
              <a:t>：若有不对的地方还请大神指教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mtClean="0"/>
              <a:t>如果还需要更详细的交流欢迎私信我！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9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462</Words>
  <Application>Microsoft Office PowerPoint</Application>
  <PresentationFormat>全屏显示(4:3)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项目文件（为了不忘记）</vt:lpstr>
      <vt:lpstr>先说说config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项目文件</dc:title>
  <dc:creator>Administrator</dc:creator>
  <cp:lastModifiedBy>win10</cp:lastModifiedBy>
  <cp:revision>9</cp:revision>
  <dcterms:created xsi:type="dcterms:W3CDTF">2019-07-18T08:21:04Z</dcterms:created>
  <dcterms:modified xsi:type="dcterms:W3CDTF">2019-07-18T09:26:20Z</dcterms:modified>
</cp:coreProperties>
</file>