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D74A8-0C8D-461F-A1CC-F4ABECFAB888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E43C0-EC68-432F-B0A6-C188A648A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2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E43C0-EC68-432F-B0A6-C188A648A4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4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uniapp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624" y="33265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nvue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的文件布局调试解释：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124744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nvue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采用的是</a:t>
            </a:r>
            <a:r>
              <a:rPr lang="en-US" altLang="zh-CN" dirty="0" err="1" smtClean="0"/>
              <a:t>uni</a:t>
            </a:r>
            <a:r>
              <a:rPr lang="en-US" altLang="zh-CN" dirty="0" smtClean="0"/>
              <a:t>-app </a:t>
            </a:r>
            <a:r>
              <a:rPr lang="zh-CN" altLang="en-US" dirty="0" smtClean="0"/>
              <a:t>整合</a:t>
            </a:r>
            <a:r>
              <a:rPr lang="en-US" altLang="zh-CN" dirty="0" err="1" smtClean="0"/>
              <a:t>weex</a:t>
            </a:r>
            <a:r>
              <a:rPr lang="zh-CN" altLang="en-US" dirty="0" smtClean="0"/>
              <a:t>后的一种文件解析模式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hbuilderX</a:t>
            </a:r>
            <a:r>
              <a:rPr lang="en-US" altLang="zh-CN" dirty="0" smtClean="0"/>
              <a:t> </a:t>
            </a:r>
            <a:r>
              <a:rPr lang="zh-CN" altLang="en-US" dirty="0" smtClean="0"/>
              <a:t>仅仅支持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nvue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的文件调试不支持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的文件布局调试</a:t>
            </a:r>
            <a:endParaRPr lang="en-US" altLang="zh-CN" dirty="0" smtClean="0"/>
          </a:p>
          <a:p>
            <a:r>
              <a:rPr lang="zh-CN" altLang="en-US" dirty="0"/>
              <a:t>点击</a:t>
            </a:r>
            <a:r>
              <a:rPr lang="en-US" altLang="zh-CN" dirty="0" smtClean="0"/>
              <a:t> </a:t>
            </a:r>
            <a:r>
              <a:rPr lang="zh-CN" altLang="en-US" dirty="0" smtClean="0"/>
              <a:t>下图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中的图标进行调试（前提条件：确保电脑与手机保证在同一个网络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地址下  然后 鼠标划过</a:t>
            </a:r>
            <a:r>
              <a:rPr lang="en-US" altLang="zh-CN" dirty="0" smtClean="0"/>
              <a:t>element</a:t>
            </a:r>
            <a:r>
              <a:rPr lang="zh-CN" altLang="en-US" dirty="0" smtClean="0"/>
              <a:t>的时候可以在手机上看到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</a:t>
            </a:r>
            <a:r>
              <a:rPr lang="zh-CN" altLang="en-US" smtClean="0"/>
              <a:t>的布局结构所在位置）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9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64" y="-39704"/>
            <a:ext cx="9195645" cy="162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74"/>
          <a:stretch/>
        </p:blipFill>
        <p:spPr bwMode="auto">
          <a:xfrm>
            <a:off x="2340" y="1588692"/>
            <a:ext cx="9034155" cy="468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42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全屏显示(4:3)</PresentationFormat>
  <Paragraphs>6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uniapp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uniapp</dc:title>
  <dc:creator>Administrator</dc:creator>
  <cp:lastModifiedBy>win10</cp:lastModifiedBy>
  <cp:revision>1</cp:revision>
  <dcterms:created xsi:type="dcterms:W3CDTF">2019-10-18T03:01:16Z</dcterms:created>
  <dcterms:modified xsi:type="dcterms:W3CDTF">2019-10-18T03:08:33Z</dcterms:modified>
</cp:coreProperties>
</file>