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8062664" cy="794519"/>
          </a:xfrm>
        </p:spPr>
        <p:txBody>
          <a:bodyPr>
            <a:normAutofit/>
          </a:bodyPr>
          <a:lstStyle/>
          <a:p>
            <a:r>
              <a:rPr lang="en-US" altLang="zh-CN" sz="1400" dirty="0" smtClean="0"/>
              <a:t>icon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598961" cy="422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34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Antd</a:t>
            </a:r>
            <a:r>
              <a:rPr lang="en-US" altLang="zh-CN" dirty="0" smtClean="0"/>
              <a:t>-design-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2133600"/>
            <a:ext cx="44672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03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icon</vt:lpstr>
      <vt:lpstr>Antd-design-vue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</dc:title>
  <dc:creator>Administrator</dc:creator>
  <cp:lastModifiedBy>win10</cp:lastModifiedBy>
  <cp:revision>4</cp:revision>
  <dcterms:created xsi:type="dcterms:W3CDTF">2019-11-13T05:43:41Z</dcterms:created>
  <dcterms:modified xsi:type="dcterms:W3CDTF">2019-11-14T07:33:12Z</dcterms:modified>
</cp:coreProperties>
</file>