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61" r:id="rId7"/>
    <p:sldId id="262" r:id="rId8"/>
    <p:sldId id="273" r:id="rId9"/>
    <p:sldId id="274" r:id="rId10"/>
    <p:sldId id="263" r:id="rId11"/>
    <p:sldId id="275" r:id="rId12"/>
    <p:sldId id="264" r:id="rId13"/>
    <p:sldId id="265" r:id="rId14"/>
    <p:sldId id="267" r:id="rId15"/>
    <p:sldId id="276" r:id="rId16"/>
    <p:sldId id="278" r:id="rId17"/>
    <p:sldId id="277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077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72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557606" y="546203"/>
            <a:ext cx="11076789" cy="57655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282950"/>
          </a:xfrm>
          <a:prstGeom prst="rect">
            <a:avLst/>
          </a:prstGeom>
          <a:solidFill>
            <a:srgbClr val="077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575050"/>
            <a:ext cx="12192000" cy="328295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稻壳儿搜索【幻雨工作室】_2"/>
          <p:cNvSpPr/>
          <p:nvPr userDrawn="1"/>
        </p:nvSpPr>
        <p:spPr>
          <a:xfrm>
            <a:off x="183553" y="184202"/>
            <a:ext cx="11824894" cy="6489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00100" dir="15600000" sx="105000" sy="105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3036-735A-4F73-8A57-F3B7DC1096A2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FDE2-6C95-49E9-B15B-A54B89CF7A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698625"/>
            <a:ext cx="647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年终述职报告</a:t>
            </a:r>
            <a:endParaRPr lang="zh-CN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搜索【幻雨工作室】_3"/>
          <p:cNvSpPr/>
          <p:nvPr/>
        </p:nvSpPr>
        <p:spPr>
          <a:xfrm flipH="1">
            <a:off x="3155330" y="5135046"/>
            <a:ext cx="6085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：宋玉彬</a:t>
            </a: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部门：研发部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8" name="稻壳儿搜索【幻雨工作室】_5"/>
          <p:cNvCxnSpPr/>
          <p:nvPr/>
        </p:nvCxnSpPr>
        <p:spPr>
          <a:xfrm flipH="1">
            <a:off x="-1003" y="3840186"/>
            <a:ext cx="12192000" cy="1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</p:cxnSp>
      <p:grpSp>
        <p:nvGrpSpPr>
          <p:cNvPr id="9" name="稻壳儿搜索【幻雨工作室】_6"/>
          <p:cNvGrpSpPr/>
          <p:nvPr/>
        </p:nvGrpSpPr>
        <p:grpSpPr>
          <a:xfrm>
            <a:off x="4448449" y="4251600"/>
            <a:ext cx="130279" cy="280319"/>
            <a:chOff x="4448446" y="4215383"/>
            <a:chExt cx="130279" cy="280319"/>
          </a:xfrm>
        </p:grpSpPr>
        <p:cxnSp>
          <p:nvCxnSpPr>
            <p:cNvPr id="10" name="Straight Connector 10"/>
            <p:cNvCxnSpPr>
              <a:stCxn id="31" idx="4"/>
              <a:endCxn id="11" idx="0"/>
            </p:cNvCxnSpPr>
            <p:nvPr/>
          </p:nvCxnSpPr>
          <p:spPr>
            <a:xfrm flipH="1">
              <a:off x="4513586" y="4215383"/>
              <a:ext cx="835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1" name="Oval 11"/>
            <p:cNvSpPr/>
            <p:nvPr/>
          </p:nvSpPr>
          <p:spPr>
            <a:xfrm>
              <a:off x="4448446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2" name="稻壳儿搜索【幻雨工作室】_7"/>
          <p:cNvGrpSpPr/>
          <p:nvPr/>
        </p:nvGrpSpPr>
        <p:grpSpPr>
          <a:xfrm>
            <a:off x="7632771" y="4251600"/>
            <a:ext cx="130279" cy="280319"/>
            <a:chOff x="7632768" y="4215383"/>
            <a:chExt cx="130279" cy="280319"/>
          </a:xfrm>
        </p:grpSpPr>
        <p:cxnSp>
          <p:nvCxnSpPr>
            <p:cNvPr id="13" name="Straight Connector 13"/>
            <p:cNvCxnSpPr>
              <a:stCxn id="40" idx="4"/>
              <a:endCxn id="15" idx="0"/>
            </p:cNvCxnSpPr>
            <p:nvPr/>
          </p:nvCxnSpPr>
          <p:spPr>
            <a:xfrm flipH="1">
              <a:off x="7697908" y="4215383"/>
              <a:ext cx="3190" cy="15004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15" name="Oval 14"/>
            <p:cNvSpPr/>
            <p:nvPr/>
          </p:nvSpPr>
          <p:spPr>
            <a:xfrm>
              <a:off x="7632768" y="4365426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18" name="稻壳儿搜索【幻雨工作室】_8"/>
          <p:cNvGrpSpPr/>
          <p:nvPr/>
        </p:nvGrpSpPr>
        <p:grpSpPr>
          <a:xfrm>
            <a:off x="2845438" y="3152872"/>
            <a:ext cx="130279" cy="279485"/>
            <a:chOff x="2845435" y="3170977"/>
            <a:chExt cx="130279" cy="279485"/>
          </a:xfrm>
        </p:grpSpPr>
        <p:cxnSp>
          <p:nvCxnSpPr>
            <p:cNvPr id="19" name="Straight Connector 16"/>
            <p:cNvCxnSpPr>
              <a:stCxn id="20" idx="4"/>
              <a:endCxn id="28" idx="0"/>
            </p:cNvCxnSpPr>
            <p:nvPr/>
          </p:nvCxnSpPr>
          <p:spPr>
            <a:xfrm flipH="1">
              <a:off x="2909150" y="3301253"/>
              <a:ext cx="1425" cy="149209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0" name="Oval 17"/>
            <p:cNvSpPr/>
            <p:nvPr/>
          </p:nvSpPr>
          <p:spPr>
            <a:xfrm>
              <a:off x="2845435" y="3170977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1" name="稻壳儿搜索【幻雨工作室】_9"/>
          <p:cNvGrpSpPr/>
          <p:nvPr/>
        </p:nvGrpSpPr>
        <p:grpSpPr>
          <a:xfrm>
            <a:off x="6031258" y="3150046"/>
            <a:ext cx="130279" cy="282311"/>
            <a:chOff x="6031255" y="3168150"/>
            <a:chExt cx="130279" cy="282311"/>
          </a:xfrm>
        </p:grpSpPr>
        <p:cxnSp>
          <p:nvCxnSpPr>
            <p:cNvPr id="22" name="Straight Connector 19"/>
            <p:cNvCxnSpPr>
              <a:stCxn id="23" idx="4"/>
              <a:endCxn id="34" idx="0"/>
            </p:cNvCxnSpPr>
            <p:nvPr/>
          </p:nvCxnSpPr>
          <p:spPr>
            <a:xfrm flipH="1">
              <a:off x="6094994" y="3298426"/>
              <a:ext cx="1401" cy="15203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3" name="Oval 20"/>
            <p:cNvSpPr/>
            <p:nvPr/>
          </p:nvSpPr>
          <p:spPr>
            <a:xfrm>
              <a:off x="6031255" y="3168150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4" name="稻壳儿搜索【幻雨工作室】_10"/>
          <p:cNvGrpSpPr/>
          <p:nvPr/>
        </p:nvGrpSpPr>
        <p:grpSpPr>
          <a:xfrm>
            <a:off x="9250051" y="3151928"/>
            <a:ext cx="130279" cy="280429"/>
            <a:chOff x="9250048" y="3170033"/>
            <a:chExt cx="130279" cy="280429"/>
          </a:xfrm>
        </p:grpSpPr>
        <p:cxnSp>
          <p:nvCxnSpPr>
            <p:cNvPr id="25" name="Straight Connector 22"/>
            <p:cNvCxnSpPr>
              <a:stCxn id="26" idx="4"/>
              <a:endCxn id="43" idx="0"/>
            </p:cNvCxnSpPr>
            <p:nvPr/>
          </p:nvCxnSpPr>
          <p:spPr>
            <a:xfrm flipH="1">
              <a:off x="9313789" y="3300309"/>
              <a:ext cx="1399" cy="150153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</p:cxnSp>
        <p:sp>
          <p:nvSpPr>
            <p:cNvPr id="26" name="Oval 23"/>
            <p:cNvSpPr/>
            <p:nvPr/>
          </p:nvSpPr>
          <p:spPr>
            <a:xfrm>
              <a:off x="9250048" y="3170033"/>
              <a:ext cx="130279" cy="130276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27" name="稻壳儿搜索【幻雨工作室】_11"/>
          <p:cNvGrpSpPr/>
          <p:nvPr/>
        </p:nvGrpSpPr>
        <p:grpSpPr>
          <a:xfrm>
            <a:off x="2526684" y="3450464"/>
            <a:ext cx="764938" cy="764922"/>
            <a:chOff x="2617810" y="3541589"/>
            <a:chExt cx="582684" cy="582672"/>
          </a:xfrm>
        </p:grpSpPr>
        <p:sp>
          <p:nvSpPr>
            <p:cNvPr id="28" name="Oval 25"/>
            <p:cNvSpPr/>
            <p:nvPr/>
          </p:nvSpPr>
          <p:spPr>
            <a:xfrm>
              <a:off x="261781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29" name="Oval 26"/>
            <p:cNvSpPr/>
            <p:nvPr/>
          </p:nvSpPr>
          <p:spPr>
            <a:xfrm>
              <a:off x="2716822" y="3640600"/>
              <a:ext cx="384660" cy="384651"/>
            </a:xfrm>
            <a:prstGeom prst="ellipse">
              <a:avLst/>
            </a:prstGeom>
            <a:noFill/>
            <a:ln w="889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grpSp>
        <p:nvGrpSpPr>
          <p:cNvPr id="30" name="稻壳儿搜索【幻雨工作室】_12"/>
          <p:cNvGrpSpPr/>
          <p:nvPr/>
        </p:nvGrpSpPr>
        <p:grpSpPr>
          <a:xfrm>
            <a:off x="4131955" y="3450464"/>
            <a:ext cx="764938" cy="764922"/>
            <a:chOff x="4223080" y="3541589"/>
            <a:chExt cx="582684" cy="582672"/>
          </a:xfrm>
        </p:grpSpPr>
        <p:sp>
          <p:nvSpPr>
            <p:cNvPr id="31" name="Oval 28"/>
            <p:cNvSpPr/>
            <p:nvPr/>
          </p:nvSpPr>
          <p:spPr>
            <a:xfrm>
              <a:off x="4223080" y="3541589"/>
              <a:ext cx="582684" cy="582672"/>
            </a:xfrm>
            <a:prstGeom prst="ellipse">
              <a:avLst/>
            </a:prstGeom>
            <a:solidFill>
              <a:srgbClr val="F4F4F4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  <p:sp>
          <p:nvSpPr>
            <p:cNvPr id="32" name="Oval 29"/>
            <p:cNvSpPr/>
            <p:nvPr/>
          </p:nvSpPr>
          <p:spPr>
            <a:xfrm>
              <a:off x="4322092" y="3640600"/>
              <a:ext cx="384660" cy="384651"/>
            </a:xfrm>
            <a:prstGeom prst="ellipse">
              <a:avLst/>
            </a:prstGeom>
            <a:solidFill>
              <a:srgbClr val="F4F4F4"/>
            </a:solidFill>
            <a:ln w="889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>
                <a:solidFill>
                  <a:srgbClr val="070707"/>
                </a:solidFill>
                <a:latin typeface="Noto Sans S Chinese" panose="020F0502020204030204"/>
                <a:cs typeface="+mn-ea"/>
                <a:sym typeface="Noto Sans S Chinese" panose="020F0502020204030204"/>
              </a:endParaRPr>
            </a:p>
          </p:txBody>
        </p:sp>
      </p:grpSp>
      <p:sp>
        <p:nvSpPr>
          <p:cNvPr id="34" name="稻壳儿搜索【幻雨工作室】_13"/>
          <p:cNvSpPr/>
          <p:nvPr/>
        </p:nvSpPr>
        <p:spPr>
          <a:xfrm>
            <a:off x="5712528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38" name="稻壳儿搜索【幻雨工作室】_14"/>
          <p:cNvSpPr/>
          <p:nvPr/>
        </p:nvSpPr>
        <p:spPr>
          <a:xfrm>
            <a:off x="5842509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0" name="稻壳儿搜索【幻雨工作室】_15"/>
          <p:cNvSpPr/>
          <p:nvPr/>
        </p:nvSpPr>
        <p:spPr>
          <a:xfrm>
            <a:off x="7318632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1" name="稻壳儿搜索【幻雨工作室】_16"/>
          <p:cNvSpPr/>
          <p:nvPr/>
        </p:nvSpPr>
        <p:spPr>
          <a:xfrm>
            <a:off x="7448613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3" name="稻壳儿搜索【幻雨工作室】_17"/>
          <p:cNvSpPr/>
          <p:nvPr/>
        </p:nvSpPr>
        <p:spPr>
          <a:xfrm>
            <a:off x="8931323" y="3450464"/>
            <a:ext cx="764938" cy="764922"/>
          </a:xfrm>
          <a:prstGeom prst="ellipse">
            <a:avLst/>
          </a:prstGeom>
          <a:solidFill>
            <a:srgbClr val="F4F4F4"/>
          </a:solidFill>
          <a:ln w="63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4" name="稻壳儿搜索【幻雨工作室】_18"/>
          <p:cNvSpPr/>
          <p:nvPr/>
        </p:nvSpPr>
        <p:spPr>
          <a:xfrm>
            <a:off x="9061304" y="3580445"/>
            <a:ext cx="504976" cy="504962"/>
          </a:xfrm>
          <a:prstGeom prst="ellipse">
            <a:avLst/>
          </a:prstGeom>
          <a:solidFill>
            <a:srgbClr val="F4F4F4"/>
          </a:solidFill>
          <a:ln w="889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2400" kern="0">
              <a:solidFill>
                <a:srgbClr val="070707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45" name="稻壳儿搜索【幻雨工作室】_19"/>
          <p:cNvSpPr/>
          <p:nvPr/>
        </p:nvSpPr>
        <p:spPr>
          <a:xfrm>
            <a:off x="2914487" y="4629182"/>
            <a:ext cx="3205703" cy="123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ym typeface="+mn-lt"/>
              </a:rPr>
              <a:t>三门峡联合查询打印产权查阅证明相关页面优化</a:t>
            </a:r>
            <a:endParaRPr lang="id-ID" sz="2000" dirty="0">
              <a:sym typeface="+mn-lt"/>
            </a:endParaRPr>
          </a:p>
        </p:txBody>
      </p:sp>
      <p:sp>
        <p:nvSpPr>
          <p:cNvPr id="46" name="稻壳儿搜索【幻雨工作室】_20"/>
          <p:cNvSpPr/>
          <p:nvPr/>
        </p:nvSpPr>
        <p:spPr>
          <a:xfrm>
            <a:off x="6347485" y="4629182"/>
            <a:ext cx="3311530" cy="1558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zh-CN" altLang="en-US" sz="2000" dirty="0">
                <a:sym typeface="+mn-lt"/>
              </a:rPr>
              <a:t>三门峡联合查询打印房屋查阅证明相关页面优化</a:t>
            </a:r>
            <a:endParaRPr lang="id-ID" altLang="zh-CN" sz="2000" dirty="0">
              <a:sym typeface="+mn-lt"/>
            </a:endParaRPr>
          </a:p>
          <a:p>
            <a:pPr algn="ctr">
              <a:lnSpc>
                <a:spcPct val="200000"/>
              </a:lnSpc>
            </a:pPr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稻壳儿搜索【幻雨工作室】_22"/>
          <p:cNvSpPr/>
          <p:nvPr/>
        </p:nvSpPr>
        <p:spPr>
          <a:xfrm>
            <a:off x="4896893" y="1829705"/>
            <a:ext cx="2551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/>
              <a:t>银行端抵押设立登记</a:t>
            </a:r>
            <a:r>
              <a:rPr lang="zh-CN" altLang="en-US" sz="2000" dirty="0">
                <a:sym typeface="+mn-lt"/>
              </a:rPr>
              <a:t>虚拟落宗页面优化</a:t>
            </a:r>
            <a:endParaRPr lang="id-ID" altLang="zh-CN" sz="2000" dirty="0">
              <a:sym typeface="+mn-lt"/>
            </a:endParaRPr>
          </a:p>
        </p:txBody>
      </p:sp>
      <p:sp>
        <p:nvSpPr>
          <p:cNvPr id="49" name="稻壳儿搜索【幻雨工作室】_23"/>
          <p:cNvSpPr/>
          <p:nvPr/>
        </p:nvSpPr>
        <p:spPr>
          <a:xfrm>
            <a:off x="640556" y="1864213"/>
            <a:ext cx="38078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CN" sz="2000" dirty="0"/>
              <a:t>上街、市局、中牟等地区的档案封皮、目录与备考表</a:t>
            </a:r>
            <a:r>
              <a:rPr lang="zh-CN" altLang="en-US" sz="2000" dirty="0"/>
              <a:t>打印</a:t>
            </a:r>
            <a:endParaRPr lang="id-ID" sz="2000" dirty="0">
              <a:sym typeface="+mn-lt"/>
            </a:endParaRPr>
          </a:p>
        </p:txBody>
      </p:sp>
      <p:sp>
        <p:nvSpPr>
          <p:cNvPr id="42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0" name="稻壳儿搜索【幻雨工作室】_22"/>
          <p:cNvSpPr/>
          <p:nvPr/>
        </p:nvSpPr>
        <p:spPr>
          <a:xfrm>
            <a:off x="7701101" y="2141211"/>
            <a:ext cx="3262717" cy="62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/>
              <a:t>登记系统</a:t>
            </a:r>
            <a:r>
              <a:rPr lang="en-US" altLang="zh-CN" sz="2000" dirty="0"/>
              <a:t>89</a:t>
            </a:r>
            <a:r>
              <a:rPr lang="zh-CN" altLang="en-US" sz="2000" dirty="0"/>
              <a:t>站点页面优化</a:t>
            </a:r>
            <a:endParaRPr lang="id-ID" altLang="zh-CN" sz="2000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6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交易一体化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9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2" name="稻壳儿搜索【幻雨工作室】_7"/>
          <p:cNvSpPr>
            <a:spLocks noEditPoints="1"/>
          </p:cNvSpPr>
          <p:nvPr/>
        </p:nvSpPr>
        <p:spPr bwMode="auto">
          <a:xfrm>
            <a:off x="7339180" y="2539163"/>
            <a:ext cx="456094" cy="456235"/>
          </a:xfrm>
          <a:custGeom>
            <a:avLst/>
            <a:gdLst>
              <a:gd name="T0" fmla="*/ 114 w 118"/>
              <a:gd name="T1" fmla="*/ 46 h 118"/>
              <a:gd name="T2" fmla="*/ 103 w 118"/>
              <a:gd name="T3" fmla="*/ 38 h 118"/>
              <a:gd name="T4" fmla="*/ 107 w 118"/>
              <a:gd name="T5" fmla="*/ 24 h 118"/>
              <a:gd name="T6" fmla="*/ 89 w 118"/>
              <a:gd name="T7" fmla="*/ 11 h 118"/>
              <a:gd name="T8" fmla="*/ 76 w 118"/>
              <a:gd name="T9" fmla="*/ 13 h 118"/>
              <a:gd name="T10" fmla="*/ 68 w 118"/>
              <a:gd name="T11" fmla="*/ 1 h 118"/>
              <a:gd name="T12" fmla="*/ 46 w 118"/>
              <a:gd name="T13" fmla="*/ 4 h 118"/>
              <a:gd name="T14" fmla="*/ 39 w 118"/>
              <a:gd name="T15" fmla="*/ 15 h 118"/>
              <a:gd name="T16" fmla="*/ 24 w 118"/>
              <a:gd name="T17" fmla="*/ 11 h 118"/>
              <a:gd name="T18" fmla="*/ 11 w 118"/>
              <a:gd name="T19" fmla="*/ 29 h 118"/>
              <a:gd name="T20" fmla="*/ 14 w 118"/>
              <a:gd name="T21" fmla="*/ 43 h 118"/>
              <a:gd name="T22" fmla="*/ 1 w 118"/>
              <a:gd name="T23" fmla="*/ 50 h 118"/>
              <a:gd name="T24" fmla="*/ 1 w 118"/>
              <a:gd name="T25" fmla="*/ 68 h 118"/>
              <a:gd name="T26" fmla="*/ 14 w 118"/>
              <a:gd name="T27" fmla="*/ 75 h 118"/>
              <a:gd name="T28" fmla="*/ 11 w 118"/>
              <a:gd name="T29" fmla="*/ 89 h 118"/>
              <a:gd name="T30" fmla="*/ 24 w 118"/>
              <a:gd name="T31" fmla="*/ 106 h 118"/>
              <a:gd name="T32" fmla="*/ 39 w 118"/>
              <a:gd name="T33" fmla="*/ 103 h 118"/>
              <a:gd name="T34" fmla="*/ 46 w 118"/>
              <a:gd name="T35" fmla="*/ 114 h 118"/>
              <a:gd name="T36" fmla="*/ 59 w 118"/>
              <a:gd name="T37" fmla="*/ 118 h 118"/>
              <a:gd name="T38" fmla="*/ 72 w 118"/>
              <a:gd name="T39" fmla="*/ 114 h 118"/>
              <a:gd name="T40" fmla="*/ 80 w 118"/>
              <a:gd name="T41" fmla="*/ 103 h 118"/>
              <a:gd name="T42" fmla="*/ 94 w 118"/>
              <a:gd name="T43" fmla="*/ 106 h 118"/>
              <a:gd name="T44" fmla="*/ 107 w 118"/>
              <a:gd name="T45" fmla="*/ 89 h 118"/>
              <a:gd name="T46" fmla="*/ 105 w 118"/>
              <a:gd name="T47" fmla="*/ 75 h 118"/>
              <a:gd name="T48" fmla="*/ 118 w 118"/>
              <a:gd name="T49" fmla="*/ 68 h 118"/>
              <a:gd name="T50" fmla="*/ 118 w 118"/>
              <a:gd name="T51" fmla="*/ 50 h 118"/>
              <a:gd name="T52" fmla="*/ 99 w 118"/>
              <a:gd name="T53" fmla="*/ 66 h 118"/>
              <a:gd name="T54" fmla="*/ 93 w 118"/>
              <a:gd name="T55" fmla="*/ 77 h 118"/>
              <a:gd name="T56" fmla="*/ 97 w 118"/>
              <a:gd name="T57" fmla="*/ 90 h 118"/>
              <a:gd name="T58" fmla="*/ 82 w 118"/>
              <a:gd name="T59" fmla="*/ 92 h 118"/>
              <a:gd name="T60" fmla="*/ 70 w 118"/>
              <a:gd name="T61" fmla="*/ 96 h 118"/>
              <a:gd name="T62" fmla="*/ 64 w 118"/>
              <a:gd name="T63" fmla="*/ 107 h 118"/>
              <a:gd name="T64" fmla="*/ 52 w 118"/>
              <a:gd name="T65" fmla="*/ 99 h 118"/>
              <a:gd name="T66" fmla="*/ 41 w 118"/>
              <a:gd name="T67" fmla="*/ 93 h 118"/>
              <a:gd name="T68" fmla="*/ 28 w 118"/>
              <a:gd name="T69" fmla="*/ 96 h 118"/>
              <a:gd name="T70" fmla="*/ 26 w 118"/>
              <a:gd name="T71" fmla="*/ 82 h 118"/>
              <a:gd name="T72" fmla="*/ 23 w 118"/>
              <a:gd name="T73" fmla="*/ 70 h 118"/>
              <a:gd name="T74" fmla="*/ 11 w 118"/>
              <a:gd name="T75" fmla="*/ 63 h 118"/>
              <a:gd name="T76" fmla="*/ 11 w 118"/>
              <a:gd name="T77" fmla="*/ 54 h 118"/>
              <a:gd name="T78" fmla="*/ 23 w 118"/>
              <a:gd name="T79" fmla="*/ 48 h 118"/>
              <a:gd name="T80" fmla="*/ 26 w 118"/>
              <a:gd name="T81" fmla="*/ 36 h 118"/>
              <a:gd name="T82" fmla="*/ 28 w 118"/>
              <a:gd name="T83" fmla="*/ 21 h 118"/>
              <a:gd name="T84" fmla="*/ 41 w 118"/>
              <a:gd name="T85" fmla="*/ 25 h 118"/>
              <a:gd name="T86" fmla="*/ 52 w 118"/>
              <a:gd name="T87" fmla="*/ 19 h 118"/>
              <a:gd name="T88" fmla="*/ 64 w 118"/>
              <a:gd name="T89" fmla="*/ 10 h 118"/>
              <a:gd name="T90" fmla="*/ 70 w 118"/>
              <a:gd name="T91" fmla="*/ 22 h 118"/>
              <a:gd name="T92" fmla="*/ 82 w 118"/>
              <a:gd name="T93" fmla="*/ 25 h 118"/>
              <a:gd name="T94" fmla="*/ 97 w 118"/>
              <a:gd name="T95" fmla="*/ 28 h 118"/>
              <a:gd name="T96" fmla="*/ 93 w 118"/>
              <a:gd name="T97" fmla="*/ 41 h 118"/>
              <a:gd name="T98" fmla="*/ 99 w 118"/>
              <a:gd name="T99" fmla="*/ 51 h 118"/>
              <a:gd name="T100" fmla="*/ 108 w 118"/>
              <a:gd name="T10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8" h="118">
                <a:moveTo>
                  <a:pt x="118" y="50"/>
                </a:moveTo>
                <a:cubicBezTo>
                  <a:pt x="117" y="48"/>
                  <a:pt x="116" y="46"/>
                  <a:pt x="114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1"/>
                  <a:pt x="104" y="39"/>
                  <a:pt x="103" y="38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7"/>
                  <a:pt x="108" y="25"/>
                  <a:pt x="107" y="24"/>
                </a:cubicBezTo>
                <a:cubicBezTo>
                  <a:pt x="103" y="19"/>
                  <a:pt x="99" y="15"/>
                  <a:pt x="94" y="11"/>
                </a:cubicBezTo>
                <a:cubicBezTo>
                  <a:pt x="93" y="10"/>
                  <a:pt x="91" y="10"/>
                  <a:pt x="89" y="11"/>
                </a:cubicBezTo>
                <a:cubicBezTo>
                  <a:pt x="80" y="15"/>
                  <a:pt x="80" y="15"/>
                  <a:pt x="80" y="15"/>
                </a:cubicBezTo>
                <a:cubicBezTo>
                  <a:pt x="79" y="14"/>
                  <a:pt x="77" y="14"/>
                  <a:pt x="76" y="13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0" y="1"/>
                  <a:pt x="68" y="1"/>
                </a:cubicBezTo>
                <a:cubicBezTo>
                  <a:pt x="62" y="0"/>
                  <a:pt x="57" y="0"/>
                  <a:pt x="50" y="1"/>
                </a:cubicBezTo>
                <a:cubicBezTo>
                  <a:pt x="49" y="1"/>
                  <a:pt x="47" y="2"/>
                  <a:pt x="46" y="4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4"/>
                  <a:pt x="40" y="14"/>
                  <a:pt x="39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0"/>
                  <a:pt x="26" y="10"/>
                  <a:pt x="24" y="11"/>
                </a:cubicBezTo>
                <a:cubicBezTo>
                  <a:pt x="20" y="15"/>
                  <a:pt x="15" y="19"/>
                  <a:pt x="12" y="24"/>
                </a:cubicBezTo>
                <a:cubicBezTo>
                  <a:pt x="11" y="25"/>
                  <a:pt x="11" y="27"/>
                  <a:pt x="11" y="29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9"/>
                  <a:pt x="14" y="41"/>
                  <a:pt x="14" y="43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6"/>
                  <a:pt x="1" y="48"/>
                  <a:pt x="1" y="50"/>
                </a:cubicBezTo>
                <a:cubicBezTo>
                  <a:pt x="1" y="53"/>
                  <a:pt x="0" y="56"/>
                  <a:pt x="0" y="59"/>
                </a:cubicBezTo>
                <a:cubicBezTo>
                  <a:pt x="0" y="62"/>
                  <a:pt x="1" y="64"/>
                  <a:pt x="1" y="68"/>
                </a:cubicBezTo>
                <a:cubicBezTo>
                  <a:pt x="1" y="70"/>
                  <a:pt x="3" y="71"/>
                  <a:pt x="4" y="72"/>
                </a:cubicBezTo>
                <a:cubicBezTo>
                  <a:pt x="14" y="75"/>
                  <a:pt x="14" y="75"/>
                  <a:pt x="14" y="75"/>
                </a:cubicBezTo>
                <a:cubicBezTo>
                  <a:pt x="14" y="77"/>
                  <a:pt x="15" y="78"/>
                  <a:pt x="16" y="80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90"/>
                  <a:pt x="11" y="92"/>
                  <a:pt x="12" y="94"/>
                </a:cubicBezTo>
                <a:cubicBezTo>
                  <a:pt x="15" y="99"/>
                  <a:pt x="20" y="103"/>
                  <a:pt x="24" y="106"/>
                </a:cubicBezTo>
                <a:cubicBezTo>
                  <a:pt x="26" y="107"/>
                  <a:pt x="28" y="108"/>
                  <a:pt x="30" y="107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40" y="103"/>
                  <a:pt x="42" y="104"/>
                  <a:pt x="43" y="10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7" y="116"/>
                  <a:pt x="49" y="117"/>
                  <a:pt x="50" y="117"/>
                </a:cubicBezTo>
                <a:cubicBezTo>
                  <a:pt x="54" y="118"/>
                  <a:pt x="57" y="118"/>
                  <a:pt x="59" y="118"/>
                </a:cubicBezTo>
                <a:cubicBezTo>
                  <a:pt x="62" y="118"/>
                  <a:pt x="65" y="118"/>
                  <a:pt x="68" y="117"/>
                </a:cubicBezTo>
                <a:cubicBezTo>
                  <a:pt x="70" y="117"/>
                  <a:pt x="72" y="116"/>
                  <a:pt x="72" y="11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9" y="103"/>
                  <a:pt x="80" y="103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1" y="108"/>
                  <a:pt x="93" y="107"/>
                  <a:pt x="94" y="106"/>
                </a:cubicBezTo>
                <a:cubicBezTo>
                  <a:pt x="99" y="103"/>
                  <a:pt x="103" y="99"/>
                  <a:pt x="107" y="94"/>
                </a:cubicBezTo>
                <a:cubicBezTo>
                  <a:pt x="108" y="92"/>
                  <a:pt x="108" y="90"/>
                  <a:pt x="107" y="89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78"/>
                  <a:pt x="104" y="77"/>
                  <a:pt x="105" y="7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16" y="71"/>
                  <a:pt x="117" y="70"/>
                  <a:pt x="118" y="68"/>
                </a:cubicBezTo>
                <a:cubicBezTo>
                  <a:pt x="118" y="64"/>
                  <a:pt x="118" y="62"/>
                  <a:pt x="118" y="59"/>
                </a:cubicBezTo>
                <a:cubicBezTo>
                  <a:pt x="118" y="56"/>
                  <a:pt x="118" y="53"/>
                  <a:pt x="118" y="50"/>
                </a:cubicBezTo>
                <a:close/>
                <a:moveTo>
                  <a:pt x="108" y="63"/>
                </a:moveTo>
                <a:cubicBezTo>
                  <a:pt x="99" y="66"/>
                  <a:pt x="99" y="66"/>
                  <a:pt x="99" y="66"/>
                </a:cubicBezTo>
                <a:cubicBezTo>
                  <a:pt x="98" y="67"/>
                  <a:pt x="97" y="68"/>
                  <a:pt x="96" y="70"/>
                </a:cubicBezTo>
                <a:cubicBezTo>
                  <a:pt x="95" y="72"/>
                  <a:pt x="94" y="75"/>
                  <a:pt x="93" y="77"/>
                </a:cubicBezTo>
                <a:cubicBezTo>
                  <a:pt x="92" y="79"/>
                  <a:pt x="92" y="80"/>
                  <a:pt x="93" y="82"/>
                </a:cubicBezTo>
                <a:cubicBezTo>
                  <a:pt x="97" y="90"/>
                  <a:pt x="97" y="90"/>
                  <a:pt x="97" y="90"/>
                </a:cubicBezTo>
                <a:cubicBezTo>
                  <a:pt x="95" y="92"/>
                  <a:pt x="93" y="94"/>
                  <a:pt x="91" y="96"/>
                </a:cubicBezTo>
                <a:cubicBezTo>
                  <a:pt x="82" y="92"/>
                  <a:pt x="82" y="92"/>
                  <a:pt x="82" y="92"/>
                </a:cubicBezTo>
                <a:cubicBezTo>
                  <a:pt x="81" y="92"/>
                  <a:pt x="79" y="92"/>
                  <a:pt x="78" y="93"/>
                </a:cubicBezTo>
                <a:cubicBezTo>
                  <a:pt x="75" y="94"/>
                  <a:pt x="73" y="95"/>
                  <a:pt x="70" y="96"/>
                </a:cubicBezTo>
                <a:cubicBezTo>
                  <a:pt x="69" y="96"/>
                  <a:pt x="67" y="97"/>
                  <a:pt x="67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1" y="108"/>
                  <a:pt x="58" y="108"/>
                  <a:pt x="55" y="107"/>
                </a:cubicBezTo>
                <a:cubicBezTo>
                  <a:pt x="52" y="99"/>
                  <a:pt x="52" y="99"/>
                  <a:pt x="52" y="99"/>
                </a:cubicBezTo>
                <a:cubicBezTo>
                  <a:pt x="51" y="97"/>
                  <a:pt x="50" y="96"/>
                  <a:pt x="48" y="96"/>
                </a:cubicBezTo>
                <a:cubicBezTo>
                  <a:pt x="46" y="95"/>
                  <a:pt x="43" y="94"/>
                  <a:pt x="41" y="93"/>
                </a:cubicBezTo>
                <a:cubicBezTo>
                  <a:pt x="40" y="92"/>
                  <a:pt x="38" y="92"/>
                  <a:pt x="36" y="92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4"/>
                  <a:pt x="24" y="92"/>
                  <a:pt x="22" y="90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0"/>
                  <a:pt x="26" y="79"/>
                  <a:pt x="26" y="77"/>
                </a:cubicBezTo>
                <a:cubicBezTo>
                  <a:pt x="24" y="75"/>
                  <a:pt x="23" y="72"/>
                  <a:pt x="23" y="70"/>
                </a:cubicBezTo>
                <a:cubicBezTo>
                  <a:pt x="22" y="68"/>
                  <a:pt x="21" y="67"/>
                  <a:pt x="19" y="66"/>
                </a:cubicBezTo>
                <a:cubicBezTo>
                  <a:pt x="11" y="63"/>
                  <a:pt x="11" y="63"/>
                  <a:pt x="11" y="63"/>
                </a:cubicBezTo>
                <a:cubicBezTo>
                  <a:pt x="11" y="62"/>
                  <a:pt x="10" y="60"/>
                  <a:pt x="10" y="59"/>
                </a:cubicBezTo>
                <a:cubicBezTo>
                  <a:pt x="10" y="57"/>
                  <a:pt x="11" y="56"/>
                  <a:pt x="11" y="54"/>
                </a:cubicBezTo>
                <a:cubicBezTo>
                  <a:pt x="19" y="51"/>
                  <a:pt x="19" y="51"/>
                  <a:pt x="19" y="51"/>
                </a:cubicBezTo>
                <a:cubicBezTo>
                  <a:pt x="21" y="51"/>
                  <a:pt x="22" y="49"/>
                  <a:pt x="23" y="48"/>
                </a:cubicBezTo>
                <a:cubicBezTo>
                  <a:pt x="23" y="45"/>
                  <a:pt x="24" y="43"/>
                  <a:pt x="26" y="41"/>
                </a:cubicBezTo>
                <a:cubicBezTo>
                  <a:pt x="26" y="39"/>
                  <a:pt x="26" y="37"/>
                  <a:pt x="26" y="3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5"/>
                  <a:pt x="26" y="23"/>
                  <a:pt x="28" y="21"/>
                </a:cubicBezTo>
                <a:cubicBezTo>
                  <a:pt x="36" y="25"/>
                  <a:pt x="36" y="25"/>
                  <a:pt x="36" y="25"/>
                </a:cubicBezTo>
                <a:cubicBezTo>
                  <a:pt x="38" y="26"/>
                  <a:pt x="40" y="26"/>
                  <a:pt x="41" y="25"/>
                </a:cubicBezTo>
                <a:cubicBezTo>
                  <a:pt x="43" y="24"/>
                  <a:pt x="46" y="23"/>
                  <a:pt x="48" y="22"/>
                </a:cubicBezTo>
                <a:cubicBezTo>
                  <a:pt x="50" y="22"/>
                  <a:pt x="51" y="20"/>
                  <a:pt x="52" y="19"/>
                </a:cubicBezTo>
                <a:cubicBezTo>
                  <a:pt x="55" y="10"/>
                  <a:pt x="55" y="10"/>
                  <a:pt x="55" y="10"/>
                </a:cubicBezTo>
                <a:cubicBezTo>
                  <a:pt x="58" y="10"/>
                  <a:pt x="61" y="10"/>
                  <a:pt x="64" y="10"/>
                </a:cubicBezTo>
                <a:cubicBezTo>
                  <a:pt x="67" y="19"/>
                  <a:pt x="67" y="19"/>
                  <a:pt x="67" y="19"/>
                </a:cubicBezTo>
                <a:cubicBezTo>
                  <a:pt x="67" y="20"/>
                  <a:pt x="69" y="22"/>
                  <a:pt x="70" y="22"/>
                </a:cubicBezTo>
                <a:cubicBezTo>
                  <a:pt x="73" y="23"/>
                  <a:pt x="75" y="24"/>
                  <a:pt x="78" y="25"/>
                </a:cubicBezTo>
                <a:cubicBezTo>
                  <a:pt x="79" y="26"/>
                  <a:pt x="81" y="26"/>
                  <a:pt x="82" y="25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3"/>
                  <a:pt x="95" y="25"/>
                  <a:pt x="97" y="28"/>
                </a:cubicBezTo>
                <a:cubicBezTo>
                  <a:pt x="93" y="36"/>
                  <a:pt x="93" y="36"/>
                  <a:pt x="93" y="36"/>
                </a:cubicBezTo>
                <a:cubicBezTo>
                  <a:pt x="92" y="37"/>
                  <a:pt x="92" y="39"/>
                  <a:pt x="93" y="41"/>
                </a:cubicBezTo>
                <a:cubicBezTo>
                  <a:pt x="94" y="43"/>
                  <a:pt x="95" y="45"/>
                  <a:pt x="96" y="48"/>
                </a:cubicBezTo>
                <a:cubicBezTo>
                  <a:pt x="97" y="49"/>
                  <a:pt x="98" y="51"/>
                  <a:pt x="99" y="5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6"/>
                  <a:pt x="108" y="57"/>
                  <a:pt x="108" y="59"/>
                </a:cubicBezTo>
                <a:cubicBezTo>
                  <a:pt x="108" y="60"/>
                  <a:pt x="108" y="62"/>
                  <a:pt x="108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稻壳儿搜索【幻雨工作室】_8"/>
          <p:cNvSpPr>
            <a:spLocks noEditPoints="1"/>
          </p:cNvSpPr>
          <p:nvPr/>
        </p:nvSpPr>
        <p:spPr bwMode="auto">
          <a:xfrm>
            <a:off x="7479768" y="2669983"/>
            <a:ext cx="181457" cy="181513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23 w 47"/>
              <a:gd name="T11" fmla="*/ 37 h 47"/>
              <a:gd name="T12" fmla="*/ 10 w 47"/>
              <a:gd name="T13" fmla="*/ 24 h 47"/>
              <a:gd name="T14" fmla="*/ 23 w 47"/>
              <a:gd name="T15" fmla="*/ 10 h 47"/>
              <a:gd name="T16" fmla="*/ 37 w 47"/>
              <a:gd name="T17" fmla="*/ 24 h 47"/>
              <a:gd name="T18" fmla="*/ 23 w 47"/>
              <a:gd name="T19" fmla="*/ 3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23" y="37"/>
                </a:moveTo>
                <a:cubicBezTo>
                  <a:pt x="16" y="37"/>
                  <a:pt x="10" y="31"/>
                  <a:pt x="10" y="24"/>
                </a:cubicBezTo>
                <a:cubicBezTo>
                  <a:pt x="10" y="16"/>
                  <a:pt x="16" y="10"/>
                  <a:pt x="23" y="10"/>
                </a:cubicBezTo>
                <a:cubicBezTo>
                  <a:pt x="31" y="10"/>
                  <a:pt x="37" y="16"/>
                  <a:pt x="37" y="24"/>
                </a:cubicBezTo>
                <a:cubicBezTo>
                  <a:pt x="37" y="31"/>
                  <a:pt x="31" y="37"/>
                  <a:pt x="2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稻壳儿搜索【幻雨工作室】_9"/>
          <p:cNvSpPr>
            <a:spLocks noEditPoints="1"/>
          </p:cNvSpPr>
          <p:nvPr/>
        </p:nvSpPr>
        <p:spPr bwMode="auto">
          <a:xfrm>
            <a:off x="1528477" y="2561239"/>
            <a:ext cx="418495" cy="412082"/>
          </a:xfrm>
          <a:custGeom>
            <a:avLst/>
            <a:gdLst>
              <a:gd name="T0" fmla="*/ 234 w 256"/>
              <a:gd name="T1" fmla="*/ 186 h 252"/>
              <a:gd name="T2" fmla="*/ 69 w 256"/>
              <a:gd name="T3" fmla="*/ 186 h 252"/>
              <a:gd name="T4" fmla="*/ 69 w 256"/>
              <a:gd name="T5" fmla="*/ 21 h 252"/>
              <a:gd name="T6" fmla="*/ 126 w 256"/>
              <a:gd name="T7" fmla="*/ 21 h 252"/>
              <a:gd name="T8" fmla="*/ 126 w 256"/>
              <a:gd name="T9" fmla="*/ 0 h 252"/>
              <a:gd name="T10" fmla="*/ 48 w 256"/>
              <a:gd name="T11" fmla="*/ 0 h 252"/>
              <a:gd name="T12" fmla="*/ 48 w 256"/>
              <a:gd name="T13" fmla="*/ 45 h 252"/>
              <a:gd name="T14" fmla="*/ 0 w 256"/>
              <a:gd name="T15" fmla="*/ 45 h 252"/>
              <a:gd name="T16" fmla="*/ 0 w 256"/>
              <a:gd name="T17" fmla="*/ 252 h 252"/>
              <a:gd name="T18" fmla="*/ 208 w 256"/>
              <a:gd name="T19" fmla="*/ 252 h 252"/>
              <a:gd name="T20" fmla="*/ 208 w 256"/>
              <a:gd name="T21" fmla="*/ 208 h 252"/>
              <a:gd name="T22" fmla="*/ 256 w 256"/>
              <a:gd name="T23" fmla="*/ 208 h 252"/>
              <a:gd name="T24" fmla="*/ 256 w 256"/>
              <a:gd name="T25" fmla="*/ 130 h 252"/>
              <a:gd name="T26" fmla="*/ 234 w 256"/>
              <a:gd name="T27" fmla="*/ 130 h 252"/>
              <a:gd name="T28" fmla="*/ 234 w 256"/>
              <a:gd name="T29" fmla="*/ 186 h 252"/>
              <a:gd name="T30" fmla="*/ 187 w 256"/>
              <a:gd name="T31" fmla="*/ 231 h 252"/>
              <a:gd name="T32" fmla="*/ 24 w 256"/>
              <a:gd name="T33" fmla="*/ 231 h 252"/>
              <a:gd name="T34" fmla="*/ 24 w 256"/>
              <a:gd name="T35" fmla="*/ 68 h 252"/>
              <a:gd name="T36" fmla="*/ 48 w 256"/>
              <a:gd name="T37" fmla="*/ 68 h 252"/>
              <a:gd name="T38" fmla="*/ 48 w 256"/>
              <a:gd name="T39" fmla="*/ 208 h 252"/>
              <a:gd name="T40" fmla="*/ 187 w 256"/>
              <a:gd name="T41" fmla="*/ 208 h 252"/>
              <a:gd name="T42" fmla="*/ 187 w 256"/>
              <a:gd name="T43" fmla="*/ 2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" h="252">
                <a:moveTo>
                  <a:pt x="234" y="186"/>
                </a:moveTo>
                <a:lnTo>
                  <a:pt x="69" y="186"/>
                </a:lnTo>
                <a:lnTo>
                  <a:pt x="69" y="21"/>
                </a:lnTo>
                <a:lnTo>
                  <a:pt x="126" y="21"/>
                </a:lnTo>
                <a:lnTo>
                  <a:pt x="126" y="0"/>
                </a:lnTo>
                <a:lnTo>
                  <a:pt x="48" y="0"/>
                </a:lnTo>
                <a:lnTo>
                  <a:pt x="48" y="45"/>
                </a:lnTo>
                <a:lnTo>
                  <a:pt x="0" y="45"/>
                </a:lnTo>
                <a:lnTo>
                  <a:pt x="0" y="252"/>
                </a:lnTo>
                <a:lnTo>
                  <a:pt x="208" y="252"/>
                </a:lnTo>
                <a:lnTo>
                  <a:pt x="208" y="208"/>
                </a:lnTo>
                <a:lnTo>
                  <a:pt x="256" y="208"/>
                </a:lnTo>
                <a:lnTo>
                  <a:pt x="256" y="130"/>
                </a:lnTo>
                <a:lnTo>
                  <a:pt x="234" y="130"/>
                </a:lnTo>
                <a:lnTo>
                  <a:pt x="234" y="186"/>
                </a:lnTo>
                <a:close/>
                <a:moveTo>
                  <a:pt x="187" y="231"/>
                </a:moveTo>
                <a:lnTo>
                  <a:pt x="24" y="231"/>
                </a:lnTo>
                <a:lnTo>
                  <a:pt x="24" y="68"/>
                </a:lnTo>
                <a:lnTo>
                  <a:pt x="48" y="68"/>
                </a:lnTo>
                <a:lnTo>
                  <a:pt x="48" y="208"/>
                </a:lnTo>
                <a:lnTo>
                  <a:pt x="187" y="208"/>
                </a:lnTo>
                <a:lnTo>
                  <a:pt x="187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稻壳儿搜索【幻雨工作室】_10"/>
          <p:cNvSpPr/>
          <p:nvPr/>
        </p:nvSpPr>
        <p:spPr bwMode="auto">
          <a:xfrm>
            <a:off x="1765515" y="2561239"/>
            <a:ext cx="181457" cy="181512"/>
          </a:xfrm>
          <a:custGeom>
            <a:avLst/>
            <a:gdLst>
              <a:gd name="T0" fmla="*/ 18 w 111"/>
              <a:gd name="T1" fmla="*/ 0 h 111"/>
              <a:gd name="T2" fmla="*/ 18 w 111"/>
              <a:gd name="T3" fmla="*/ 21 h 111"/>
              <a:gd name="T4" fmla="*/ 73 w 111"/>
              <a:gd name="T5" fmla="*/ 21 h 111"/>
              <a:gd name="T6" fmla="*/ 0 w 111"/>
              <a:gd name="T7" fmla="*/ 94 h 111"/>
              <a:gd name="T8" fmla="*/ 14 w 111"/>
              <a:gd name="T9" fmla="*/ 111 h 111"/>
              <a:gd name="T10" fmla="*/ 89 w 111"/>
              <a:gd name="T11" fmla="*/ 37 h 111"/>
              <a:gd name="T12" fmla="*/ 89 w 111"/>
              <a:gd name="T13" fmla="*/ 92 h 111"/>
              <a:gd name="T14" fmla="*/ 111 w 111"/>
              <a:gd name="T15" fmla="*/ 92 h 111"/>
              <a:gd name="T16" fmla="*/ 111 w 111"/>
              <a:gd name="T17" fmla="*/ 0 h 111"/>
              <a:gd name="T18" fmla="*/ 18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8" y="0"/>
                </a:moveTo>
                <a:lnTo>
                  <a:pt x="18" y="21"/>
                </a:lnTo>
                <a:lnTo>
                  <a:pt x="73" y="21"/>
                </a:lnTo>
                <a:lnTo>
                  <a:pt x="0" y="94"/>
                </a:lnTo>
                <a:lnTo>
                  <a:pt x="14" y="111"/>
                </a:lnTo>
                <a:lnTo>
                  <a:pt x="89" y="37"/>
                </a:lnTo>
                <a:lnTo>
                  <a:pt x="89" y="92"/>
                </a:lnTo>
                <a:lnTo>
                  <a:pt x="111" y="92"/>
                </a:lnTo>
                <a:lnTo>
                  <a:pt x="111" y="0"/>
                </a:lnTo>
                <a:lnTo>
                  <a:pt x="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稻壳儿搜索【幻雨工作室】_11"/>
          <p:cNvSpPr/>
          <p:nvPr/>
        </p:nvSpPr>
        <p:spPr>
          <a:xfrm>
            <a:off x="1313646" y="2539163"/>
            <a:ext cx="9478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协助解决页面样式调整与布局优化（例：房屋买卖合同计算布局）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协助解决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数据交互表单校验、数据渲染、页面视图浏览器兼容性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12" name="稻壳儿搜索【幻雨工作室】_15"/>
          <p:cNvGrpSpPr/>
          <p:nvPr/>
        </p:nvGrpSpPr>
        <p:grpSpPr bwMode="auto">
          <a:xfrm>
            <a:off x="7383318" y="4767886"/>
            <a:ext cx="367818" cy="474222"/>
            <a:chOff x="0" y="0"/>
            <a:chExt cx="225" cy="290"/>
          </a:xfrm>
        </p:grpSpPr>
        <p:sp>
          <p:nvSpPr>
            <p:cNvPr id="13" name="Freeform 18"/>
            <p:cNvSpPr/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稻壳儿搜索【幻雨工作室】_16"/>
          <p:cNvGrpSpPr/>
          <p:nvPr/>
        </p:nvGrpSpPr>
        <p:grpSpPr bwMode="auto">
          <a:xfrm>
            <a:off x="1508043" y="4772792"/>
            <a:ext cx="459363" cy="464411"/>
            <a:chOff x="0" y="0"/>
            <a:chExt cx="281" cy="284"/>
          </a:xfrm>
        </p:grpSpPr>
        <p:sp>
          <p:nvSpPr>
            <p:cNvPr id="25" name="Freeform 27"/>
            <p:cNvSpPr/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4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交易一体化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9" name="稻壳儿搜索【幻雨工作室】_5"/>
          <p:cNvSpPr/>
          <p:nvPr/>
        </p:nvSpPr>
        <p:spPr>
          <a:xfrm>
            <a:off x="978794" y="2428710"/>
            <a:ext cx="4662152" cy="291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稻壳儿搜索【幻雨工作室】_6"/>
          <p:cNvSpPr/>
          <p:nvPr/>
        </p:nvSpPr>
        <p:spPr>
          <a:xfrm>
            <a:off x="2816849" y="1915883"/>
            <a:ext cx="884184" cy="1025653"/>
          </a:xfrm>
          <a:custGeom>
            <a:avLst/>
            <a:gdLst>
              <a:gd name="connsiteX0" fmla="*/ 771525 w 1543050"/>
              <a:gd name="connsiteY0" fmla="*/ 0 h 1789938"/>
              <a:gd name="connsiteX1" fmla="*/ 1543050 w 1543050"/>
              <a:gd name="connsiteY1" fmla="*/ 385762 h 1789938"/>
              <a:gd name="connsiteX2" fmla="*/ 1543050 w 1543050"/>
              <a:gd name="connsiteY2" fmla="*/ 1404175 h 1789938"/>
              <a:gd name="connsiteX3" fmla="*/ 771525 w 1543050"/>
              <a:gd name="connsiteY3" fmla="*/ 1789938 h 1789938"/>
              <a:gd name="connsiteX4" fmla="*/ 0 w 1543050"/>
              <a:gd name="connsiteY4" fmla="*/ 1404175 h 1789938"/>
              <a:gd name="connsiteX5" fmla="*/ 0 w 1543050"/>
              <a:gd name="connsiteY5" fmla="*/ 385762 h 178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3050" h="1789938">
                <a:moveTo>
                  <a:pt x="771525" y="0"/>
                </a:moveTo>
                <a:lnTo>
                  <a:pt x="1543050" y="385762"/>
                </a:lnTo>
                <a:lnTo>
                  <a:pt x="1543050" y="1404175"/>
                </a:lnTo>
                <a:lnTo>
                  <a:pt x="771525" y="1789938"/>
                </a:lnTo>
                <a:lnTo>
                  <a:pt x="0" y="1404175"/>
                </a:lnTo>
                <a:lnTo>
                  <a:pt x="0" y="385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13"/>
          <p:cNvSpPr/>
          <p:nvPr/>
        </p:nvSpPr>
        <p:spPr>
          <a:xfrm>
            <a:off x="1242811" y="3061621"/>
            <a:ext cx="4301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手机端页面布局优化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代码异常调试技术支持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（例：手机端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loading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图标关闭异常）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稻壳儿搜索【幻雨工作室】_5"/>
          <p:cNvSpPr/>
          <p:nvPr/>
        </p:nvSpPr>
        <p:spPr>
          <a:xfrm>
            <a:off x="5988676" y="2463796"/>
            <a:ext cx="5280338" cy="291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8108406" y="1915882"/>
            <a:ext cx="884184" cy="1025653"/>
          </a:xfrm>
          <a:custGeom>
            <a:avLst/>
            <a:gdLst>
              <a:gd name="connsiteX0" fmla="*/ 771525 w 1543050"/>
              <a:gd name="connsiteY0" fmla="*/ 0 h 1789938"/>
              <a:gd name="connsiteX1" fmla="*/ 1543050 w 1543050"/>
              <a:gd name="connsiteY1" fmla="*/ 385762 h 1789938"/>
              <a:gd name="connsiteX2" fmla="*/ 1543050 w 1543050"/>
              <a:gd name="connsiteY2" fmla="*/ 1404175 h 1789938"/>
              <a:gd name="connsiteX3" fmla="*/ 771525 w 1543050"/>
              <a:gd name="connsiteY3" fmla="*/ 1789938 h 1789938"/>
              <a:gd name="connsiteX4" fmla="*/ 0 w 1543050"/>
              <a:gd name="connsiteY4" fmla="*/ 1404175 h 1789938"/>
              <a:gd name="connsiteX5" fmla="*/ 0 w 1543050"/>
              <a:gd name="connsiteY5" fmla="*/ 385762 h 178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3050" h="1789938">
                <a:moveTo>
                  <a:pt x="771525" y="0"/>
                </a:moveTo>
                <a:lnTo>
                  <a:pt x="1543050" y="385762"/>
                </a:lnTo>
                <a:lnTo>
                  <a:pt x="1543050" y="1404175"/>
                </a:lnTo>
                <a:lnTo>
                  <a:pt x="771525" y="1789938"/>
                </a:lnTo>
                <a:lnTo>
                  <a:pt x="0" y="1404175"/>
                </a:lnTo>
                <a:lnTo>
                  <a:pt x="0" y="385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稻壳儿搜索【幻雨工作室】_13"/>
          <p:cNvSpPr/>
          <p:nvPr/>
        </p:nvSpPr>
        <p:spPr>
          <a:xfrm>
            <a:off x="6089560" y="3102484"/>
            <a:ext cx="52824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端头部重构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可视化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表图形挤压、压盖等渲染问题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处理使用第三方框架产生的视图渲染问题。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稻壳儿搜索【幻雨工作室】_9"/>
          <p:cNvSpPr>
            <a:spLocks noEditPoints="1"/>
          </p:cNvSpPr>
          <p:nvPr/>
        </p:nvSpPr>
        <p:spPr bwMode="auto">
          <a:xfrm>
            <a:off x="5299318" y="3261789"/>
            <a:ext cx="975173" cy="1085830"/>
          </a:xfrm>
          <a:custGeom>
            <a:avLst/>
            <a:gdLst>
              <a:gd name="T0" fmla="*/ 248 w 273"/>
              <a:gd name="T1" fmla="*/ 226 h 304"/>
              <a:gd name="T2" fmla="*/ 90 w 273"/>
              <a:gd name="T3" fmla="*/ 249 h 304"/>
              <a:gd name="T4" fmla="*/ 90 w 273"/>
              <a:gd name="T5" fmla="*/ 269 h 304"/>
              <a:gd name="T6" fmla="*/ 81 w 273"/>
              <a:gd name="T7" fmla="*/ 279 h 304"/>
              <a:gd name="T8" fmla="*/ 10 w 273"/>
              <a:gd name="T9" fmla="*/ 279 h 304"/>
              <a:gd name="T10" fmla="*/ 0 w 273"/>
              <a:gd name="T11" fmla="*/ 269 h 304"/>
              <a:gd name="T12" fmla="*/ 0 w 273"/>
              <a:gd name="T13" fmla="*/ 103 h 304"/>
              <a:gd name="T14" fmla="*/ 10 w 273"/>
              <a:gd name="T15" fmla="*/ 93 h 304"/>
              <a:gd name="T16" fmla="*/ 81 w 273"/>
              <a:gd name="T17" fmla="*/ 93 h 304"/>
              <a:gd name="T18" fmla="*/ 90 w 273"/>
              <a:gd name="T19" fmla="*/ 103 h 304"/>
              <a:gd name="T20" fmla="*/ 90 w 273"/>
              <a:gd name="T21" fmla="*/ 114 h 304"/>
              <a:gd name="T22" fmla="*/ 142 w 273"/>
              <a:gd name="T23" fmla="*/ 35 h 304"/>
              <a:gd name="T24" fmla="*/ 178 w 273"/>
              <a:gd name="T25" fmla="*/ 0 h 304"/>
              <a:gd name="T26" fmla="*/ 221 w 273"/>
              <a:gd name="T27" fmla="*/ 59 h 304"/>
              <a:gd name="T28" fmla="*/ 211 w 273"/>
              <a:gd name="T29" fmla="*/ 96 h 304"/>
              <a:gd name="T30" fmla="*/ 217 w 273"/>
              <a:gd name="T31" fmla="*/ 96 h 304"/>
              <a:gd name="T32" fmla="*/ 261 w 273"/>
              <a:gd name="T33" fmla="*/ 144 h 304"/>
              <a:gd name="T34" fmla="*/ 257 w 273"/>
              <a:gd name="T35" fmla="*/ 187 h 304"/>
              <a:gd name="T36" fmla="*/ 248 w 273"/>
              <a:gd name="T37" fmla="*/ 226 h 304"/>
              <a:gd name="T38" fmla="*/ 219 w 273"/>
              <a:gd name="T39" fmla="*/ 181 h 304"/>
              <a:gd name="T40" fmla="*/ 222 w 273"/>
              <a:gd name="T41" fmla="*/ 154 h 304"/>
              <a:gd name="T42" fmla="*/ 222 w 273"/>
              <a:gd name="T43" fmla="*/ 149 h 304"/>
              <a:gd name="T44" fmla="*/ 217 w 273"/>
              <a:gd name="T45" fmla="*/ 120 h 304"/>
              <a:gd name="T46" fmla="*/ 191 w 273"/>
              <a:gd name="T47" fmla="*/ 120 h 304"/>
              <a:gd name="T48" fmla="*/ 178 w 273"/>
              <a:gd name="T49" fmla="*/ 109 h 304"/>
              <a:gd name="T50" fmla="*/ 196 w 273"/>
              <a:gd name="T51" fmla="*/ 59 h 304"/>
              <a:gd name="T52" fmla="*/ 178 w 273"/>
              <a:gd name="T53" fmla="*/ 24 h 304"/>
              <a:gd name="T54" fmla="*/ 166 w 273"/>
              <a:gd name="T55" fmla="*/ 38 h 304"/>
              <a:gd name="T56" fmla="*/ 90 w 273"/>
              <a:gd name="T57" fmla="*/ 144 h 304"/>
              <a:gd name="T58" fmla="*/ 90 w 273"/>
              <a:gd name="T59" fmla="*/ 222 h 304"/>
              <a:gd name="T60" fmla="*/ 196 w 273"/>
              <a:gd name="T61" fmla="*/ 247 h 304"/>
              <a:gd name="T62" fmla="*/ 210 w 273"/>
              <a:gd name="T63" fmla="*/ 218 h 304"/>
              <a:gd name="T64" fmla="*/ 209 w 273"/>
              <a:gd name="T65" fmla="*/ 212 h 304"/>
              <a:gd name="T66" fmla="*/ 219 w 273"/>
              <a:gd name="T67" fmla="*/ 186 h 304"/>
              <a:gd name="T68" fmla="*/ 219 w 273"/>
              <a:gd name="T69" fmla="*/ 18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3" h="304">
                <a:moveTo>
                  <a:pt x="248" y="226"/>
                </a:moveTo>
                <a:cubicBezTo>
                  <a:pt x="273" y="304"/>
                  <a:pt x="104" y="262"/>
                  <a:pt x="90" y="249"/>
                </a:cubicBezTo>
                <a:cubicBezTo>
                  <a:pt x="90" y="269"/>
                  <a:pt x="90" y="269"/>
                  <a:pt x="90" y="269"/>
                </a:cubicBezTo>
                <a:cubicBezTo>
                  <a:pt x="90" y="275"/>
                  <a:pt x="86" y="279"/>
                  <a:pt x="81" y="279"/>
                </a:cubicBezTo>
                <a:cubicBezTo>
                  <a:pt x="10" y="279"/>
                  <a:pt x="10" y="279"/>
                  <a:pt x="10" y="279"/>
                </a:cubicBezTo>
                <a:cubicBezTo>
                  <a:pt x="5" y="279"/>
                  <a:pt x="0" y="275"/>
                  <a:pt x="0" y="26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8"/>
                  <a:pt x="5" y="93"/>
                  <a:pt x="10" y="93"/>
                </a:cubicBezTo>
                <a:cubicBezTo>
                  <a:pt x="81" y="93"/>
                  <a:pt x="81" y="93"/>
                  <a:pt x="81" y="93"/>
                </a:cubicBezTo>
                <a:cubicBezTo>
                  <a:pt x="86" y="93"/>
                  <a:pt x="90" y="98"/>
                  <a:pt x="90" y="103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124" y="92"/>
                  <a:pt x="141" y="37"/>
                  <a:pt x="142" y="35"/>
                </a:cubicBezTo>
                <a:cubicBezTo>
                  <a:pt x="147" y="13"/>
                  <a:pt x="160" y="0"/>
                  <a:pt x="178" y="0"/>
                </a:cubicBezTo>
                <a:cubicBezTo>
                  <a:pt x="198" y="0"/>
                  <a:pt x="221" y="19"/>
                  <a:pt x="221" y="59"/>
                </a:cubicBezTo>
                <a:cubicBezTo>
                  <a:pt x="221" y="69"/>
                  <a:pt x="217" y="84"/>
                  <a:pt x="211" y="96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42" y="96"/>
                  <a:pt x="271" y="108"/>
                  <a:pt x="261" y="144"/>
                </a:cubicBezTo>
                <a:cubicBezTo>
                  <a:pt x="271" y="161"/>
                  <a:pt x="265" y="180"/>
                  <a:pt x="257" y="187"/>
                </a:cubicBezTo>
                <a:cubicBezTo>
                  <a:pt x="265" y="202"/>
                  <a:pt x="258" y="218"/>
                  <a:pt x="248" y="226"/>
                </a:cubicBezTo>
                <a:close/>
                <a:moveTo>
                  <a:pt x="219" y="181"/>
                </a:moveTo>
                <a:cubicBezTo>
                  <a:pt x="244" y="181"/>
                  <a:pt x="245" y="155"/>
                  <a:pt x="222" y="154"/>
                </a:cubicBezTo>
                <a:cubicBezTo>
                  <a:pt x="218" y="153"/>
                  <a:pt x="218" y="149"/>
                  <a:pt x="222" y="149"/>
                </a:cubicBezTo>
                <a:cubicBezTo>
                  <a:pt x="245" y="149"/>
                  <a:pt x="241" y="120"/>
                  <a:pt x="217" y="120"/>
                </a:cubicBezTo>
                <a:cubicBezTo>
                  <a:pt x="191" y="120"/>
                  <a:pt x="191" y="120"/>
                  <a:pt x="191" y="120"/>
                </a:cubicBezTo>
                <a:cubicBezTo>
                  <a:pt x="182" y="120"/>
                  <a:pt x="178" y="115"/>
                  <a:pt x="178" y="109"/>
                </a:cubicBezTo>
                <a:cubicBezTo>
                  <a:pt x="178" y="99"/>
                  <a:pt x="196" y="76"/>
                  <a:pt x="196" y="59"/>
                </a:cubicBezTo>
                <a:cubicBezTo>
                  <a:pt x="196" y="37"/>
                  <a:pt x="185" y="24"/>
                  <a:pt x="178" y="24"/>
                </a:cubicBezTo>
                <a:cubicBezTo>
                  <a:pt x="171" y="24"/>
                  <a:pt x="167" y="30"/>
                  <a:pt x="166" y="38"/>
                </a:cubicBezTo>
                <a:cubicBezTo>
                  <a:pt x="161" y="72"/>
                  <a:pt x="123" y="129"/>
                  <a:pt x="90" y="144"/>
                </a:cubicBezTo>
                <a:cubicBezTo>
                  <a:pt x="90" y="222"/>
                  <a:pt x="90" y="222"/>
                  <a:pt x="90" y="222"/>
                </a:cubicBezTo>
                <a:cubicBezTo>
                  <a:pt x="137" y="244"/>
                  <a:pt x="177" y="246"/>
                  <a:pt x="196" y="247"/>
                </a:cubicBezTo>
                <a:cubicBezTo>
                  <a:pt x="226" y="248"/>
                  <a:pt x="240" y="225"/>
                  <a:pt x="210" y="218"/>
                </a:cubicBezTo>
                <a:cubicBezTo>
                  <a:pt x="204" y="217"/>
                  <a:pt x="204" y="212"/>
                  <a:pt x="209" y="212"/>
                </a:cubicBezTo>
                <a:cubicBezTo>
                  <a:pt x="240" y="212"/>
                  <a:pt x="242" y="189"/>
                  <a:pt x="219" y="186"/>
                </a:cubicBezTo>
                <a:cubicBezTo>
                  <a:pt x="214" y="185"/>
                  <a:pt x="214" y="181"/>
                  <a:pt x="219" y="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720778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不动产相关知识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成长收获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720778" y="4253071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提高了快速定位问题与解决问题的能力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2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459444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025319" y="2157865"/>
            <a:ext cx="32565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不动产项目业务了解过少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1459444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后台技术薄弱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不足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7906797" y="4313713"/>
            <a:ext cx="4070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文档编写能力、语言组织能力薄弱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不足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3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4037488" y="230638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65529" y="125326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105854" y="312301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919756" y="208216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2000362" y="206219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主动性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稻壳儿搜索【幻雨工作室】_11"/>
          <p:cNvSpPr/>
          <p:nvPr/>
        </p:nvSpPr>
        <p:spPr>
          <a:xfrm>
            <a:off x="8168434" y="2015516"/>
            <a:ext cx="31263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前端、后端技术水平（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javascript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java, 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12"/>
          <p:cNvSpPr/>
          <p:nvPr/>
        </p:nvSpPr>
        <p:spPr>
          <a:xfrm>
            <a:off x="2000362" y="4484616"/>
            <a:ext cx="2758280" cy="61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6" y="545574"/>
            <a:ext cx="410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工作目标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2" name="稻壳儿搜索【幻雨工作室】_11"/>
          <p:cNvSpPr/>
          <p:nvPr/>
        </p:nvSpPr>
        <p:spPr>
          <a:xfrm>
            <a:off x="8168435" y="4270215"/>
            <a:ext cx="27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限于技术水平上的全面发展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4993118" y="3254552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目标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6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1"/>
          <p:cNvSpPr txBox="1"/>
          <p:nvPr/>
        </p:nvSpPr>
        <p:spPr>
          <a:xfrm>
            <a:off x="2857221" y="3385666"/>
            <a:ext cx="6477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dirty="0" smtClean="0"/>
              <a:t>Thanks!</a:t>
            </a:r>
            <a:endParaRPr lang="en-US" altLang="zh-CN" sz="6000" dirty="0"/>
          </a:p>
        </p:txBody>
      </p:sp>
      <p:sp>
        <p:nvSpPr>
          <p:cNvPr id="20" name="稻壳儿搜索【幻雨工作室】_4"/>
          <p:cNvSpPr/>
          <p:nvPr/>
        </p:nvSpPr>
        <p:spPr>
          <a:xfrm>
            <a:off x="334029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稻壳儿搜索【幻雨工作室】_5"/>
          <p:cNvSpPr txBox="1"/>
          <p:nvPr/>
        </p:nvSpPr>
        <p:spPr>
          <a:xfrm>
            <a:off x="3662327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搜索【幻雨工作室】_6"/>
          <p:cNvSpPr/>
          <p:nvPr/>
        </p:nvSpPr>
        <p:spPr>
          <a:xfrm>
            <a:off x="470295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稻壳儿搜索【幻雨工作室】_7"/>
          <p:cNvSpPr txBox="1"/>
          <p:nvPr/>
        </p:nvSpPr>
        <p:spPr>
          <a:xfrm>
            <a:off x="502498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8"/>
          <p:cNvSpPr/>
          <p:nvPr/>
        </p:nvSpPr>
        <p:spPr>
          <a:xfrm>
            <a:off x="6065608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稻壳儿搜索【幻雨工作室】_9"/>
          <p:cNvSpPr txBox="1"/>
          <p:nvPr/>
        </p:nvSpPr>
        <p:spPr>
          <a:xfrm>
            <a:off x="6387637" y="1721633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10"/>
          <p:cNvSpPr/>
          <p:nvPr/>
        </p:nvSpPr>
        <p:spPr>
          <a:xfrm>
            <a:off x="7428263" y="166404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稻壳儿搜索【幻雨工作室】_11"/>
          <p:cNvSpPr txBox="1"/>
          <p:nvPr/>
        </p:nvSpPr>
        <p:spPr>
          <a:xfrm>
            <a:off x="7750292" y="172163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稻壳儿搜索【幻雨工作室】_12"/>
          <p:cNvGrpSpPr/>
          <p:nvPr/>
        </p:nvGrpSpPr>
        <p:grpSpPr>
          <a:xfrm>
            <a:off x="7750292" y="1538288"/>
            <a:ext cx="779381" cy="273001"/>
            <a:chOff x="7750292" y="1538288"/>
            <a:chExt cx="779381" cy="273001"/>
          </a:xfrm>
        </p:grpSpPr>
        <p:sp>
          <p:nvSpPr>
            <p:cNvPr id="33" name="矩形: 圆角 3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6" name="稻壳儿搜索【幻雨工作室】_13"/>
          <p:cNvGrpSpPr/>
          <p:nvPr/>
        </p:nvGrpSpPr>
        <p:grpSpPr>
          <a:xfrm>
            <a:off x="6387637" y="1538288"/>
            <a:ext cx="779381" cy="273001"/>
            <a:chOff x="7750292" y="1538288"/>
            <a:chExt cx="779381" cy="273001"/>
          </a:xfrm>
        </p:grpSpPr>
        <p:sp>
          <p:nvSpPr>
            <p:cNvPr id="37" name="矩形: 圆角 36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39" name="稻壳儿搜索【幻雨工作室】_14"/>
          <p:cNvGrpSpPr/>
          <p:nvPr/>
        </p:nvGrpSpPr>
        <p:grpSpPr>
          <a:xfrm>
            <a:off x="5024982" y="1538288"/>
            <a:ext cx="779381" cy="273001"/>
            <a:chOff x="7750292" y="1538288"/>
            <a:chExt cx="779381" cy="273001"/>
          </a:xfrm>
        </p:grpSpPr>
        <p:sp>
          <p:nvSpPr>
            <p:cNvPr id="40" name="矩形: 圆角 39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2" name="稻壳儿搜索【幻雨工作室】_15"/>
          <p:cNvGrpSpPr/>
          <p:nvPr/>
        </p:nvGrpSpPr>
        <p:grpSpPr>
          <a:xfrm>
            <a:off x="3662327" y="1538288"/>
            <a:ext cx="779381" cy="273001"/>
            <a:chOff x="7750292" y="1538288"/>
            <a:chExt cx="779381" cy="273001"/>
          </a:xfrm>
        </p:grpSpPr>
        <p:sp>
          <p:nvSpPr>
            <p:cNvPr id="43" name="矩形: 圆角 4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稻壳儿搜索【幻雨工作室】_1"/>
          <p:cNvSpPr/>
          <p:nvPr/>
        </p:nvSpPr>
        <p:spPr>
          <a:xfrm>
            <a:off x="2383846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搜索【幻雨工作室】_2"/>
          <p:cNvSpPr txBox="1">
            <a:spLocks noChangeArrowheads="1"/>
          </p:cNvSpPr>
          <p:nvPr/>
        </p:nvSpPr>
        <p:spPr bwMode="auto">
          <a:xfrm>
            <a:off x="3259230" y="187231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电子政务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26" name="稻壳儿搜索【幻雨工作室】_3"/>
          <p:cNvSpPr/>
          <p:nvPr/>
        </p:nvSpPr>
        <p:spPr>
          <a:xfrm>
            <a:off x="6022919" y="177134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稻壳儿搜索【幻雨工作室】_4"/>
          <p:cNvSpPr txBox="1">
            <a:spLocks noChangeArrowheads="1"/>
          </p:cNvSpPr>
          <p:nvPr/>
        </p:nvSpPr>
        <p:spPr bwMode="auto">
          <a:xfrm>
            <a:off x="6902847" y="1872319"/>
            <a:ext cx="3438883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3" name="稻壳儿搜索【幻雨工作室】_5"/>
          <p:cNvSpPr/>
          <p:nvPr/>
        </p:nvSpPr>
        <p:spPr>
          <a:xfrm>
            <a:off x="2383846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稻壳儿搜索【幻雨工作室】_6"/>
          <p:cNvSpPr txBox="1">
            <a:spLocks noChangeArrowheads="1"/>
          </p:cNvSpPr>
          <p:nvPr/>
        </p:nvSpPr>
        <p:spPr bwMode="auto">
          <a:xfrm>
            <a:off x="3259230" y="3264039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5" name="稻壳儿搜索【幻雨工作室】_7"/>
          <p:cNvSpPr/>
          <p:nvPr/>
        </p:nvSpPr>
        <p:spPr>
          <a:xfrm>
            <a:off x="6022920" y="3163068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稻壳儿搜索【幻雨工作室】_8"/>
          <p:cNvSpPr txBox="1">
            <a:spLocks noChangeArrowheads="1"/>
          </p:cNvSpPr>
          <p:nvPr/>
        </p:nvSpPr>
        <p:spPr bwMode="auto">
          <a:xfrm>
            <a:off x="6902851" y="3264039"/>
            <a:ext cx="2975239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7" name="稻壳儿搜索【幻雨工作室】_9"/>
          <p:cNvSpPr/>
          <p:nvPr/>
        </p:nvSpPr>
        <p:spPr>
          <a:xfrm>
            <a:off x="832048" y="812427"/>
            <a:ext cx="3269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11" name="稻壳儿搜索【幻雨工作室】_5"/>
          <p:cNvSpPr/>
          <p:nvPr/>
        </p:nvSpPr>
        <p:spPr>
          <a:xfrm>
            <a:off x="2383846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搜索【幻雨工作室】_6"/>
          <p:cNvSpPr txBox="1">
            <a:spLocks noChangeArrowheads="1"/>
          </p:cNvSpPr>
          <p:nvPr/>
        </p:nvSpPr>
        <p:spPr bwMode="auto">
          <a:xfrm>
            <a:off x="3259230" y="4539047"/>
            <a:ext cx="2000865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交易一体化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3" name="稻壳儿搜索【幻雨工作室】_7"/>
          <p:cNvSpPr/>
          <p:nvPr/>
        </p:nvSpPr>
        <p:spPr>
          <a:xfrm>
            <a:off x="6022920" y="4438076"/>
            <a:ext cx="725162" cy="725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685800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稻壳儿搜索【幻雨工作室】_8"/>
          <p:cNvSpPr txBox="1">
            <a:spLocks noChangeArrowheads="1"/>
          </p:cNvSpPr>
          <p:nvPr/>
        </p:nvSpPr>
        <p:spPr bwMode="auto">
          <a:xfrm>
            <a:off x="6902851" y="4539047"/>
            <a:ext cx="2975239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2800">
                <a:solidFill>
                  <a:srgbClr val="4B62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综合监管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7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6" y="545574"/>
            <a:ext cx="271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电子政务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搜索【幻雨工作室】_5"/>
          <p:cNvSpPr>
            <a:spLocks noChangeArrowheads="1"/>
          </p:cNvSpPr>
          <p:nvPr/>
        </p:nvSpPr>
        <p:spPr bwMode="auto">
          <a:xfrm>
            <a:off x="1174326" y="3034180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23" name="稻壳儿搜索【幻雨工作室】_9"/>
          <p:cNvSpPr/>
          <p:nvPr/>
        </p:nvSpPr>
        <p:spPr bwMode="auto">
          <a:xfrm>
            <a:off x="1432717" y="3252688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16"/>
          <p:cNvSpPr/>
          <p:nvPr/>
        </p:nvSpPr>
        <p:spPr>
          <a:xfrm>
            <a:off x="2296992" y="1080684"/>
            <a:ext cx="86309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页面布局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电子政务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头部、主题界面、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侧边栏菜单页面视图编写及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浏览器兼容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性处理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图标渲染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异常问题解决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、浏览器分辨率响应式渲染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需求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稻壳儿搜索【幻雨工作室】_17"/>
          <p:cNvSpPr/>
          <p:nvPr/>
        </p:nvSpPr>
        <p:spPr>
          <a:xfrm>
            <a:off x="2296992" y="2859701"/>
            <a:ext cx="836044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GIS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地图放大、缩小、复位、测量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、全屏等功能集成，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自由拖拽及响应式支持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稻壳儿搜索【幻雨工作室】_18"/>
          <p:cNvSpPr/>
          <p:nvPr/>
        </p:nvSpPr>
        <p:spPr>
          <a:xfrm>
            <a:off x="2296992" y="4121585"/>
            <a:ext cx="83604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手机端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、手机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端前端页面视图编写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（包括通知公告、公文管理、邮件管理等）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、实现手机端邮件功能特效展示、手机端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apk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分享、打电话等功能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5" name="稻壳儿搜索【幻雨工作室】_21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33" name="稻壳儿搜索【幻雨工作室】_5"/>
          <p:cNvSpPr>
            <a:spLocks noChangeArrowheads="1"/>
          </p:cNvSpPr>
          <p:nvPr/>
        </p:nvSpPr>
        <p:spPr bwMode="auto">
          <a:xfrm>
            <a:off x="1165081" y="1450238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4" name="稻壳儿搜索【幻雨工作室】_9"/>
          <p:cNvSpPr/>
          <p:nvPr/>
        </p:nvSpPr>
        <p:spPr bwMode="auto">
          <a:xfrm>
            <a:off x="1432717" y="1701143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稻壳儿搜索【幻雨工作室】_5"/>
          <p:cNvSpPr>
            <a:spLocks noChangeArrowheads="1"/>
          </p:cNvSpPr>
          <p:nvPr/>
        </p:nvSpPr>
        <p:spPr bwMode="auto">
          <a:xfrm>
            <a:off x="1174326" y="4511049"/>
            <a:ext cx="917980" cy="91292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chemeClr val="tx1"/>
              </a:solidFill>
              <a:cs typeface="Lao UI" panose="020B0502040204020203" pitchFamily="34" charset="0"/>
            </a:endParaRPr>
          </a:p>
        </p:txBody>
      </p:sp>
      <p:sp>
        <p:nvSpPr>
          <p:cNvPr id="39" name="稻壳儿搜索【幻雨工作室】_9"/>
          <p:cNvSpPr/>
          <p:nvPr/>
        </p:nvSpPr>
        <p:spPr bwMode="auto">
          <a:xfrm>
            <a:off x="1433955" y="4765326"/>
            <a:ext cx="382708" cy="411116"/>
          </a:xfrm>
          <a:custGeom>
            <a:avLst/>
            <a:gdLst>
              <a:gd name="T0" fmla="*/ 91 w 97"/>
              <a:gd name="T1" fmla="*/ 56 h 104"/>
              <a:gd name="T2" fmla="*/ 53 w 97"/>
              <a:gd name="T3" fmla="*/ 93 h 104"/>
              <a:gd name="T4" fmla="*/ 11 w 97"/>
              <a:gd name="T5" fmla="*/ 93 h 104"/>
              <a:gd name="T6" fmla="*/ 11 w 97"/>
              <a:gd name="T7" fmla="*/ 53 h 104"/>
              <a:gd name="T8" fmla="*/ 59 w 97"/>
              <a:gd name="T9" fmla="*/ 8 h 104"/>
              <a:gd name="T10" fmla="*/ 88 w 97"/>
              <a:gd name="T11" fmla="*/ 8 h 104"/>
              <a:gd name="T12" fmla="*/ 88 w 97"/>
              <a:gd name="T13" fmla="*/ 36 h 104"/>
              <a:gd name="T14" fmla="*/ 47 w 97"/>
              <a:gd name="T15" fmla="*/ 76 h 104"/>
              <a:gd name="T16" fmla="*/ 29 w 97"/>
              <a:gd name="T17" fmla="*/ 76 h 104"/>
              <a:gd name="T18" fmla="*/ 29 w 97"/>
              <a:gd name="T19" fmla="*/ 59 h 104"/>
              <a:gd name="T20" fmla="*/ 62 w 97"/>
              <a:gd name="T21" fmla="*/ 2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104">
                <a:moveTo>
                  <a:pt x="91" y="56"/>
                </a:moveTo>
                <a:cubicBezTo>
                  <a:pt x="53" y="93"/>
                  <a:pt x="53" y="93"/>
                  <a:pt x="53" y="93"/>
                </a:cubicBezTo>
                <a:cubicBezTo>
                  <a:pt x="42" y="104"/>
                  <a:pt x="23" y="104"/>
                  <a:pt x="11" y="93"/>
                </a:cubicBezTo>
                <a:cubicBezTo>
                  <a:pt x="0" y="82"/>
                  <a:pt x="0" y="64"/>
                  <a:pt x="11" y="53"/>
                </a:cubicBezTo>
                <a:cubicBezTo>
                  <a:pt x="59" y="8"/>
                  <a:pt x="59" y="8"/>
                  <a:pt x="59" y="8"/>
                </a:cubicBezTo>
                <a:cubicBezTo>
                  <a:pt x="67" y="0"/>
                  <a:pt x="80" y="0"/>
                  <a:pt x="88" y="8"/>
                </a:cubicBezTo>
                <a:cubicBezTo>
                  <a:pt x="97" y="15"/>
                  <a:pt x="97" y="28"/>
                  <a:pt x="88" y="36"/>
                </a:cubicBezTo>
                <a:cubicBezTo>
                  <a:pt x="47" y="76"/>
                  <a:pt x="47" y="76"/>
                  <a:pt x="47" y="76"/>
                </a:cubicBezTo>
                <a:cubicBezTo>
                  <a:pt x="42" y="80"/>
                  <a:pt x="34" y="80"/>
                  <a:pt x="29" y="76"/>
                </a:cubicBezTo>
                <a:cubicBezTo>
                  <a:pt x="24" y="71"/>
                  <a:pt x="24" y="63"/>
                  <a:pt x="29" y="59"/>
                </a:cubicBezTo>
                <a:cubicBezTo>
                  <a:pt x="62" y="27"/>
                  <a:pt x="62" y="27"/>
                  <a:pt x="62" y="27"/>
                </a:cubicBezTo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823715" y="3739564"/>
            <a:ext cx="5127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2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国土空间信息平台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8" name="稻壳儿搜索【幻雨工作室】_5"/>
          <p:cNvSpPr/>
          <p:nvPr/>
        </p:nvSpPr>
        <p:spPr bwMode="auto">
          <a:xfrm>
            <a:off x="7234448" y="1592906"/>
            <a:ext cx="1025866" cy="1025733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9" name="稻壳儿搜索【幻雨工作室】_6"/>
          <p:cNvSpPr/>
          <p:nvPr/>
        </p:nvSpPr>
        <p:spPr bwMode="auto">
          <a:xfrm>
            <a:off x="6605634" y="2618641"/>
            <a:ext cx="1027663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0" name="稻壳儿搜索【幻雨工作室】_7"/>
          <p:cNvSpPr/>
          <p:nvPr/>
        </p:nvSpPr>
        <p:spPr bwMode="auto">
          <a:xfrm>
            <a:off x="5583357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1" name="稻壳儿搜索【幻雨工作室】_8"/>
          <p:cNvSpPr/>
          <p:nvPr/>
        </p:nvSpPr>
        <p:spPr bwMode="auto">
          <a:xfrm>
            <a:off x="4950951" y="1592906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2" name="稻壳儿搜索【幻雨工作室】_9"/>
          <p:cNvSpPr/>
          <p:nvPr/>
        </p:nvSpPr>
        <p:spPr bwMode="auto">
          <a:xfrm>
            <a:off x="3928678" y="1592906"/>
            <a:ext cx="1022274" cy="1025733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3" name="稻壳儿搜索【幻雨工作室】_10"/>
          <p:cNvSpPr/>
          <p:nvPr/>
        </p:nvSpPr>
        <p:spPr bwMode="auto">
          <a:xfrm>
            <a:off x="3928678" y="2618641"/>
            <a:ext cx="1022274" cy="1027529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5" name="稻壳儿搜索【幻雨工作室】_11"/>
          <p:cNvSpPr/>
          <p:nvPr/>
        </p:nvSpPr>
        <p:spPr bwMode="auto">
          <a:xfrm>
            <a:off x="4950951" y="3247372"/>
            <a:ext cx="1025866" cy="1025733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18" name="稻壳儿搜索【幻雨工作室】_12"/>
          <p:cNvSpPr/>
          <p:nvPr/>
        </p:nvSpPr>
        <p:spPr bwMode="auto">
          <a:xfrm>
            <a:off x="4950951" y="4273107"/>
            <a:ext cx="1025866" cy="1027529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3" name="稻壳儿搜索【幻雨工作室】_17"/>
          <p:cNvSpPr/>
          <p:nvPr/>
        </p:nvSpPr>
        <p:spPr>
          <a:xfrm>
            <a:off x="8260315" y="1592907"/>
            <a:ext cx="375301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稻壳儿搜索【幻雨工作室】_18"/>
          <p:cNvSpPr/>
          <p:nvPr/>
        </p:nvSpPr>
        <p:spPr>
          <a:xfrm>
            <a:off x="177691" y="4913653"/>
            <a:ext cx="4773260" cy="399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83993" tIns="41997" rIns="83993" bIns="41997" numCol="1" anchor="t" anchorCtr="0" compatLnSpc="1"/>
          <a:lstStyle/>
          <a:p>
            <a:endParaRPr lang="zh-CN" altLang="en-US"/>
          </a:p>
        </p:txBody>
      </p:sp>
      <p:sp>
        <p:nvSpPr>
          <p:cNvPr id="25" name="稻壳儿搜索【幻雨工作室】_19"/>
          <p:cNvSpPr/>
          <p:nvPr/>
        </p:nvSpPr>
        <p:spPr>
          <a:xfrm>
            <a:off x="6057665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稻壳儿搜索【幻雨工作室】_20"/>
          <p:cNvSpPr/>
          <p:nvPr/>
        </p:nvSpPr>
        <p:spPr>
          <a:xfrm>
            <a:off x="4402984" y="2076063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稻壳儿搜索【幻雨工作室】_21"/>
          <p:cNvSpPr/>
          <p:nvPr/>
        </p:nvSpPr>
        <p:spPr>
          <a:xfrm>
            <a:off x="4402984" y="3721478"/>
            <a:ext cx="1099528" cy="1099526"/>
          </a:xfrm>
          <a:prstGeom prst="ellipse">
            <a:avLst/>
          </a:prstGeom>
          <a:solidFill>
            <a:schemeClr val="accent1"/>
          </a:solidFill>
          <a:ln w="1016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稻壳儿搜索【幻雨工作室】_23"/>
          <p:cNvSpPr>
            <a:spLocks noEditPoints="1"/>
          </p:cNvSpPr>
          <p:nvPr/>
        </p:nvSpPr>
        <p:spPr bwMode="auto">
          <a:xfrm>
            <a:off x="4723271" y="2396349"/>
            <a:ext cx="458954" cy="458954"/>
          </a:xfrm>
          <a:custGeom>
            <a:avLst/>
            <a:gdLst>
              <a:gd name="T0" fmla="*/ 251 w 251"/>
              <a:gd name="T1" fmla="*/ 100 h 251"/>
              <a:gd name="T2" fmla="*/ 218 w 251"/>
              <a:gd name="T3" fmla="*/ 111 h 251"/>
              <a:gd name="T4" fmla="*/ 140 w 251"/>
              <a:gd name="T5" fmla="*/ 33 h 251"/>
              <a:gd name="T6" fmla="*/ 151 w 251"/>
              <a:gd name="T7" fmla="*/ 0 h 251"/>
              <a:gd name="T8" fmla="*/ 251 w 251"/>
              <a:gd name="T9" fmla="*/ 100 h 251"/>
              <a:gd name="T10" fmla="*/ 122 w 251"/>
              <a:gd name="T11" fmla="*/ 51 h 251"/>
              <a:gd name="T12" fmla="*/ 200 w 251"/>
              <a:gd name="T13" fmla="*/ 129 h 251"/>
              <a:gd name="T14" fmla="*/ 200 w 251"/>
              <a:gd name="T15" fmla="*/ 129 h 251"/>
              <a:gd name="T16" fmla="*/ 166 w 251"/>
              <a:gd name="T17" fmla="*/ 207 h 251"/>
              <a:gd name="T18" fmla="*/ 33 w 251"/>
              <a:gd name="T19" fmla="*/ 251 h 251"/>
              <a:gd name="T20" fmla="*/ 0 w 251"/>
              <a:gd name="T21" fmla="*/ 218 h 251"/>
              <a:gd name="T22" fmla="*/ 44 w 251"/>
              <a:gd name="T23" fmla="*/ 84 h 251"/>
              <a:gd name="T24" fmla="*/ 122 w 251"/>
              <a:gd name="T25" fmla="*/ 51 h 251"/>
              <a:gd name="T26" fmla="*/ 181 w 251"/>
              <a:gd name="T27" fmla="*/ 133 h 251"/>
              <a:gd name="T28" fmla="*/ 118 w 251"/>
              <a:gd name="T29" fmla="*/ 70 h 251"/>
              <a:gd name="T30" fmla="*/ 57 w 251"/>
              <a:gd name="T31" fmla="*/ 96 h 251"/>
              <a:gd name="T32" fmla="*/ 18 w 251"/>
              <a:gd name="T33" fmla="*/ 214 h 251"/>
              <a:gd name="T34" fmla="*/ 22 w 251"/>
              <a:gd name="T35" fmla="*/ 218 h 251"/>
              <a:gd name="T36" fmla="*/ 91 w 251"/>
              <a:gd name="T37" fmla="*/ 149 h 251"/>
              <a:gd name="T38" fmla="*/ 95 w 251"/>
              <a:gd name="T39" fmla="*/ 122 h 251"/>
              <a:gd name="T40" fmla="*/ 129 w 251"/>
              <a:gd name="T41" fmla="*/ 122 h 251"/>
              <a:gd name="T42" fmla="*/ 129 w 251"/>
              <a:gd name="T43" fmla="*/ 156 h 251"/>
              <a:gd name="T44" fmla="*/ 102 w 251"/>
              <a:gd name="T45" fmla="*/ 160 h 251"/>
              <a:gd name="T46" fmla="*/ 33 w 251"/>
              <a:gd name="T47" fmla="*/ 229 h 251"/>
              <a:gd name="T48" fmla="*/ 37 w 251"/>
              <a:gd name="T49" fmla="*/ 233 h 251"/>
              <a:gd name="T50" fmla="*/ 155 w 251"/>
              <a:gd name="T51" fmla="*/ 194 h 251"/>
              <a:gd name="T52" fmla="*/ 181 w 251"/>
              <a:gd name="T53" fmla="*/ 1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1" h="251">
                <a:moveTo>
                  <a:pt x="251" y="100"/>
                </a:moveTo>
                <a:cubicBezTo>
                  <a:pt x="218" y="111"/>
                  <a:pt x="218" y="111"/>
                  <a:pt x="218" y="111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51" y="0"/>
                  <a:pt x="151" y="0"/>
                  <a:pt x="151" y="0"/>
                </a:cubicBezTo>
                <a:lnTo>
                  <a:pt x="251" y="100"/>
                </a:lnTo>
                <a:close/>
                <a:moveTo>
                  <a:pt x="122" y="51"/>
                </a:moveTo>
                <a:cubicBezTo>
                  <a:pt x="200" y="129"/>
                  <a:pt x="200" y="129"/>
                  <a:pt x="200" y="129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166" y="207"/>
                  <a:pt x="166" y="207"/>
                  <a:pt x="166" y="207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0" y="218"/>
                  <a:pt x="0" y="218"/>
                  <a:pt x="0" y="218"/>
                </a:cubicBezTo>
                <a:cubicBezTo>
                  <a:pt x="44" y="84"/>
                  <a:pt x="44" y="84"/>
                  <a:pt x="44" y="84"/>
                </a:cubicBezTo>
                <a:lnTo>
                  <a:pt x="122" y="51"/>
                </a:lnTo>
                <a:close/>
                <a:moveTo>
                  <a:pt x="181" y="133"/>
                </a:moveTo>
                <a:cubicBezTo>
                  <a:pt x="118" y="70"/>
                  <a:pt x="118" y="70"/>
                  <a:pt x="118" y="70"/>
                </a:cubicBezTo>
                <a:cubicBezTo>
                  <a:pt x="57" y="96"/>
                  <a:pt x="57" y="96"/>
                  <a:pt x="57" y="96"/>
                </a:cubicBezTo>
                <a:cubicBezTo>
                  <a:pt x="18" y="214"/>
                  <a:pt x="18" y="214"/>
                  <a:pt x="18" y="214"/>
                </a:cubicBezTo>
                <a:cubicBezTo>
                  <a:pt x="22" y="218"/>
                  <a:pt x="22" y="218"/>
                  <a:pt x="22" y="218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7" y="140"/>
                  <a:pt x="88" y="130"/>
                  <a:pt x="95" y="122"/>
                </a:cubicBezTo>
                <a:cubicBezTo>
                  <a:pt x="104" y="113"/>
                  <a:pt x="119" y="113"/>
                  <a:pt x="129" y="122"/>
                </a:cubicBezTo>
                <a:cubicBezTo>
                  <a:pt x="138" y="132"/>
                  <a:pt x="138" y="146"/>
                  <a:pt x="129" y="156"/>
                </a:cubicBezTo>
                <a:cubicBezTo>
                  <a:pt x="121" y="163"/>
                  <a:pt x="111" y="164"/>
                  <a:pt x="102" y="160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37" y="233"/>
                  <a:pt x="37" y="233"/>
                  <a:pt x="37" y="233"/>
                </a:cubicBezTo>
                <a:cubicBezTo>
                  <a:pt x="155" y="194"/>
                  <a:pt x="155" y="194"/>
                  <a:pt x="155" y="194"/>
                </a:cubicBezTo>
                <a:lnTo>
                  <a:pt x="181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稻壳儿搜索【幻雨工作室】_24"/>
          <p:cNvSpPr>
            <a:spLocks noEditPoints="1"/>
          </p:cNvSpPr>
          <p:nvPr/>
        </p:nvSpPr>
        <p:spPr bwMode="auto">
          <a:xfrm>
            <a:off x="4775068" y="4033934"/>
            <a:ext cx="355361" cy="474615"/>
          </a:xfrm>
          <a:custGeom>
            <a:avLst/>
            <a:gdLst>
              <a:gd name="T0" fmla="*/ 173 w 188"/>
              <a:gd name="T1" fmla="*/ 16 h 251"/>
              <a:gd name="T2" fmla="*/ 188 w 188"/>
              <a:gd name="T3" fmla="*/ 16 h 251"/>
              <a:gd name="T4" fmla="*/ 188 w 188"/>
              <a:gd name="T5" fmla="*/ 0 h 251"/>
              <a:gd name="T6" fmla="*/ 0 w 188"/>
              <a:gd name="T7" fmla="*/ 0 h 251"/>
              <a:gd name="T8" fmla="*/ 0 w 188"/>
              <a:gd name="T9" fmla="*/ 16 h 251"/>
              <a:gd name="T10" fmla="*/ 15 w 188"/>
              <a:gd name="T11" fmla="*/ 16 h 251"/>
              <a:gd name="T12" fmla="*/ 15 w 188"/>
              <a:gd name="T13" fmla="*/ 31 h 251"/>
              <a:gd name="T14" fmla="*/ 23 w 188"/>
              <a:gd name="T15" fmla="*/ 31 h 251"/>
              <a:gd name="T16" fmla="*/ 48 w 188"/>
              <a:gd name="T17" fmla="*/ 118 h 251"/>
              <a:gd name="T18" fmla="*/ 61 w 188"/>
              <a:gd name="T19" fmla="*/ 126 h 251"/>
              <a:gd name="T20" fmla="*/ 48 w 188"/>
              <a:gd name="T21" fmla="*/ 134 h 251"/>
              <a:gd name="T22" fmla="*/ 23 w 188"/>
              <a:gd name="T23" fmla="*/ 220 h 251"/>
              <a:gd name="T24" fmla="*/ 15 w 188"/>
              <a:gd name="T25" fmla="*/ 220 h 251"/>
              <a:gd name="T26" fmla="*/ 15 w 188"/>
              <a:gd name="T27" fmla="*/ 236 h 251"/>
              <a:gd name="T28" fmla="*/ 0 w 188"/>
              <a:gd name="T29" fmla="*/ 236 h 251"/>
              <a:gd name="T30" fmla="*/ 0 w 188"/>
              <a:gd name="T31" fmla="*/ 251 h 251"/>
              <a:gd name="T32" fmla="*/ 188 w 188"/>
              <a:gd name="T33" fmla="*/ 251 h 251"/>
              <a:gd name="T34" fmla="*/ 188 w 188"/>
              <a:gd name="T35" fmla="*/ 236 h 251"/>
              <a:gd name="T36" fmla="*/ 173 w 188"/>
              <a:gd name="T37" fmla="*/ 236 h 251"/>
              <a:gd name="T38" fmla="*/ 173 w 188"/>
              <a:gd name="T39" fmla="*/ 220 h 251"/>
              <a:gd name="T40" fmla="*/ 165 w 188"/>
              <a:gd name="T41" fmla="*/ 220 h 251"/>
              <a:gd name="T42" fmla="*/ 140 w 188"/>
              <a:gd name="T43" fmla="*/ 134 h 251"/>
              <a:gd name="T44" fmla="*/ 127 w 188"/>
              <a:gd name="T45" fmla="*/ 126 h 251"/>
              <a:gd name="T46" fmla="*/ 140 w 188"/>
              <a:gd name="T47" fmla="*/ 118 h 251"/>
              <a:gd name="T48" fmla="*/ 165 w 188"/>
              <a:gd name="T49" fmla="*/ 31 h 251"/>
              <a:gd name="T50" fmla="*/ 173 w 188"/>
              <a:gd name="T51" fmla="*/ 31 h 251"/>
              <a:gd name="T52" fmla="*/ 173 w 188"/>
              <a:gd name="T53" fmla="*/ 16 h 251"/>
              <a:gd name="T54" fmla="*/ 131 w 188"/>
              <a:gd name="T55" fmla="*/ 105 h 251"/>
              <a:gd name="T56" fmla="*/ 110 w 188"/>
              <a:gd name="T57" fmla="*/ 116 h 251"/>
              <a:gd name="T58" fmla="*/ 110 w 188"/>
              <a:gd name="T59" fmla="*/ 136 h 251"/>
              <a:gd name="T60" fmla="*/ 131 w 188"/>
              <a:gd name="T61" fmla="*/ 146 h 251"/>
              <a:gd name="T62" fmla="*/ 150 w 188"/>
              <a:gd name="T63" fmla="*/ 217 h 251"/>
              <a:gd name="T64" fmla="*/ 148 w 188"/>
              <a:gd name="T65" fmla="*/ 220 h 251"/>
              <a:gd name="T66" fmla="*/ 132 w 188"/>
              <a:gd name="T67" fmla="*/ 220 h 251"/>
              <a:gd name="T68" fmla="*/ 120 w 188"/>
              <a:gd name="T69" fmla="*/ 183 h 251"/>
              <a:gd name="T70" fmla="*/ 102 w 188"/>
              <a:gd name="T71" fmla="*/ 174 h 251"/>
              <a:gd name="T72" fmla="*/ 102 w 188"/>
              <a:gd name="T73" fmla="*/ 109 h 251"/>
              <a:gd name="T74" fmla="*/ 128 w 188"/>
              <a:gd name="T75" fmla="*/ 98 h 251"/>
              <a:gd name="T76" fmla="*/ 143 w 188"/>
              <a:gd name="T77" fmla="*/ 79 h 251"/>
              <a:gd name="T78" fmla="*/ 46 w 188"/>
              <a:gd name="T79" fmla="*/ 79 h 251"/>
              <a:gd name="T80" fmla="*/ 60 w 188"/>
              <a:gd name="T81" fmla="*/ 98 h 251"/>
              <a:gd name="T82" fmla="*/ 86 w 188"/>
              <a:gd name="T83" fmla="*/ 109 h 251"/>
              <a:gd name="T84" fmla="*/ 86 w 188"/>
              <a:gd name="T85" fmla="*/ 174 h 251"/>
              <a:gd name="T86" fmla="*/ 68 w 188"/>
              <a:gd name="T87" fmla="*/ 183 h 251"/>
              <a:gd name="T88" fmla="*/ 56 w 188"/>
              <a:gd name="T89" fmla="*/ 220 h 251"/>
              <a:gd name="T90" fmla="*/ 40 w 188"/>
              <a:gd name="T91" fmla="*/ 220 h 251"/>
              <a:gd name="T92" fmla="*/ 38 w 188"/>
              <a:gd name="T93" fmla="*/ 217 h 251"/>
              <a:gd name="T94" fmla="*/ 57 w 188"/>
              <a:gd name="T95" fmla="*/ 146 h 251"/>
              <a:gd name="T96" fmla="*/ 78 w 188"/>
              <a:gd name="T97" fmla="*/ 136 h 251"/>
              <a:gd name="T98" fmla="*/ 78 w 188"/>
              <a:gd name="T99" fmla="*/ 116 h 251"/>
              <a:gd name="T100" fmla="*/ 57 w 188"/>
              <a:gd name="T101" fmla="*/ 105 h 251"/>
              <a:gd name="T102" fmla="*/ 38 w 188"/>
              <a:gd name="T103" fmla="*/ 34 h 251"/>
              <a:gd name="T104" fmla="*/ 40 w 188"/>
              <a:gd name="T105" fmla="*/ 31 h 251"/>
              <a:gd name="T106" fmla="*/ 148 w 188"/>
              <a:gd name="T107" fmla="*/ 31 h 251"/>
              <a:gd name="T108" fmla="*/ 150 w 188"/>
              <a:gd name="T109" fmla="*/ 34 h 251"/>
              <a:gd name="T110" fmla="*/ 131 w 188"/>
              <a:gd name="T111" fmla="*/ 10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8" h="251">
                <a:moveTo>
                  <a:pt x="173" y="16"/>
                </a:moveTo>
                <a:cubicBezTo>
                  <a:pt x="188" y="16"/>
                  <a:pt x="188" y="16"/>
                  <a:pt x="188" y="16"/>
                </a:cubicBez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31"/>
                  <a:pt x="15" y="31"/>
                  <a:pt x="15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12" y="62"/>
                  <a:pt x="21" y="98"/>
                  <a:pt x="48" y="118"/>
                </a:cubicBezTo>
                <a:cubicBezTo>
                  <a:pt x="52" y="121"/>
                  <a:pt x="56" y="123"/>
                  <a:pt x="61" y="126"/>
                </a:cubicBezTo>
                <a:cubicBezTo>
                  <a:pt x="56" y="128"/>
                  <a:pt x="52" y="130"/>
                  <a:pt x="48" y="134"/>
                </a:cubicBezTo>
                <a:cubicBezTo>
                  <a:pt x="21" y="154"/>
                  <a:pt x="12" y="189"/>
                  <a:pt x="23" y="220"/>
                </a:cubicBezTo>
                <a:cubicBezTo>
                  <a:pt x="15" y="220"/>
                  <a:pt x="15" y="220"/>
                  <a:pt x="15" y="220"/>
                </a:cubicBezTo>
                <a:cubicBezTo>
                  <a:pt x="15" y="236"/>
                  <a:pt x="15" y="236"/>
                  <a:pt x="15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1"/>
                  <a:pt x="0" y="251"/>
                  <a:pt x="0" y="251"/>
                </a:cubicBezTo>
                <a:cubicBezTo>
                  <a:pt x="188" y="251"/>
                  <a:pt x="188" y="251"/>
                  <a:pt x="188" y="251"/>
                </a:cubicBezTo>
                <a:cubicBezTo>
                  <a:pt x="188" y="236"/>
                  <a:pt x="188" y="236"/>
                  <a:pt x="188" y="236"/>
                </a:cubicBezTo>
                <a:cubicBezTo>
                  <a:pt x="173" y="236"/>
                  <a:pt x="173" y="236"/>
                  <a:pt x="173" y="236"/>
                </a:cubicBezTo>
                <a:cubicBezTo>
                  <a:pt x="173" y="220"/>
                  <a:pt x="173" y="220"/>
                  <a:pt x="173" y="220"/>
                </a:cubicBezTo>
                <a:cubicBezTo>
                  <a:pt x="165" y="220"/>
                  <a:pt x="165" y="220"/>
                  <a:pt x="165" y="220"/>
                </a:cubicBezTo>
                <a:cubicBezTo>
                  <a:pt x="177" y="189"/>
                  <a:pt x="167" y="154"/>
                  <a:pt x="140" y="134"/>
                </a:cubicBezTo>
                <a:cubicBezTo>
                  <a:pt x="136" y="130"/>
                  <a:pt x="132" y="128"/>
                  <a:pt x="127" y="126"/>
                </a:cubicBezTo>
                <a:cubicBezTo>
                  <a:pt x="132" y="123"/>
                  <a:pt x="136" y="121"/>
                  <a:pt x="140" y="118"/>
                </a:cubicBezTo>
                <a:cubicBezTo>
                  <a:pt x="167" y="98"/>
                  <a:pt x="177" y="62"/>
                  <a:pt x="165" y="31"/>
                </a:cubicBezTo>
                <a:cubicBezTo>
                  <a:pt x="173" y="31"/>
                  <a:pt x="173" y="31"/>
                  <a:pt x="173" y="31"/>
                </a:cubicBezTo>
                <a:lnTo>
                  <a:pt x="173" y="16"/>
                </a:lnTo>
                <a:close/>
                <a:moveTo>
                  <a:pt x="131" y="105"/>
                </a:moveTo>
                <a:cubicBezTo>
                  <a:pt x="124" y="110"/>
                  <a:pt x="117" y="114"/>
                  <a:pt x="110" y="116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17" y="138"/>
                  <a:pt x="124" y="141"/>
                  <a:pt x="131" y="146"/>
                </a:cubicBezTo>
                <a:cubicBezTo>
                  <a:pt x="152" y="163"/>
                  <a:pt x="160" y="192"/>
                  <a:pt x="150" y="217"/>
                </a:cubicBezTo>
                <a:cubicBezTo>
                  <a:pt x="148" y="220"/>
                  <a:pt x="148" y="220"/>
                  <a:pt x="148" y="220"/>
                </a:cubicBezTo>
                <a:cubicBezTo>
                  <a:pt x="132" y="220"/>
                  <a:pt x="132" y="220"/>
                  <a:pt x="132" y="220"/>
                </a:cubicBezTo>
                <a:cubicBezTo>
                  <a:pt x="135" y="207"/>
                  <a:pt x="131" y="193"/>
                  <a:pt x="120" y="183"/>
                </a:cubicBezTo>
                <a:cubicBezTo>
                  <a:pt x="115" y="178"/>
                  <a:pt x="109" y="175"/>
                  <a:pt x="102" y="174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111" y="108"/>
                  <a:pt x="120" y="104"/>
                  <a:pt x="128" y="98"/>
                </a:cubicBezTo>
                <a:cubicBezTo>
                  <a:pt x="134" y="93"/>
                  <a:pt x="139" y="86"/>
                  <a:pt x="143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9" y="86"/>
                  <a:pt x="54" y="93"/>
                  <a:pt x="60" y="98"/>
                </a:cubicBezTo>
                <a:cubicBezTo>
                  <a:pt x="68" y="104"/>
                  <a:pt x="77" y="108"/>
                  <a:pt x="86" y="109"/>
                </a:cubicBezTo>
                <a:cubicBezTo>
                  <a:pt x="86" y="174"/>
                  <a:pt x="86" y="174"/>
                  <a:pt x="86" y="174"/>
                </a:cubicBezTo>
                <a:cubicBezTo>
                  <a:pt x="79" y="175"/>
                  <a:pt x="73" y="178"/>
                  <a:pt x="68" y="183"/>
                </a:cubicBezTo>
                <a:cubicBezTo>
                  <a:pt x="57" y="193"/>
                  <a:pt x="53" y="207"/>
                  <a:pt x="56" y="220"/>
                </a:cubicBezTo>
                <a:cubicBezTo>
                  <a:pt x="40" y="220"/>
                  <a:pt x="40" y="220"/>
                  <a:pt x="40" y="220"/>
                </a:cubicBezTo>
                <a:cubicBezTo>
                  <a:pt x="38" y="217"/>
                  <a:pt x="38" y="217"/>
                  <a:pt x="38" y="217"/>
                </a:cubicBezTo>
                <a:cubicBezTo>
                  <a:pt x="28" y="192"/>
                  <a:pt x="36" y="163"/>
                  <a:pt x="57" y="146"/>
                </a:cubicBezTo>
                <a:cubicBezTo>
                  <a:pt x="64" y="141"/>
                  <a:pt x="71" y="138"/>
                  <a:pt x="78" y="13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1" y="114"/>
                  <a:pt x="64" y="110"/>
                  <a:pt x="57" y="105"/>
                </a:cubicBezTo>
                <a:cubicBezTo>
                  <a:pt x="36" y="89"/>
                  <a:pt x="28" y="60"/>
                  <a:pt x="38" y="34"/>
                </a:cubicBezTo>
                <a:cubicBezTo>
                  <a:pt x="40" y="31"/>
                  <a:pt x="40" y="31"/>
                  <a:pt x="40" y="31"/>
                </a:cubicBezTo>
                <a:cubicBezTo>
                  <a:pt x="148" y="31"/>
                  <a:pt x="148" y="31"/>
                  <a:pt x="148" y="31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60" y="60"/>
                  <a:pt x="152" y="89"/>
                  <a:pt x="131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稻壳儿搜索【幻雨工作室】_26"/>
          <p:cNvSpPr>
            <a:spLocks noEditPoints="1"/>
          </p:cNvSpPr>
          <p:nvPr/>
        </p:nvSpPr>
        <p:spPr bwMode="auto">
          <a:xfrm>
            <a:off x="6386269" y="2404665"/>
            <a:ext cx="442320" cy="442322"/>
          </a:xfrm>
          <a:custGeom>
            <a:avLst/>
            <a:gdLst>
              <a:gd name="T0" fmla="*/ 201 w 206"/>
              <a:gd name="T1" fmla="*/ 35 h 206"/>
              <a:gd name="T2" fmla="*/ 179 w 206"/>
              <a:gd name="T3" fmla="*/ 57 h 206"/>
              <a:gd name="T4" fmla="*/ 157 w 206"/>
              <a:gd name="T5" fmla="*/ 57 h 206"/>
              <a:gd name="T6" fmla="*/ 148 w 206"/>
              <a:gd name="T7" fmla="*/ 49 h 206"/>
              <a:gd name="T8" fmla="*/ 148 w 206"/>
              <a:gd name="T9" fmla="*/ 27 h 206"/>
              <a:gd name="T10" fmla="*/ 171 w 206"/>
              <a:gd name="T11" fmla="*/ 4 h 206"/>
              <a:gd name="T12" fmla="*/ 128 w 206"/>
              <a:gd name="T13" fmla="*/ 16 h 206"/>
              <a:gd name="T14" fmla="*/ 117 w 206"/>
              <a:gd name="T15" fmla="*/ 58 h 206"/>
              <a:gd name="T16" fmla="*/ 58 w 206"/>
              <a:gd name="T17" fmla="*/ 118 h 206"/>
              <a:gd name="T18" fmla="*/ 15 w 206"/>
              <a:gd name="T19" fmla="*/ 129 h 206"/>
              <a:gd name="T20" fmla="*/ 4 w 206"/>
              <a:gd name="T21" fmla="*/ 171 h 206"/>
              <a:gd name="T22" fmla="*/ 27 w 206"/>
              <a:gd name="T23" fmla="*/ 149 h 206"/>
              <a:gd name="T24" fmla="*/ 49 w 206"/>
              <a:gd name="T25" fmla="*/ 149 h 206"/>
              <a:gd name="T26" fmla="*/ 57 w 206"/>
              <a:gd name="T27" fmla="*/ 157 h 206"/>
              <a:gd name="T28" fmla="*/ 57 w 206"/>
              <a:gd name="T29" fmla="*/ 179 h 206"/>
              <a:gd name="T30" fmla="*/ 34 w 206"/>
              <a:gd name="T31" fmla="*/ 202 h 206"/>
              <a:gd name="T32" fmla="*/ 77 w 206"/>
              <a:gd name="T33" fmla="*/ 191 h 206"/>
              <a:gd name="T34" fmla="*/ 88 w 206"/>
              <a:gd name="T35" fmla="*/ 148 h 206"/>
              <a:gd name="T36" fmla="*/ 148 w 206"/>
              <a:gd name="T37" fmla="*/ 89 h 206"/>
              <a:gd name="T38" fmla="*/ 190 w 206"/>
              <a:gd name="T39" fmla="*/ 77 h 206"/>
              <a:gd name="T40" fmla="*/ 201 w 206"/>
              <a:gd name="T41" fmla="*/ 35 h 206"/>
              <a:gd name="T42" fmla="*/ 127 w 206"/>
              <a:gd name="T43" fmla="*/ 89 h 206"/>
              <a:gd name="T44" fmla="*/ 89 w 206"/>
              <a:gd name="T45" fmla="*/ 127 h 206"/>
              <a:gd name="T46" fmla="*/ 79 w 206"/>
              <a:gd name="T47" fmla="*/ 127 h 206"/>
              <a:gd name="T48" fmla="*/ 79 w 206"/>
              <a:gd name="T49" fmla="*/ 117 h 206"/>
              <a:gd name="T50" fmla="*/ 117 w 206"/>
              <a:gd name="T51" fmla="*/ 78 h 206"/>
              <a:gd name="T52" fmla="*/ 127 w 206"/>
              <a:gd name="T53" fmla="*/ 78 h 206"/>
              <a:gd name="T54" fmla="*/ 127 w 206"/>
              <a:gd name="T55" fmla="*/ 8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" h="206">
                <a:moveTo>
                  <a:pt x="201" y="35"/>
                </a:moveTo>
                <a:cubicBezTo>
                  <a:pt x="179" y="57"/>
                  <a:pt x="179" y="57"/>
                  <a:pt x="179" y="57"/>
                </a:cubicBezTo>
                <a:cubicBezTo>
                  <a:pt x="173" y="63"/>
                  <a:pt x="163" y="63"/>
                  <a:pt x="157" y="57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2" y="43"/>
                  <a:pt x="142" y="33"/>
                  <a:pt x="148" y="27"/>
                </a:cubicBezTo>
                <a:cubicBezTo>
                  <a:pt x="171" y="4"/>
                  <a:pt x="171" y="4"/>
                  <a:pt x="171" y="4"/>
                </a:cubicBezTo>
                <a:cubicBezTo>
                  <a:pt x="156" y="0"/>
                  <a:pt x="140" y="4"/>
                  <a:pt x="128" y="16"/>
                </a:cubicBezTo>
                <a:cubicBezTo>
                  <a:pt x="117" y="27"/>
                  <a:pt x="113" y="44"/>
                  <a:pt x="117" y="58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43" y="114"/>
                  <a:pt x="27" y="117"/>
                  <a:pt x="15" y="129"/>
                </a:cubicBezTo>
                <a:cubicBezTo>
                  <a:pt x="4" y="140"/>
                  <a:pt x="0" y="157"/>
                  <a:pt x="4" y="171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33" y="143"/>
                  <a:pt x="43" y="143"/>
                  <a:pt x="49" y="149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63" y="163"/>
                  <a:pt x="63" y="173"/>
                  <a:pt x="57" y="179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49" y="206"/>
                  <a:pt x="65" y="202"/>
                  <a:pt x="77" y="191"/>
                </a:cubicBezTo>
                <a:cubicBezTo>
                  <a:pt x="89" y="179"/>
                  <a:pt x="92" y="163"/>
                  <a:pt x="88" y="148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62" y="93"/>
                  <a:pt x="179" y="89"/>
                  <a:pt x="190" y="77"/>
                </a:cubicBezTo>
                <a:cubicBezTo>
                  <a:pt x="202" y="66"/>
                  <a:pt x="206" y="49"/>
                  <a:pt x="201" y="35"/>
                </a:cubicBezTo>
                <a:close/>
                <a:moveTo>
                  <a:pt x="127" y="89"/>
                </a:moveTo>
                <a:cubicBezTo>
                  <a:pt x="89" y="127"/>
                  <a:pt x="89" y="127"/>
                  <a:pt x="89" y="127"/>
                </a:cubicBezTo>
                <a:cubicBezTo>
                  <a:pt x="86" y="130"/>
                  <a:pt x="82" y="130"/>
                  <a:pt x="79" y="127"/>
                </a:cubicBezTo>
                <a:cubicBezTo>
                  <a:pt x="76" y="124"/>
                  <a:pt x="76" y="120"/>
                  <a:pt x="79" y="117"/>
                </a:cubicBezTo>
                <a:cubicBezTo>
                  <a:pt x="117" y="78"/>
                  <a:pt x="117" y="78"/>
                  <a:pt x="117" y="78"/>
                </a:cubicBezTo>
                <a:cubicBezTo>
                  <a:pt x="120" y="76"/>
                  <a:pt x="124" y="76"/>
                  <a:pt x="127" y="78"/>
                </a:cubicBezTo>
                <a:cubicBezTo>
                  <a:pt x="130" y="81"/>
                  <a:pt x="130" y="86"/>
                  <a:pt x="127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稻壳儿搜索【幻雨工作室】_27"/>
          <p:cNvSpPr/>
          <p:nvPr/>
        </p:nvSpPr>
        <p:spPr>
          <a:xfrm>
            <a:off x="7859569" y="2326251"/>
            <a:ext cx="3422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对地图坐标与层级信息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压盖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稻壳儿搜索【幻雨工作室】_29"/>
          <p:cNvSpPr/>
          <p:nvPr/>
        </p:nvSpPr>
        <p:spPr>
          <a:xfrm>
            <a:off x="594585" y="2224637"/>
            <a:ext cx="33340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政务及登记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系统项目之间免登陆切换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搜索【幻雨工作室】_30"/>
          <p:cNvSpPr/>
          <p:nvPr/>
        </p:nvSpPr>
        <p:spPr>
          <a:xfrm>
            <a:off x="6318414" y="3650779"/>
            <a:ext cx="36639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站点页面视图：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、侧边栏菜单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、地图工具条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、头部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6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搜索【幻雨工作室】_1"/>
          <p:cNvSpPr>
            <a:spLocks noChangeArrowheads="1"/>
          </p:cNvSpPr>
          <p:nvPr/>
        </p:nvSpPr>
        <p:spPr bwMode="auto">
          <a:xfrm>
            <a:off x="177691" y="462741"/>
            <a:ext cx="462865" cy="735438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稻壳儿搜索【幻雨工作室】_4"/>
          <p:cNvGrpSpPr/>
          <p:nvPr/>
        </p:nvGrpSpPr>
        <p:grpSpPr>
          <a:xfrm rot="5400000">
            <a:off x="384026" y="740603"/>
            <a:ext cx="513060" cy="179714"/>
            <a:chOff x="7750292" y="1538288"/>
            <a:chExt cx="779381" cy="273001"/>
          </a:xfrm>
        </p:grpSpPr>
        <p:sp>
          <p:nvSpPr>
            <p:cNvPr id="36" name="矩形: 圆角 3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7" name="稻壳儿搜索【幻雨工作室】_5"/>
          <p:cNvSpPr>
            <a:spLocks noChangeArrowheads="1"/>
          </p:cNvSpPr>
          <p:nvPr/>
        </p:nvSpPr>
        <p:spPr bwMode="auto">
          <a:xfrm rot="20751297">
            <a:off x="3947335" y="2048806"/>
            <a:ext cx="1616563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稻壳儿搜索【幻雨工作室】_6"/>
          <p:cNvSpPr>
            <a:spLocks noChangeArrowheads="1"/>
          </p:cNvSpPr>
          <p:nvPr/>
        </p:nvSpPr>
        <p:spPr bwMode="auto">
          <a:xfrm rot="4551297">
            <a:off x="4801134" y="995689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稻壳儿搜索【幻雨工作室】_7"/>
          <p:cNvSpPr>
            <a:spLocks noChangeArrowheads="1"/>
          </p:cNvSpPr>
          <p:nvPr/>
        </p:nvSpPr>
        <p:spPr bwMode="auto">
          <a:xfrm rot="15351297">
            <a:off x="5015701" y="2865435"/>
            <a:ext cx="1616282" cy="3233127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稻壳儿搜索【幻雨工作室】_8"/>
          <p:cNvSpPr>
            <a:spLocks noChangeArrowheads="1"/>
          </p:cNvSpPr>
          <p:nvPr/>
        </p:nvSpPr>
        <p:spPr bwMode="auto">
          <a:xfrm rot="9951297">
            <a:off x="5855361" y="1824587"/>
            <a:ext cx="1616564" cy="3232565"/>
          </a:xfrm>
          <a:prstGeom prst="moon">
            <a:avLst>
              <a:gd name="adj" fmla="val 15190"/>
            </a:avLst>
          </a:prstGeom>
          <a:solidFill>
            <a:schemeClr val="accent1"/>
          </a:solidFill>
          <a:ln w="3175" cmpd="sng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稻壳儿搜索【幻雨工作室】_10"/>
          <p:cNvSpPr/>
          <p:nvPr/>
        </p:nvSpPr>
        <p:spPr>
          <a:xfrm>
            <a:off x="1217827" y="2090010"/>
            <a:ext cx="27582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支付宝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不动产首页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不动产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证书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业务进度查询</a:t>
            </a:r>
            <a:endParaRPr lang="id-ID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稻壳儿搜索【幻雨工作室】_13"/>
          <p:cNvSpPr/>
          <p:nvPr/>
        </p:nvSpPr>
        <p:spPr>
          <a:xfrm>
            <a:off x="8215893" y="1967319"/>
            <a:ext cx="27582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端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实名认证</a:t>
            </a:r>
            <a:endParaRPr lang="en-US" altLang="zh-CN" sz="20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活体认证</a:t>
            </a:r>
            <a:endParaRPr lang="en-US" altLang="zh-CN" sz="20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签名预览</a:t>
            </a:r>
            <a:endParaRPr lang="id-ID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稻壳儿搜索【幻雨工作室】_2"/>
          <p:cNvSpPr txBox="1"/>
          <p:nvPr/>
        </p:nvSpPr>
        <p:spPr>
          <a:xfrm>
            <a:off x="796755" y="545574"/>
            <a:ext cx="38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便民系统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9" name="稻壳儿搜索【幻雨工作室】_2"/>
          <p:cNvSpPr txBox="1"/>
          <p:nvPr/>
        </p:nvSpPr>
        <p:spPr>
          <a:xfrm>
            <a:off x="4902963" y="2942416"/>
            <a:ext cx="173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itchFamily="2" charset="-122"/>
                <a:ea typeface="华文新魏" pitchFamily="2" charset="-122"/>
                <a:sym typeface="+mn-lt"/>
              </a:rPr>
              <a:t>便民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华文新魏" pitchFamily="2" charset="-122"/>
              <a:ea typeface="华文新魏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1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稻壳儿搜索【幻雨工作室】_1"/>
          <p:cNvSpPr/>
          <p:nvPr/>
        </p:nvSpPr>
        <p:spPr>
          <a:xfrm>
            <a:off x="4702953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稻壳儿搜索【幻雨工作室】_2"/>
          <p:cNvSpPr txBox="1"/>
          <p:nvPr/>
        </p:nvSpPr>
        <p:spPr>
          <a:xfrm>
            <a:off x="5024982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80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稻壳儿搜索【幻雨工作室】_3"/>
          <p:cNvSpPr/>
          <p:nvPr/>
        </p:nvSpPr>
        <p:spPr>
          <a:xfrm>
            <a:off x="6065608" y="1996119"/>
            <a:ext cx="1423439" cy="1438606"/>
          </a:xfrm>
          <a:prstGeom prst="rect">
            <a:avLst/>
          </a:prstGeom>
          <a:solidFill>
            <a:srgbClr val="077A76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稻壳儿搜索【幻雨工作室】_4"/>
          <p:cNvSpPr txBox="1"/>
          <p:nvPr/>
        </p:nvSpPr>
        <p:spPr>
          <a:xfrm>
            <a:off x="6387637" y="205370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altLang="zh-CN" sz="80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8000" b="1" i="0" u="none" strike="noStrike" kern="1200" cap="none" spc="-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稻壳儿搜索【幻雨工作室】_5"/>
          <p:cNvGrpSpPr/>
          <p:nvPr/>
        </p:nvGrpSpPr>
        <p:grpSpPr>
          <a:xfrm>
            <a:off x="6387637" y="1870358"/>
            <a:ext cx="779381" cy="273001"/>
            <a:chOff x="7750292" y="1538288"/>
            <a:chExt cx="779381" cy="273001"/>
          </a:xfrm>
        </p:grpSpPr>
        <p:sp>
          <p:nvSpPr>
            <p:cNvPr id="53" name="矩形: 圆角 52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: 圆角 53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5" name="稻壳儿搜索【幻雨工作室】_6"/>
          <p:cNvGrpSpPr/>
          <p:nvPr/>
        </p:nvGrpSpPr>
        <p:grpSpPr>
          <a:xfrm>
            <a:off x="5024982" y="1870358"/>
            <a:ext cx="779381" cy="273001"/>
            <a:chOff x="7750292" y="1538288"/>
            <a:chExt cx="779381" cy="273001"/>
          </a:xfrm>
        </p:grpSpPr>
        <p:sp>
          <p:nvSpPr>
            <p:cNvPr id="56" name="矩形: 圆角 55"/>
            <p:cNvSpPr/>
            <p:nvPr/>
          </p:nvSpPr>
          <p:spPr>
            <a:xfrm>
              <a:off x="7750292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8417989" y="1538288"/>
              <a:ext cx="111684" cy="273001"/>
            </a:xfrm>
            <a:prstGeom prst="roundRect">
              <a:avLst>
                <a:gd name="adj" fmla="val 50000"/>
              </a:avLst>
            </a:prstGeom>
            <a:solidFill>
              <a:srgbClr val="077A76"/>
            </a:soli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稻壳儿搜索【幻雨工作室】_7"/>
          <p:cNvSpPr txBox="1"/>
          <p:nvPr/>
        </p:nvSpPr>
        <p:spPr>
          <a:xfrm>
            <a:off x="3964641" y="3756536"/>
            <a:ext cx="426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不动产登记运维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14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4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7A76"/>
      </a:accent1>
      <a:accent2>
        <a:srgbClr val="DADADA"/>
      </a:accent2>
      <a:accent3>
        <a:srgbClr val="077A76"/>
      </a:accent3>
      <a:accent4>
        <a:srgbClr val="DADADA"/>
      </a:accent4>
      <a:accent5>
        <a:srgbClr val="077A76"/>
      </a:accent5>
      <a:accent6>
        <a:srgbClr val="DADAD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435</Words>
  <Application>Microsoft Office PowerPoint</Application>
  <PresentationFormat>自定义</PresentationFormat>
  <Paragraphs>103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win10</cp:lastModifiedBy>
  <cp:revision>176</cp:revision>
  <dcterms:created xsi:type="dcterms:W3CDTF">2019-10-29T06:48:00Z</dcterms:created>
  <dcterms:modified xsi:type="dcterms:W3CDTF">2019-12-24T10:24:57Z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