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3" r:id="rId7"/>
    <p:sldId id="262" r:id="rId8"/>
    <p:sldId id="273" r:id="rId9"/>
    <p:sldId id="274" r:id="rId10"/>
    <p:sldId id="261" r:id="rId11"/>
    <p:sldId id="265" r:id="rId12"/>
    <p:sldId id="267" r:id="rId13"/>
    <p:sldId id="275" r:id="rId14"/>
    <p:sldId id="264" r:id="rId15"/>
    <p:sldId id="276" r:id="rId16"/>
    <p:sldId id="278" r:id="rId17"/>
    <p:sldId id="277" r:id="rId18"/>
    <p:sldId id="27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A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084117"/>
            <a:ext cx="3663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解决问题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数据分析交互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1288254" y="2165512"/>
            <a:ext cx="33340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花博园选址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86269" y="4132003"/>
            <a:ext cx="3663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平台前端功能逻辑日常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维护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新增视图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1547446"/>
            <a:ext cx="9818160" cy="3799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16433" y="1637267"/>
            <a:ext cx="9334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首页页面优化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审批办件、接口监控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综合管理平台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5556048" y="3686198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处理现场反馈界面问题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协助后端开发人员、给予前端技术支持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审美提升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7994873" y="2062196"/>
            <a:ext cx="325657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加强审美能力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后台技术薄弱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文档编写能力、语言组织能力薄弱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635369" y="2062196"/>
            <a:ext cx="312327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635369" y="4432058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地理信息支持学习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3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带领前端团队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技术全栈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个人规划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9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/>
              <a:t>Thanks!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891219" y="1871876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3268604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275452"/>
            <a:ext cx="863090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</a:t>
            </a:r>
            <a:endParaRPr lang="en-US" altLang="zh-CN" dirty="0">
              <a:solidFill>
                <a:srgbClr val="077A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项目策划生成项目前端页面编写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实现地图基本操作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1" y="2784135"/>
            <a:ext cx="8360445" cy="14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打造手机端一张图移动应用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GIS-Vue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前端工程、编写页面视图及基本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功能开发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1" y="4511049"/>
            <a:ext cx="83604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en-US" altLang="zh-CN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负责手机端打包、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更新及适配处理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4184202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526685" y="4629182"/>
            <a:ext cx="3593506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三门峡手机端查询视图编写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项目开发前端技术支持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578728" y="2242940"/>
            <a:ext cx="282654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旧技术升级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941491" y="2246809"/>
            <a:ext cx="3807893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农房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数据解析入库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682433" y="2246808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打造全市通办全新页面视图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86662" y="2397696"/>
            <a:ext cx="275828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豫事办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中介端项目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063967" y="2382816"/>
            <a:ext cx="3514172" cy="209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微信个人中心优化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搭建其它调试入口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03096" y="3756536"/>
            <a:ext cx="466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306</Words>
  <Application>Microsoft Office PowerPoint</Application>
  <PresentationFormat>自定义</PresentationFormat>
  <Paragraphs>100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win10</cp:lastModifiedBy>
  <cp:revision>283</cp:revision>
  <dcterms:created xsi:type="dcterms:W3CDTF">2019-10-29T06:48:00Z</dcterms:created>
  <dcterms:modified xsi:type="dcterms:W3CDTF">2021-01-15T02:46:04Z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