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3" r:id="rId7"/>
    <p:sldId id="262" r:id="rId8"/>
    <p:sldId id="273" r:id="rId9"/>
    <p:sldId id="274" r:id="rId10"/>
    <p:sldId id="261" r:id="rId11"/>
    <p:sldId id="265" r:id="rId12"/>
    <p:sldId id="267" r:id="rId13"/>
    <p:sldId id="275" r:id="rId14"/>
    <p:sldId id="264" r:id="rId15"/>
    <p:sldId id="276" r:id="rId16"/>
    <p:sldId id="278" r:id="rId17"/>
    <p:sldId id="277" r:id="rId18"/>
    <p:sldId id="279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A7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557606" y="546203"/>
            <a:ext cx="11076789" cy="576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183553" y="184202"/>
            <a:ext cx="11824894" cy="6489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3036-735A-4F73-8A57-F3B7DC1096A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DE2-6C95-49E9-B15B-A54B89CF7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698625"/>
            <a:ext cx="647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/>
          <p:nvPr/>
        </p:nvSpPr>
        <p:spPr>
          <a:xfrm flipH="1">
            <a:off x="3155330" y="5135046"/>
            <a:ext cx="608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：宋玉彬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稻壳儿搜索【幻雨工作室】_5"/>
          <p:cNvSpPr/>
          <p:nvPr/>
        </p:nvSpPr>
        <p:spPr bwMode="auto">
          <a:xfrm>
            <a:off x="7234448" y="1592906"/>
            <a:ext cx="1025866" cy="1025733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6605634" y="2618641"/>
            <a:ext cx="1027663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5583357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4950951" y="1592906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3928678" y="1592906"/>
            <a:ext cx="1022274" cy="1025733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3" name="稻壳儿搜索【幻雨工作室】_10"/>
          <p:cNvSpPr/>
          <p:nvPr/>
        </p:nvSpPr>
        <p:spPr bwMode="auto">
          <a:xfrm>
            <a:off x="3928678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5" name="稻壳儿搜索【幻雨工作室】_11"/>
          <p:cNvSpPr/>
          <p:nvPr/>
        </p:nvSpPr>
        <p:spPr bwMode="auto">
          <a:xfrm>
            <a:off x="4950951" y="3247372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8" name="稻壳儿搜索【幻雨工作室】_12"/>
          <p:cNvSpPr/>
          <p:nvPr/>
        </p:nvSpPr>
        <p:spPr bwMode="auto">
          <a:xfrm>
            <a:off x="4950951" y="4273107"/>
            <a:ext cx="1025866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3" name="稻壳儿搜索【幻雨工作室】_17"/>
          <p:cNvSpPr/>
          <p:nvPr/>
        </p:nvSpPr>
        <p:spPr>
          <a:xfrm>
            <a:off x="8260315" y="1592907"/>
            <a:ext cx="375301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稻壳儿搜索【幻雨工作室】_18"/>
          <p:cNvSpPr/>
          <p:nvPr/>
        </p:nvSpPr>
        <p:spPr>
          <a:xfrm>
            <a:off x="177691" y="4913653"/>
            <a:ext cx="477326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5" name="稻壳儿搜索【幻雨工作室】_19"/>
          <p:cNvSpPr/>
          <p:nvPr/>
        </p:nvSpPr>
        <p:spPr>
          <a:xfrm>
            <a:off x="6057665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稻壳儿搜索【幻雨工作室】_20"/>
          <p:cNvSpPr/>
          <p:nvPr/>
        </p:nvSpPr>
        <p:spPr>
          <a:xfrm>
            <a:off x="4402984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稻壳儿搜索【幻雨工作室】_21"/>
          <p:cNvSpPr/>
          <p:nvPr/>
        </p:nvSpPr>
        <p:spPr>
          <a:xfrm>
            <a:off x="4402984" y="3721478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稻壳儿搜索【幻雨工作室】_23"/>
          <p:cNvSpPr>
            <a:spLocks noEditPoints="1"/>
          </p:cNvSpPr>
          <p:nvPr/>
        </p:nvSpPr>
        <p:spPr bwMode="auto">
          <a:xfrm>
            <a:off x="4723271" y="2396349"/>
            <a:ext cx="458954" cy="458954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24"/>
          <p:cNvSpPr>
            <a:spLocks noEditPoints="1"/>
          </p:cNvSpPr>
          <p:nvPr/>
        </p:nvSpPr>
        <p:spPr bwMode="auto">
          <a:xfrm>
            <a:off x="4775068" y="4033934"/>
            <a:ext cx="355361" cy="474615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稻壳儿搜索【幻雨工作室】_26"/>
          <p:cNvSpPr>
            <a:spLocks noEditPoints="1"/>
          </p:cNvSpPr>
          <p:nvPr/>
        </p:nvSpPr>
        <p:spPr bwMode="auto">
          <a:xfrm>
            <a:off x="6386269" y="2404665"/>
            <a:ext cx="442320" cy="442322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稻壳儿搜索【幻雨工作室】_27"/>
          <p:cNvSpPr/>
          <p:nvPr/>
        </p:nvSpPr>
        <p:spPr>
          <a:xfrm>
            <a:off x="7859569" y="2326251"/>
            <a:ext cx="366392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服务端解决问题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29"/>
          <p:cNvSpPr/>
          <p:nvPr/>
        </p:nvSpPr>
        <p:spPr>
          <a:xfrm>
            <a:off x="1288254" y="2165512"/>
            <a:ext cx="333409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花博园选址项目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30"/>
          <p:cNvSpPr/>
          <p:nvPr/>
        </p:nvSpPr>
        <p:spPr>
          <a:xfrm>
            <a:off x="6386269" y="4132003"/>
            <a:ext cx="366392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平台前端功能逻辑日常维护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" name="稻壳儿搜索【幻雨工作室】_5"/>
          <p:cNvSpPr/>
          <p:nvPr/>
        </p:nvSpPr>
        <p:spPr>
          <a:xfrm>
            <a:off x="978794" y="1547446"/>
            <a:ext cx="9818160" cy="3799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13"/>
          <p:cNvSpPr/>
          <p:nvPr/>
        </p:nvSpPr>
        <p:spPr>
          <a:xfrm>
            <a:off x="1216433" y="1637267"/>
            <a:ext cx="9334335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首页页面优化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审批办件、接口监控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综合管理平台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++++++</a:t>
            </a:r>
          </a:p>
        </p:txBody>
      </p:sp>
      <p:sp>
        <p:nvSpPr>
          <p:cNvPr id="25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5556048" y="3686198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5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20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处理现场反馈界面问题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参与中介端项目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协助后端开发人员、给予前端技术支持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稻壳儿搜索【幻雨工作室】_9"/>
          <p:cNvSpPr>
            <a:spLocks noEditPoints="1"/>
          </p:cNvSpPr>
          <p:nvPr/>
        </p:nvSpPr>
        <p:spPr bwMode="auto">
          <a:xfrm>
            <a:off x="5299318" y="3261789"/>
            <a:ext cx="975173" cy="1085830"/>
          </a:xfrm>
          <a:custGeom>
            <a:avLst/>
            <a:gdLst>
              <a:gd name="T0" fmla="*/ 248 w 273"/>
              <a:gd name="T1" fmla="*/ 226 h 304"/>
              <a:gd name="T2" fmla="*/ 90 w 273"/>
              <a:gd name="T3" fmla="*/ 249 h 304"/>
              <a:gd name="T4" fmla="*/ 90 w 273"/>
              <a:gd name="T5" fmla="*/ 269 h 304"/>
              <a:gd name="T6" fmla="*/ 81 w 273"/>
              <a:gd name="T7" fmla="*/ 279 h 304"/>
              <a:gd name="T8" fmla="*/ 10 w 273"/>
              <a:gd name="T9" fmla="*/ 279 h 304"/>
              <a:gd name="T10" fmla="*/ 0 w 273"/>
              <a:gd name="T11" fmla="*/ 269 h 304"/>
              <a:gd name="T12" fmla="*/ 0 w 273"/>
              <a:gd name="T13" fmla="*/ 103 h 304"/>
              <a:gd name="T14" fmla="*/ 10 w 273"/>
              <a:gd name="T15" fmla="*/ 93 h 304"/>
              <a:gd name="T16" fmla="*/ 81 w 273"/>
              <a:gd name="T17" fmla="*/ 93 h 304"/>
              <a:gd name="T18" fmla="*/ 90 w 273"/>
              <a:gd name="T19" fmla="*/ 103 h 304"/>
              <a:gd name="T20" fmla="*/ 90 w 273"/>
              <a:gd name="T21" fmla="*/ 114 h 304"/>
              <a:gd name="T22" fmla="*/ 142 w 273"/>
              <a:gd name="T23" fmla="*/ 35 h 304"/>
              <a:gd name="T24" fmla="*/ 178 w 273"/>
              <a:gd name="T25" fmla="*/ 0 h 304"/>
              <a:gd name="T26" fmla="*/ 221 w 273"/>
              <a:gd name="T27" fmla="*/ 59 h 304"/>
              <a:gd name="T28" fmla="*/ 211 w 273"/>
              <a:gd name="T29" fmla="*/ 96 h 304"/>
              <a:gd name="T30" fmla="*/ 217 w 273"/>
              <a:gd name="T31" fmla="*/ 96 h 304"/>
              <a:gd name="T32" fmla="*/ 261 w 273"/>
              <a:gd name="T33" fmla="*/ 144 h 304"/>
              <a:gd name="T34" fmla="*/ 257 w 273"/>
              <a:gd name="T35" fmla="*/ 187 h 304"/>
              <a:gd name="T36" fmla="*/ 248 w 273"/>
              <a:gd name="T37" fmla="*/ 226 h 304"/>
              <a:gd name="T38" fmla="*/ 219 w 273"/>
              <a:gd name="T39" fmla="*/ 181 h 304"/>
              <a:gd name="T40" fmla="*/ 222 w 273"/>
              <a:gd name="T41" fmla="*/ 154 h 304"/>
              <a:gd name="T42" fmla="*/ 222 w 273"/>
              <a:gd name="T43" fmla="*/ 149 h 304"/>
              <a:gd name="T44" fmla="*/ 217 w 273"/>
              <a:gd name="T45" fmla="*/ 120 h 304"/>
              <a:gd name="T46" fmla="*/ 191 w 273"/>
              <a:gd name="T47" fmla="*/ 120 h 304"/>
              <a:gd name="T48" fmla="*/ 178 w 273"/>
              <a:gd name="T49" fmla="*/ 109 h 304"/>
              <a:gd name="T50" fmla="*/ 196 w 273"/>
              <a:gd name="T51" fmla="*/ 59 h 304"/>
              <a:gd name="T52" fmla="*/ 178 w 273"/>
              <a:gd name="T53" fmla="*/ 24 h 304"/>
              <a:gd name="T54" fmla="*/ 166 w 273"/>
              <a:gd name="T55" fmla="*/ 38 h 304"/>
              <a:gd name="T56" fmla="*/ 90 w 273"/>
              <a:gd name="T57" fmla="*/ 144 h 304"/>
              <a:gd name="T58" fmla="*/ 90 w 273"/>
              <a:gd name="T59" fmla="*/ 222 h 304"/>
              <a:gd name="T60" fmla="*/ 196 w 273"/>
              <a:gd name="T61" fmla="*/ 247 h 304"/>
              <a:gd name="T62" fmla="*/ 210 w 273"/>
              <a:gd name="T63" fmla="*/ 218 h 304"/>
              <a:gd name="T64" fmla="*/ 209 w 273"/>
              <a:gd name="T65" fmla="*/ 212 h 304"/>
              <a:gd name="T66" fmla="*/ 219 w 273"/>
              <a:gd name="T67" fmla="*/ 186 h 304"/>
              <a:gd name="T68" fmla="*/ 219 w 273"/>
              <a:gd name="T69" fmla="*/ 18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720778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审美提升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成长收获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720778" y="425307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提高了快速定位问题与解决问题的能力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9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7994873" y="2062196"/>
            <a:ext cx="325657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加强审美能力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后台技术薄弱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不足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7906797" y="4313713"/>
            <a:ext cx="407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文档编写能力、语言组织能力薄弱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不足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37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635369" y="2062196"/>
            <a:ext cx="3123273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168434" y="2015516"/>
            <a:ext cx="3126337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2000362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工作目标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168435" y="4270215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不限于技术水平上的全面发展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目标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6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508043" y="1942896"/>
            <a:ext cx="9478850" cy="13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带领前端团队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技术全栈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个人规划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99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385666"/>
            <a:ext cx="647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dirty="0"/>
              <a:t>Thanks!</a:t>
            </a: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搜索【幻雨工作室】_1"/>
          <p:cNvSpPr/>
          <p:nvPr/>
        </p:nvSpPr>
        <p:spPr>
          <a:xfrm>
            <a:off x="2383846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2"/>
          <p:cNvSpPr txBox="1">
            <a:spLocks noChangeArrowheads="1"/>
          </p:cNvSpPr>
          <p:nvPr/>
        </p:nvSpPr>
        <p:spPr bwMode="auto">
          <a:xfrm>
            <a:off x="3259230" y="187231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电子政务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搜索【幻雨工作室】_3"/>
          <p:cNvSpPr/>
          <p:nvPr/>
        </p:nvSpPr>
        <p:spPr>
          <a:xfrm>
            <a:off x="6022919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4"/>
          <p:cNvSpPr txBox="1">
            <a:spLocks noChangeArrowheads="1"/>
          </p:cNvSpPr>
          <p:nvPr/>
        </p:nvSpPr>
        <p:spPr bwMode="auto">
          <a:xfrm>
            <a:off x="6891219" y="1871876"/>
            <a:ext cx="3438883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3" name="稻壳儿搜索【幻雨工作室】_5"/>
          <p:cNvSpPr/>
          <p:nvPr/>
        </p:nvSpPr>
        <p:spPr>
          <a:xfrm>
            <a:off x="2383846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6"/>
          <p:cNvSpPr txBox="1">
            <a:spLocks noChangeArrowheads="1"/>
          </p:cNvSpPr>
          <p:nvPr/>
        </p:nvSpPr>
        <p:spPr bwMode="auto">
          <a:xfrm>
            <a:off x="3259230" y="326403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>
            <a:off x="6022920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稻壳儿搜索【幻雨工作室】_8"/>
          <p:cNvSpPr txBox="1">
            <a:spLocks noChangeArrowheads="1"/>
          </p:cNvSpPr>
          <p:nvPr/>
        </p:nvSpPr>
        <p:spPr bwMode="auto">
          <a:xfrm>
            <a:off x="6902851" y="3264039"/>
            <a:ext cx="3268604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7" name="稻壳儿搜索【幻雨工作室】_9"/>
          <p:cNvSpPr/>
          <p:nvPr/>
        </p:nvSpPr>
        <p:spPr>
          <a:xfrm>
            <a:off x="832048" y="812427"/>
            <a:ext cx="3269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" name="稻壳儿搜索【幻雨工作室】_5"/>
          <p:cNvSpPr/>
          <p:nvPr/>
        </p:nvSpPr>
        <p:spPr>
          <a:xfrm>
            <a:off x="2383846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6"/>
          <p:cNvSpPr txBox="1">
            <a:spLocks noChangeArrowheads="1"/>
          </p:cNvSpPr>
          <p:nvPr/>
        </p:nvSpPr>
        <p:spPr bwMode="auto">
          <a:xfrm>
            <a:off x="3259230" y="4539047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稻壳儿搜索【幻雨工作室】_7"/>
          <p:cNvSpPr/>
          <p:nvPr/>
        </p:nvSpPr>
        <p:spPr>
          <a:xfrm>
            <a:off x="6022920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8"/>
          <p:cNvSpPr txBox="1">
            <a:spLocks noChangeArrowheads="1"/>
          </p:cNvSpPr>
          <p:nvPr/>
        </p:nvSpPr>
        <p:spPr bwMode="auto">
          <a:xfrm>
            <a:off x="6902851" y="4539047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其它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6" y="545574"/>
            <a:ext cx="27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  <p:sp>
        <p:nvSpPr>
          <p:cNvPr id="19" name="稻壳儿搜索【幻雨工作室】_5"/>
          <p:cNvSpPr>
            <a:spLocks noChangeArrowheads="1"/>
          </p:cNvSpPr>
          <p:nvPr/>
        </p:nvSpPr>
        <p:spPr bwMode="auto">
          <a:xfrm>
            <a:off x="1174326" y="3034180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23" name="稻壳儿搜索【幻雨工作室】_9"/>
          <p:cNvSpPr/>
          <p:nvPr/>
        </p:nvSpPr>
        <p:spPr bwMode="auto">
          <a:xfrm>
            <a:off x="1432717" y="3252688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16"/>
          <p:cNvSpPr/>
          <p:nvPr/>
        </p:nvSpPr>
        <p:spPr>
          <a:xfrm>
            <a:off x="2296992" y="1275452"/>
            <a:ext cx="863090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</a:t>
            </a:r>
            <a:endParaRPr lang="en-US" altLang="zh-CN" dirty="0">
              <a:solidFill>
                <a:srgbClr val="077A7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项目策划生成项目前端页面编写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实现地图基本操作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稻壳儿搜索【幻雨工作室】_17"/>
          <p:cNvSpPr/>
          <p:nvPr/>
        </p:nvSpPr>
        <p:spPr>
          <a:xfrm>
            <a:off x="2296991" y="2784135"/>
            <a:ext cx="8360445" cy="141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打造手机端一张图移动应用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GIS-Vue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前端工程、编写页面视图及基本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功能开发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稻壳儿搜索【幻雨工作室】_18"/>
          <p:cNvSpPr/>
          <p:nvPr/>
        </p:nvSpPr>
        <p:spPr>
          <a:xfrm>
            <a:off x="2296991" y="4511049"/>
            <a:ext cx="836044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电子政务</a:t>
            </a:r>
            <a:r>
              <a:rPr lang="en-US" altLang="zh-CN" dirty="0">
                <a:solidFill>
                  <a:srgbClr val="077A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负责手机端打包、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更新及适配处理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稻壳儿搜索【幻雨工作室】_21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稻壳儿搜索【幻雨工作室】_5"/>
          <p:cNvSpPr>
            <a:spLocks noChangeArrowheads="1"/>
          </p:cNvSpPr>
          <p:nvPr/>
        </p:nvSpPr>
        <p:spPr bwMode="auto">
          <a:xfrm>
            <a:off x="1165081" y="1450238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4" name="稻壳儿搜索【幻雨工作室】_9"/>
          <p:cNvSpPr/>
          <p:nvPr/>
        </p:nvSpPr>
        <p:spPr bwMode="auto">
          <a:xfrm>
            <a:off x="1432717" y="1701143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稻壳儿搜索【幻雨工作室】_5"/>
          <p:cNvSpPr>
            <a:spLocks noChangeArrowheads="1"/>
          </p:cNvSpPr>
          <p:nvPr/>
        </p:nvSpPr>
        <p:spPr bwMode="auto">
          <a:xfrm>
            <a:off x="1174326" y="4511049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9" name="稻壳儿搜索【幻雨工作室】_9"/>
          <p:cNvSpPr/>
          <p:nvPr/>
        </p:nvSpPr>
        <p:spPr bwMode="auto">
          <a:xfrm>
            <a:off x="1433955" y="4765326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4184202" y="3739564"/>
            <a:ext cx="5127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20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" name="稻壳儿搜索【幻雨工作室】_5"/>
          <p:cNvCxnSpPr/>
          <p:nvPr/>
        </p:nvCxnSpPr>
        <p:spPr>
          <a:xfrm flipH="1">
            <a:off x="-1003" y="3840186"/>
            <a:ext cx="12192000" cy="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</p:cxnSp>
      <p:grpSp>
        <p:nvGrpSpPr>
          <p:cNvPr id="9" name="稻壳儿搜索【幻雨工作室】_6"/>
          <p:cNvGrpSpPr/>
          <p:nvPr/>
        </p:nvGrpSpPr>
        <p:grpSpPr>
          <a:xfrm>
            <a:off x="4448449" y="4251600"/>
            <a:ext cx="130279" cy="280319"/>
            <a:chOff x="4448446" y="4215383"/>
            <a:chExt cx="130279" cy="280319"/>
          </a:xfrm>
        </p:grpSpPr>
        <p:cxnSp>
          <p:nvCxnSpPr>
            <p:cNvPr id="10" name="Straight Connector 10"/>
            <p:cNvCxnSpPr>
              <a:stCxn id="31" idx="4"/>
              <a:endCxn id="11" idx="0"/>
            </p:cNvCxnSpPr>
            <p:nvPr/>
          </p:nvCxnSpPr>
          <p:spPr>
            <a:xfrm flipH="1">
              <a:off x="4513586" y="4215383"/>
              <a:ext cx="835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1" name="Oval 11"/>
            <p:cNvSpPr/>
            <p:nvPr/>
          </p:nvSpPr>
          <p:spPr>
            <a:xfrm>
              <a:off x="4448446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2" name="稻壳儿搜索【幻雨工作室】_7"/>
          <p:cNvGrpSpPr/>
          <p:nvPr/>
        </p:nvGrpSpPr>
        <p:grpSpPr>
          <a:xfrm>
            <a:off x="7632771" y="4251600"/>
            <a:ext cx="130279" cy="280319"/>
            <a:chOff x="7632768" y="4215383"/>
            <a:chExt cx="130279" cy="280319"/>
          </a:xfrm>
        </p:grpSpPr>
        <p:cxnSp>
          <p:nvCxnSpPr>
            <p:cNvPr id="13" name="Straight Connector 13"/>
            <p:cNvCxnSpPr>
              <a:stCxn id="40" idx="4"/>
              <a:endCxn id="15" idx="0"/>
            </p:cNvCxnSpPr>
            <p:nvPr/>
          </p:nvCxnSpPr>
          <p:spPr>
            <a:xfrm flipH="1">
              <a:off x="7697908" y="4215383"/>
              <a:ext cx="3190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5" name="Oval 14"/>
            <p:cNvSpPr/>
            <p:nvPr/>
          </p:nvSpPr>
          <p:spPr>
            <a:xfrm>
              <a:off x="7632768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8" name="稻壳儿搜索【幻雨工作室】_8"/>
          <p:cNvGrpSpPr/>
          <p:nvPr/>
        </p:nvGrpSpPr>
        <p:grpSpPr>
          <a:xfrm>
            <a:off x="2845438" y="3152872"/>
            <a:ext cx="130279" cy="279485"/>
            <a:chOff x="2845435" y="3170977"/>
            <a:chExt cx="130279" cy="279485"/>
          </a:xfrm>
        </p:grpSpPr>
        <p:cxnSp>
          <p:nvCxnSpPr>
            <p:cNvPr id="19" name="Straight Connector 16"/>
            <p:cNvCxnSpPr>
              <a:stCxn id="20" idx="4"/>
              <a:endCxn id="28" idx="0"/>
            </p:cNvCxnSpPr>
            <p:nvPr/>
          </p:nvCxnSpPr>
          <p:spPr>
            <a:xfrm flipH="1">
              <a:off x="2909150" y="3301253"/>
              <a:ext cx="1425" cy="149209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0" name="Oval 17"/>
            <p:cNvSpPr/>
            <p:nvPr/>
          </p:nvSpPr>
          <p:spPr>
            <a:xfrm>
              <a:off x="2845435" y="3170977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1" name="稻壳儿搜索【幻雨工作室】_9"/>
          <p:cNvGrpSpPr/>
          <p:nvPr/>
        </p:nvGrpSpPr>
        <p:grpSpPr>
          <a:xfrm>
            <a:off x="6031258" y="3150046"/>
            <a:ext cx="130279" cy="282311"/>
            <a:chOff x="6031255" y="3168150"/>
            <a:chExt cx="130279" cy="282311"/>
          </a:xfrm>
        </p:grpSpPr>
        <p:cxnSp>
          <p:nvCxnSpPr>
            <p:cNvPr id="22" name="Straight Connector 19"/>
            <p:cNvCxnSpPr>
              <a:stCxn id="23" idx="4"/>
              <a:endCxn id="34" idx="0"/>
            </p:cNvCxnSpPr>
            <p:nvPr/>
          </p:nvCxnSpPr>
          <p:spPr>
            <a:xfrm flipH="1">
              <a:off x="6094994" y="3298426"/>
              <a:ext cx="1401" cy="15203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3" name="Oval 20"/>
            <p:cNvSpPr/>
            <p:nvPr/>
          </p:nvSpPr>
          <p:spPr>
            <a:xfrm>
              <a:off x="6031255" y="3168150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4" name="稻壳儿搜索【幻雨工作室】_10"/>
          <p:cNvGrpSpPr/>
          <p:nvPr/>
        </p:nvGrpSpPr>
        <p:grpSpPr>
          <a:xfrm>
            <a:off x="9250051" y="3151928"/>
            <a:ext cx="130279" cy="280429"/>
            <a:chOff x="9250048" y="3170033"/>
            <a:chExt cx="130279" cy="280429"/>
          </a:xfrm>
        </p:grpSpPr>
        <p:cxnSp>
          <p:nvCxnSpPr>
            <p:cNvPr id="25" name="Straight Connector 22"/>
            <p:cNvCxnSpPr>
              <a:stCxn id="26" idx="4"/>
              <a:endCxn id="43" idx="0"/>
            </p:cNvCxnSpPr>
            <p:nvPr/>
          </p:nvCxnSpPr>
          <p:spPr>
            <a:xfrm flipH="1">
              <a:off x="9313789" y="3300309"/>
              <a:ext cx="1399" cy="15015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6" name="Oval 23"/>
            <p:cNvSpPr/>
            <p:nvPr/>
          </p:nvSpPr>
          <p:spPr>
            <a:xfrm>
              <a:off x="9250048" y="3170033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7" name="稻壳儿搜索【幻雨工作室】_11"/>
          <p:cNvGrpSpPr/>
          <p:nvPr/>
        </p:nvGrpSpPr>
        <p:grpSpPr>
          <a:xfrm>
            <a:off x="2526684" y="3450464"/>
            <a:ext cx="764938" cy="764922"/>
            <a:chOff x="2617810" y="3541589"/>
            <a:chExt cx="582684" cy="582672"/>
          </a:xfrm>
        </p:grpSpPr>
        <p:sp>
          <p:nvSpPr>
            <p:cNvPr id="28" name="Oval 25"/>
            <p:cNvSpPr/>
            <p:nvPr/>
          </p:nvSpPr>
          <p:spPr>
            <a:xfrm>
              <a:off x="261781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29" name="Oval 26"/>
            <p:cNvSpPr/>
            <p:nvPr/>
          </p:nvSpPr>
          <p:spPr>
            <a:xfrm>
              <a:off x="2716822" y="3640600"/>
              <a:ext cx="384660" cy="384651"/>
            </a:xfrm>
            <a:prstGeom prst="ellipse">
              <a:avLst/>
            </a:prstGeom>
            <a:noFill/>
            <a:ln w="889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30" name="稻壳儿搜索【幻雨工作室】_12"/>
          <p:cNvGrpSpPr/>
          <p:nvPr/>
        </p:nvGrpSpPr>
        <p:grpSpPr>
          <a:xfrm>
            <a:off x="4131955" y="3450464"/>
            <a:ext cx="764938" cy="764922"/>
            <a:chOff x="4223080" y="3541589"/>
            <a:chExt cx="582684" cy="582672"/>
          </a:xfrm>
        </p:grpSpPr>
        <p:sp>
          <p:nvSpPr>
            <p:cNvPr id="31" name="Oval 28"/>
            <p:cNvSpPr/>
            <p:nvPr/>
          </p:nvSpPr>
          <p:spPr>
            <a:xfrm>
              <a:off x="422308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32" name="Oval 29"/>
            <p:cNvSpPr/>
            <p:nvPr/>
          </p:nvSpPr>
          <p:spPr>
            <a:xfrm>
              <a:off x="4322092" y="3640600"/>
              <a:ext cx="384660" cy="384651"/>
            </a:xfrm>
            <a:prstGeom prst="ellipse">
              <a:avLst/>
            </a:prstGeom>
            <a:solidFill>
              <a:srgbClr val="F4F4F4"/>
            </a:solidFill>
            <a:ln w="889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sp>
        <p:nvSpPr>
          <p:cNvPr id="34" name="稻壳儿搜索【幻雨工作室】_13"/>
          <p:cNvSpPr/>
          <p:nvPr/>
        </p:nvSpPr>
        <p:spPr>
          <a:xfrm>
            <a:off x="5712528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38" name="稻壳儿搜索【幻雨工作室】_14"/>
          <p:cNvSpPr/>
          <p:nvPr/>
        </p:nvSpPr>
        <p:spPr>
          <a:xfrm>
            <a:off x="5842509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0" name="稻壳儿搜索【幻雨工作室】_15"/>
          <p:cNvSpPr/>
          <p:nvPr/>
        </p:nvSpPr>
        <p:spPr>
          <a:xfrm>
            <a:off x="7318632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1" name="稻壳儿搜索【幻雨工作室】_16"/>
          <p:cNvSpPr/>
          <p:nvPr/>
        </p:nvSpPr>
        <p:spPr>
          <a:xfrm>
            <a:off x="7448613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3" name="稻壳儿搜索【幻雨工作室】_17"/>
          <p:cNvSpPr/>
          <p:nvPr/>
        </p:nvSpPr>
        <p:spPr>
          <a:xfrm>
            <a:off x="8931323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4" name="稻壳儿搜索【幻雨工作室】_18"/>
          <p:cNvSpPr/>
          <p:nvPr/>
        </p:nvSpPr>
        <p:spPr>
          <a:xfrm>
            <a:off x="9061304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5" name="稻壳儿搜索【幻雨工作室】_19"/>
          <p:cNvSpPr/>
          <p:nvPr/>
        </p:nvSpPr>
        <p:spPr>
          <a:xfrm>
            <a:off x="2526685" y="4629182"/>
            <a:ext cx="3593506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三门峡手机端查询视图编写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搜索【幻雨工作室】_20"/>
          <p:cNvSpPr/>
          <p:nvPr/>
        </p:nvSpPr>
        <p:spPr>
          <a:xfrm>
            <a:off x="6347485" y="4629182"/>
            <a:ext cx="331153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项目开发前端技术支持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搜索【幻雨工作室】_22"/>
          <p:cNvSpPr/>
          <p:nvPr/>
        </p:nvSpPr>
        <p:spPr>
          <a:xfrm>
            <a:off x="4578728" y="2242940"/>
            <a:ext cx="282654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旧技术升级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稻壳儿搜索【幻雨工作室】_23"/>
          <p:cNvSpPr/>
          <p:nvPr/>
        </p:nvSpPr>
        <p:spPr>
          <a:xfrm>
            <a:off x="941491" y="2246809"/>
            <a:ext cx="3807893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农房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数据解析入库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0" name="稻壳儿搜索【幻雨工作室】_22"/>
          <p:cNvSpPr/>
          <p:nvPr/>
        </p:nvSpPr>
        <p:spPr>
          <a:xfrm>
            <a:off x="7682433" y="2246808"/>
            <a:ext cx="3262717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打造全市通办全新页面视图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3947335" y="204880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01134" y="99568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015701" y="286543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855361" y="182458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286662" y="2397696"/>
            <a:ext cx="2758280" cy="1476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豫市办</a:t>
            </a:r>
          </a:p>
        </p:txBody>
      </p:sp>
      <p:sp>
        <p:nvSpPr>
          <p:cNvPr id="39" name="稻壳儿搜索【幻雨工作室】_13"/>
          <p:cNvSpPr/>
          <p:nvPr/>
        </p:nvSpPr>
        <p:spPr>
          <a:xfrm>
            <a:off x="8063967" y="2382816"/>
            <a:ext cx="3514172" cy="2092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微信个人中心优化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搭建其它调试入口</a:t>
            </a:r>
            <a:endParaRPr lang="id-ID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稻壳儿搜索【幻雨工作室】_2"/>
          <p:cNvSpPr txBox="1"/>
          <p:nvPr/>
        </p:nvSpPr>
        <p:spPr>
          <a:xfrm>
            <a:off x="4902963" y="2942416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便民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03096" y="3756536"/>
            <a:ext cx="4669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6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7A76"/>
      </a:accent1>
      <a:accent2>
        <a:srgbClr val="DADADA"/>
      </a:accent2>
      <a:accent3>
        <a:srgbClr val="077A76"/>
      </a:accent3>
      <a:accent4>
        <a:srgbClr val="DADADA"/>
      </a:accent4>
      <a:accent5>
        <a:srgbClr val="077A76"/>
      </a:accent5>
      <a:accent6>
        <a:srgbClr val="DADAD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296</Words>
  <Application>Microsoft Office PowerPoint</Application>
  <PresentationFormat>宽屏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Noto Sans S Chinese</vt:lpstr>
      <vt:lpstr>等线</vt:lpstr>
      <vt:lpstr>等线 Light</vt:lpstr>
      <vt:lpstr>华文细黑</vt:lpstr>
      <vt:lpstr>华文新魏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宋 玉彬</cp:lastModifiedBy>
  <cp:revision>269</cp:revision>
  <dcterms:created xsi:type="dcterms:W3CDTF">2019-10-29T06:48:00Z</dcterms:created>
  <dcterms:modified xsi:type="dcterms:W3CDTF">2021-01-11T12:51:45Z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