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3" r:id="rId7"/>
    <p:sldId id="262" r:id="rId8"/>
    <p:sldId id="273" r:id="rId9"/>
    <p:sldId id="274" r:id="rId10"/>
    <p:sldId id="261" r:id="rId11"/>
    <p:sldId id="265" r:id="rId12"/>
    <p:sldId id="267" r:id="rId13"/>
    <p:sldId id="275" r:id="rId14"/>
    <p:sldId id="264" r:id="rId15"/>
    <p:sldId id="276" r:id="rId16"/>
    <p:sldId id="278" r:id="rId17"/>
    <p:sldId id="277" r:id="rId18"/>
    <p:sldId id="279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A7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557606" y="546203"/>
            <a:ext cx="11076789" cy="57655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183553" y="184202"/>
            <a:ext cx="11824894" cy="6489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3036-735A-4F73-8A57-F3B7DC1096A2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FDE2-6C95-49E9-B15B-A54B89CF7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698625"/>
            <a:ext cx="647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年终述职报告</a:t>
            </a:r>
            <a:endParaRPr lang="zh-CN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3"/>
          <p:cNvSpPr/>
          <p:nvPr/>
        </p:nvSpPr>
        <p:spPr>
          <a:xfrm flipH="1">
            <a:off x="3155330" y="5135046"/>
            <a:ext cx="6085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：宋玉彬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部门：研发部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8" name="稻壳儿搜索【幻雨工作室】_5"/>
          <p:cNvSpPr/>
          <p:nvPr/>
        </p:nvSpPr>
        <p:spPr bwMode="auto">
          <a:xfrm>
            <a:off x="7234448" y="1592906"/>
            <a:ext cx="1025866" cy="1025733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6"/>
          <p:cNvSpPr/>
          <p:nvPr/>
        </p:nvSpPr>
        <p:spPr bwMode="auto">
          <a:xfrm>
            <a:off x="6605634" y="2618641"/>
            <a:ext cx="1027663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7"/>
          <p:cNvSpPr/>
          <p:nvPr/>
        </p:nvSpPr>
        <p:spPr bwMode="auto">
          <a:xfrm>
            <a:off x="5583357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8"/>
          <p:cNvSpPr/>
          <p:nvPr/>
        </p:nvSpPr>
        <p:spPr bwMode="auto">
          <a:xfrm>
            <a:off x="4950951" y="1592906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9"/>
          <p:cNvSpPr/>
          <p:nvPr/>
        </p:nvSpPr>
        <p:spPr bwMode="auto">
          <a:xfrm>
            <a:off x="3928678" y="1592906"/>
            <a:ext cx="1022274" cy="1025733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3" name="稻壳儿搜索【幻雨工作室】_10"/>
          <p:cNvSpPr/>
          <p:nvPr/>
        </p:nvSpPr>
        <p:spPr bwMode="auto">
          <a:xfrm>
            <a:off x="3928678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5" name="稻壳儿搜索【幻雨工作室】_11"/>
          <p:cNvSpPr/>
          <p:nvPr/>
        </p:nvSpPr>
        <p:spPr bwMode="auto">
          <a:xfrm>
            <a:off x="4950951" y="3247372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8" name="稻壳儿搜索【幻雨工作室】_12"/>
          <p:cNvSpPr/>
          <p:nvPr/>
        </p:nvSpPr>
        <p:spPr bwMode="auto">
          <a:xfrm>
            <a:off x="4950951" y="4273107"/>
            <a:ext cx="1025866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3" name="稻壳儿搜索【幻雨工作室】_17"/>
          <p:cNvSpPr/>
          <p:nvPr/>
        </p:nvSpPr>
        <p:spPr>
          <a:xfrm>
            <a:off x="8260315" y="1592907"/>
            <a:ext cx="375301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稻壳儿搜索【幻雨工作室】_18"/>
          <p:cNvSpPr/>
          <p:nvPr/>
        </p:nvSpPr>
        <p:spPr>
          <a:xfrm>
            <a:off x="177691" y="4913653"/>
            <a:ext cx="477326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5" name="稻壳儿搜索【幻雨工作室】_19"/>
          <p:cNvSpPr/>
          <p:nvPr/>
        </p:nvSpPr>
        <p:spPr>
          <a:xfrm>
            <a:off x="6057665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稻壳儿搜索【幻雨工作室】_20"/>
          <p:cNvSpPr/>
          <p:nvPr/>
        </p:nvSpPr>
        <p:spPr>
          <a:xfrm>
            <a:off x="4402984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稻壳儿搜索【幻雨工作室】_21"/>
          <p:cNvSpPr/>
          <p:nvPr/>
        </p:nvSpPr>
        <p:spPr>
          <a:xfrm>
            <a:off x="4402984" y="3721478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稻壳儿搜索【幻雨工作室】_23"/>
          <p:cNvSpPr>
            <a:spLocks noEditPoints="1"/>
          </p:cNvSpPr>
          <p:nvPr/>
        </p:nvSpPr>
        <p:spPr bwMode="auto">
          <a:xfrm>
            <a:off x="4723271" y="2396349"/>
            <a:ext cx="458954" cy="458954"/>
          </a:xfrm>
          <a:custGeom>
            <a:avLst/>
            <a:gdLst>
              <a:gd name="T0" fmla="*/ 251 w 251"/>
              <a:gd name="T1" fmla="*/ 100 h 251"/>
              <a:gd name="T2" fmla="*/ 218 w 251"/>
              <a:gd name="T3" fmla="*/ 111 h 251"/>
              <a:gd name="T4" fmla="*/ 140 w 251"/>
              <a:gd name="T5" fmla="*/ 33 h 251"/>
              <a:gd name="T6" fmla="*/ 151 w 251"/>
              <a:gd name="T7" fmla="*/ 0 h 251"/>
              <a:gd name="T8" fmla="*/ 251 w 251"/>
              <a:gd name="T9" fmla="*/ 100 h 251"/>
              <a:gd name="T10" fmla="*/ 122 w 251"/>
              <a:gd name="T11" fmla="*/ 51 h 251"/>
              <a:gd name="T12" fmla="*/ 200 w 251"/>
              <a:gd name="T13" fmla="*/ 129 h 251"/>
              <a:gd name="T14" fmla="*/ 200 w 251"/>
              <a:gd name="T15" fmla="*/ 129 h 251"/>
              <a:gd name="T16" fmla="*/ 166 w 251"/>
              <a:gd name="T17" fmla="*/ 207 h 251"/>
              <a:gd name="T18" fmla="*/ 33 w 251"/>
              <a:gd name="T19" fmla="*/ 251 h 251"/>
              <a:gd name="T20" fmla="*/ 0 w 251"/>
              <a:gd name="T21" fmla="*/ 218 h 251"/>
              <a:gd name="T22" fmla="*/ 44 w 251"/>
              <a:gd name="T23" fmla="*/ 84 h 251"/>
              <a:gd name="T24" fmla="*/ 122 w 251"/>
              <a:gd name="T25" fmla="*/ 51 h 251"/>
              <a:gd name="T26" fmla="*/ 181 w 251"/>
              <a:gd name="T27" fmla="*/ 133 h 251"/>
              <a:gd name="T28" fmla="*/ 118 w 251"/>
              <a:gd name="T29" fmla="*/ 70 h 251"/>
              <a:gd name="T30" fmla="*/ 57 w 251"/>
              <a:gd name="T31" fmla="*/ 96 h 251"/>
              <a:gd name="T32" fmla="*/ 18 w 251"/>
              <a:gd name="T33" fmla="*/ 214 h 251"/>
              <a:gd name="T34" fmla="*/ 22 w 251"/>
              <a:gd name="T35" fmla="*/ 218 h 251"/>
              <a:gd name="T36" fmla="*/ 91 w 251"/>
              <a:gd name="T37" fmla="*/ 149 h 251"/>
              <a:gd name="T38" fmla="*/ 95 w 251"/>
              <a:gd name="T39" fmla="*/ 122 h 251"/>
              <a:gd name="T40" fmla="*/ 129 w 251"/>
              <a:gd name="T41" fmla="*/ 122 h 251"/>
              <a:gd name="T42" fmla="*/ 129 w 251"/>
              <a:gd name="T43" fmla="*/ 156 h 251"/>
              <a:gd name="T44" fmla="*/ 102 w 251"/>
              <a:gd name="T45" fmla="*/ 160 h 251"/>
              <a:gd name="T46" fmla="*/ 33 w 251"/>
              <a:gd name="T47" fmla="*/ 229 h 251"/>
              <a:gd name="T48" fmla="*/ 37 w 251"/>
              <a:gd name="T49" fmla="*/ 233 h 251"/>
              <a:gd name="T50" fmla="*/ 155 w 251"/>
              <a:gd name="T51" fmla="*/ 194 h 251"/>
              <a:gd name="T52" fmla="*/ 181 w 251"/>
              <a:gd name="T53" fmla="*/ 1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1" h="251">
                <a:moveTo>
                  <a:pt x="251" y="100"/>
                </a:moveTo>
                <a:cubicBezTo>
                  <a:pt x="218" y="111"/>
                  <a:pt x="218" y="111"/>
                  <a:pt x="218" y="111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51" y="0"/>
                  <a:pt x="151" y="0"/>
                  <a:pt x="151" y="0"/>
                </a:cubicBezTo>
                <a:lnTo>
                  <a:pt x="251" y="100"/>
                </a:lnTo>
                <a:close/>
                <a:moveTo>
                  <a:pt x="122" y="51"/>
                </a:moveTo>
                <a:cubicBezTo>
                  <a:pt x="200" y="129"/>
                  <a:pt x="200" y="129"/>
                  <a:pt x="200" y="129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166" y="207"/>
                  <a:pt x="166" y="207"/>
                  <a:pt x="166" y="207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0" y="218"/>
                  <a:pt x="0" y="218"/>
                  <a:pt x="0" y="218"/>
                </a:cubicBezTo>
                <a:cubicBezTo>
                  <a:pt x="44" y="84"/>
                  <a:pt x="44" y="84"/>
                  <a:pt x="44" y="84"/>
                </a:cubicBezTo>
                <a:lnTo>
                  <a:pt x="122" y="51"/>
                </a:lnTo>
                <a:close/>
                <a:moveTo>
                  <a:pt x="181" y="133"/>
                </a:moveTo>
                <a:cubicBezTo>
                  <a:pt x="118" y="70"/>
                  <a:pt x="118" y="70"/>
                  <a:pt x="118" y="70"/>
                </a:cubicBezTo>
                <a:cubicBezTo>
                  <a:pt x="57" y="96"/>
                  <a:pt x="57" y="96"/>
                  <a:pt x="57" y="96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40"/>
                  <a:pt x="88" y="130"/>
                  <a:pt x="95" y="122"/>
                </a:cubicBezTo>
                <a:cubicBezTo>
                  <a:pt x="104" y="113"/>
                  <a:pt x="119" y="113"/>
                  <a:pt x="129" y="122"/>
                </a:cubicBezTo>
                <a:cubicBezTo>
                  <a:pt x="138" y="132"/>
                  <a:pt x="138" y="146"/>
                  <a:pt x="129" y="156"/>
                </a:cubicBezTo>
                <a:cubicBezTo>
                  <a:pt x="121" y="163"/>
                  <a:pt x="111" y="164"/>
                  <a:pt x="102" y="160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37" y="233"/>
                  <a:pt x="37" y="233"/>
                  <a:pt x="37" y="233"/>
                </a:cubicBezTo>
                <a:cubicBezTo>
                  <a:pt x="155" y="194"/>
                  <a:pt x="155" y="194"/>
                  <a:pt x="155" y="194"/>
                </a:cubicBezTo>
                <a:lnTo>
                  <a:pt x="181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24"/>
          <p:cNvSpPr>
            <a:spLocks noEditPoints="1"/>
          </p:cNvSpPr>
          <p:nvPr/>
        </p:nvSpPr>
        <p:spPr bwMode="auto">
          <a:xfrm>
            <a:off x="4775068" y="4033934"/>
            <a:ext cx="355361" cy="474615"/>
          </a:xfrm>
          <a:custGeom>
            <a:avLst/>
            <a:gdLst>
              <a:gd name="T0" fmla="*/ 173 w 188"/>
              <a:gd name="T1" fmla="*/ 16 h 251"/>
              <a:gd name="T2" fmla="*/ 188 w 188"/>
              <a:gd name="T3" fmla="*/ 16 h 251"/>
              <a:gd name="T4" fmla="*/ 188 w 188"/>
              <a:gd name="T5" fmla="*/ 0 h 251"/>
              <a:gd name="T6" fmla="*/ 0 w 188"/>
              <a:gd name="T7" fmla="*/ 0 h 251"/>
              <a:gd name="T8" fmla="*/ 0 w 188"/>
              <a:gd name="T9" fmla="*/ 16 h 251"/>
              <a:gd name="T10" fmla="*/ 15 w 188"/>
              <a:gd name="T11" fmla="*/ 16 h 251"/>
              <a:gd name="T12" fmla="*/ 15 w 188"/>
              <a:gd name="T13" fmla="*/ 31 h 251"/>
              <a:gd name="T14" fmla="*/ 23 w 188"/>
              <a:gd name="T15" fmla="*/ 31 h 251"/>
              <a:gd name="T16" fmla="*/ 48 w 188"/>
              <a:gd name="T17" fmla="*/ 118 h 251"/>
              <a:gd name="T18" fmla="*/ 61 w 188"/>
              <a:gd name="T19" fmla="*/ 126 h 251"/>
              <a:gd name="T20" fmla="*/ 48 w 188"/>
              <a:gd name="T21" fmla="*/ 134 h 251"/>
              <a:gd name="T22" fmla="*/ 23 w 188"/>
              <a:gd name="T23" fmla="*/ 220 h 251"/>
              <a:gd name="T24" fmla="*/ 15 w 188"/>
              <a:gd name="T25" fmla="*/ 220 h 251"/>
              <a:gd name="T26" fmla="*/ 15 w 188"/>
              <a:gd name="T27" fmla="*/ 236 h 251"/>
              <a:gd name="T28" fmla="*/ 0 w 188"/>
              <a:gd name="T29" fmla="*/ 236 h 251"/>
              <a:gd name="T30" fmla="*/ 0 w 188"/>
              <a:gd name="T31" fmla="*/ 251 h 251"/>
              <a:gd name="T32" fmla="*/ 188 w 188"/>
              <a:gd name="T33" fmla="*/ 251 h 251"/>
              <a:gd name="T34" fmla="*/ 188 w 188"/>
              <a:gd name="T35" fmla="*/ 236 h 251"/>
              <a:gd name="T36" fmla="*/ 173 w 188"/>
              <a:gd name="T37" fmla="*/ 236 h 251"/>
              <a:gd name="T38" fmla="*/ 173 w 188"/>
              <a:gd name="T39" fmla="*/ 220 h 251"/>
              <a:gd name="T40" fmla="*/ 165 w 188"/>
              <a:gd name="T41" fmla="*/ 220 h 251"/>
              <a:gd name="T42" fmla="*/ 140 w 188"/>
              <a:gd name="T43" fmla="*/ 134 h 251"/>
              <a:gd name="T44" fmla="*/ 127 w 188"/>
              <a:gd name="T45" fmla="*/ 126 h 251"/>
              <a:gd name="T46" fmla="*/ 140 w 188"/>
              <a:gd name="T47" fmla="*/ 118 h 251"/>
              <a:gd name="T48" fmla="*/ 165 w 188"/>
              <a:gd name="T49" fmla="*/ 31 h 251"/>
              <a:gd name="T50" fmla="*/ 173 w 188"/>
              <a:gd name="T51" fmla="*/ 31 h 251"/>
              <a:gd name="T52" fmla="*/ 173 w 188"/>
              <a:gd name="T53" fmla="*/ 16 h 251"/>
              <a:gd name="T54" fmla="*/ 131 w 188"/>
              <a:gd name="T55" fmla="*/ 105 h 251"/>
              <a:gd name="T56" fmla="*/ 110 w 188"/>
              <a:gd name="T57" fmla="*/ 116 h 251"/>
              <a:gd name="T58" fmla="*/ 110 w 188"/>
              <a:gd name="T59" fmla="*/ 136 h 251"/>
              <a:gd name="T60" fmla="*/ 131 w 188"/>
              <a:gd name="T61" fmla="*/ 146 h 251"/>
              <a:gd name="T62" fmla="*/ 150 w 188"/>
              <a:gd name="T63" fmla="*/ 217 h 251"/>
              <a:gd name="T64" fmla="*/ 148 w 188"/>
              <a:gd name="T65" fmla="*/ 220 h 251"/>
              <a:gd name="T66" fmla="*/ 132 w 188"/>
              <a:gd name="T67" fmla="*/ 220 h 251"/>
              <a:gd name="T68" fmla="*/ 120 w 188"/>
              <a:gd name="T69" fmla="*/ 183 h 251"/>
              <a:gd name="T70" fmla="*/ 102 w 188"/>
              <a:gd name="T71" fmla="*/ 174 h 251"/>
              <a:gd name="T72" fmla="*/ 102 w 188"/>
              <a:gd name="T73" fmla="*/ 109 h 251"/>
              <a:gd name="T74" fmla="*/ 128 w 188"/>
              <a:gd name="T75" fmla="*/ 98 h 251"/>
              <a:gd name="T76" fmla="*/ 143 w 188"/>
              <a:gd name="T77" fmla="*/ 79 h 251"/>
              <a:gd name="T78" fmla="*/ 46 w 188"/>
              <a:gd name="T79" fmla="*/ 79 h 251"/>
              <a:gd name="T80" fmla="*/ 60 w 188"/>
              <a:gd name="T81" fmla="*/ 98 h 251"/>
              <a:gd name="T82" fmla="*/ 86 w 188"/>
              <a:gd name="T83" fmla="*/ 109 h 251"/>
              <a:gd name="T84" fmla="*/ 86 w 188"/>
              <a:gd name="T85" fmla="*/ 174 h 251"/>
              <a:gd name="T86" fmla="*/ 68 w 188"/>
              <a:gd name="T87" fmla="*/ 183 h 251"/>
              <a:gd name="T88" fmla="*/ 56 w 188"/>
              <a:gd name="T89" fmla="*/ 220 h 251"/>
              <a:gd name="T90" fmla="*/ 40 w 188"/>
              <a:gd name="T91" fmla="*/ 220 h 251"/>
              <a:gd name="T92" fmla="*/ 38 w 188"/>
              <a:gd name="T93" fmla="*/ 217 h 251"/>
              <a:gd name="T94" fmla="*/ 57 w 188"/>
              <a:gd name="T95" fmla="*/ 146 h 251"/>
              <a:gd name="T96" fmla="*/ 78 w 188"/>
              <a:gd name="T97" fmla="*/ 136 h 251"/>
              <a:gd name="T98" fmla="*/ 78 w 188"/>
              <a:gd name="T99" fmla="*/ 116 h 251"/>
              <a:gd name="T100" fmla="*/ 57 w 188"/>
              <a:gd name="T101" fmla="*/ 105 h 251"/>
              <a:gd name="T102" fmla="*/ 38 w 188"/>
              <a:gd name="T103" fmla="*/ 34 h 251"/>
              <a:gd name="T104" fmla="*/ 40 w 188"/>
              <a:gd name="T105" fmla="*/ 31 h 251"/>
              <a:gd name="T106" fmla="*/ 148 w 188"/>
              <a:gd name="T107" fmla="*/ 31 h 251"/>
              <a:gd name="T108" fmla="*/ 150 w 188"/>
              <a:gd name="T109" fmla="*/ 34 h 251"/>
              <a:gd name="T110" fmla="*/ 131 w 188"/>
              <a:gd name="T111" fmla="*/ 10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8" h="251">
                <a:moveTo>
                  <a:pt x="173" y="16"/>
                </a:moveTo>
                <a:cubicBezTo>
                  <a:pt x="188" y="16"/>
                  <a:pt x="188" y="16"/>
                  <a:pt x="188" y="16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1"/>
                  <a:pt x="15" y="31"/>
                  <a:pt x="15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2" y="62"/>
                  <a:pt x="21" y="98"/>
                  <a:pt x="48" y="118"/>
                </a:cubicBezTo>
                <a:cubicBezTo>
                  <a:pt x="52" y="121"/>
                  <a:pt x="56" y="123"/>
                  <a:pt x="61" y="126"/>
                </a:cubicBezTo>
                <a:cubicBezTo>
                  <a:pt x="56" y="128"/>
                  <a:pt x="52" y="130"/>
                  <a:pt x="48" y="134"/>
                </a:cubicBezTo>
                <a:cubicBezTo>
                  <a:pt x="21" y="154"/>
                  <a:pt x="12" y="189"/>
                  <a:pt x="23" y="220"/>
                </a:cubicBezTo>
                <a:cubicBezTo>
                  <a:pt x="15" y="220"/>
                  <a:pt x="15" y="220"/>
                  <a:pt x="15" y="220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88" y="251"/>
                  <a:pt x="188" y="251"/>
                  <a:pt x="188" y="251"/>
                </a:cubicBezTo>
                <a:cubicBezTo>
                  <a:pt x="188" y="236"/>
                  <a:pt x="188" y="236"/>
                  <a:pt x="188" y="236"/>
                </a:cubicBezTo>
                <a:cubicBezTo>
                  <a:pt x="173" y="236"/>
                  <a:pt x="173" y="236"/>
                  <a:pt x="173" y="236"/>
                </a:cubicBezTo>
                <a:cubicBezTo>
                  <a:pt x="173" y="220"/>
                  <a:pt x="173" y="220"/>
                  <a:pt x="173" y="220"/>
                </a:cubicBezTo>
                <a:cubicBezTo>
                  <a:pt x="165" y="220"/>
                  <a:pt x="165" y="220"/>
                  <a:pt x="165" y="220"/>
                </a:cubicBezTo>
                <a:cubicBezTo>
                  <a:pt x="177" y="189"/>
                  <a:pt x="167" y="154"/>
                  <a:pt x="140" y="134"/>
                </a:cubicBezTo>
                <a:cubicBezTo>
                  <a:pt x="136" y="130"/>
                  <a:pt x="132" y="128"/>
                  <a:pt x="127" y="126"/>
                </a:cubicBezTo>
                <a:cubicBezTo>
                  <a:pt x="132" y="123"/>
                  <a:pt x="136" y="121"/>
                  <a:pt x="140" y="118"/>
                </a:cubicBezTo>
                <a:cubicBezTo>
                  <a:pt x="167" y="98"/>
                  <a:pt x="177" y="62"/>
                  <a:pt x="165" y="31"/>
                </a:cubicBezTo>
                <a:cubicBezTo>
                  <a:pt x="173" y="31"/>
                  <a:pt x="173" y="31"/>
                  <a:pt x="173" y="31"/>
                </a:cubicBezTo>
                <a:lnTo>
                  <a:pt x="173" y="16"/>
                </a:lnTo>
                <a:close/>
                <a:moveTo>
                  <a:pt x="131" y="105"/>
                </a:moveTo>
                <a:cubicBezTo>
                  <a:pt x="124" y="110"/>
                  <a:pt x="117" y="114"/>
                  <a:pt x="110" y="116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17" y="138"/>
                  <a:pt x="124" y="141"/>
                  <a:pt x="131" y="146"/>
                </a:cubicBezTo>
                <a:cubicBezTo>
                  <a:pt x="152" y="163"/>
                  <a:pt x="160" y="192"/>
                  <a:pt x="150" y="217"/>
                </a:cubicBezTo>
                <a:cubicBezTo>
                  <a:pt x="148" y="220"/>
                  <a:pt x="148" y="220"/>
                  <a:pt x="148" y="220"/>
                </a:cubicBezTo>
                <a:cubicBezTo>
                  <a:pt x="132" y="220"/>
                  <a:pt x="132" y="220"/>
                  <a:pt x="132" y="220"/>
                </a:cubicBezTo>
                <a:cubicBezTo>
                  <a:pt x="135" y="207"/>
                  <a:pt x="131" y="193"/>
                  <a:pt x="120" y="183"/>
                </a:cubicBezTo>
                <a:cubicBezTo>
                  <a:pt x="115" y="178"/>
                  <a:pt x="109" y="175"/>
                  <a:pt x="102" y="174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11" y="108"/>
                  <a:pt x="120" y="104"/>
                  <a:pt x="128" y="98"/>
                </a:cubicBezTo>
                <a:cubicBezTo>
                  <a:pt x="134" y="93"/>
                  <a:pt x="139" y="86"/>
                  <a:pt x="143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9" y="86"/>
                  <a:pt x="54" y="93"/>
                  <a:pt x="60" y="98"/>
                </a:cubicBezTo>
                <a:cubicBezTo>
                  <a:pt x="68" y="104"/>
                  <a:pt x="77" y="108"/>
                  <a:pt x="86" y="109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79" y="175"/>
                  <a:pt x="73" y="178"/>
                  <a:pt x="68" y="183"/>
                </a:cubicBezTo>
                <a:cubicBezTo>
                  <a:pt x="57" y="193"/>
                  <a:pt x="53" y="207"/>
                  <a:pt x="56" y="220"/>
                </a:cubicBezTo>
                <a:cubicBezTo>
                  <a:pt x="40" y="220"/>
                  <a:pt x="40" y="220"/>
                  <a:pt x="40" y="220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28" y="192"/>
                  <a:pt x="36" y="163"/>
                  <a:pt x="57" y="146"/>
                </a:cubicBezTo>
                <a:cubicBezTo>
                  <a:pt x="64" y="141"/>
                  <a:pt x="71" y="138"/>
                  <a:pt x="78" y="13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1" y="114"/>
                  <a:pt x="64" y="110"/>
                  <a:pt x="57" y="105"/>
                </a:cubicBezTo>
                <a:cubicBezTo>
                  <a:pt x="36" y="89"/>
                  <a:pt x="28" y="60"/>
                  <a:pt x="38" y="34"/>
                </a:cubicBezTo>
                <a:cubicBezTo>
                  <a:pt x="40" y="31"/>
                  <a:pt x="40" y="31"/>
                  <a:pt x="40" y="31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60" y="60"/>
                  <a:pt x="152" y="89"/>
                  <a:pt x="131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稻壳儿搜索【幻雨工作室】_26"/>
          <p:cNvSpPr>
            <a:spLocks noEditPoints="1"/>
          </p:cNvSpPr>
          <p:nvPr/>
        </p:nvSpPr>
        <p:spPr bwMode="auto">
          <a:xfrm>
            <a:off x="6386269" y="2404665"/>
            <a:ext cx="442320" cy="442322"/>
          </a:xfrm>
          <a:custGeom>
            <a:avLst/>
            <a:gdLst>
              <a:gd name="T0" fmla="*/ 201 w 206"/>
              <a:gd name="T1" fmla="*/ 35 h 206"/>
              <a:gd name="T2" fmla="*/ 179 w 206"/>
              <a:gd name="T3" fmla="*/ 57 h 206"/>
              <a:gd name="T4" fmla="*/ 157 w 206"/>
              <a:gd name="T5" fmla="*/ 57 h 206"/>
              <a:gd name="T6" fmla="*/ 148 w 206"/>
              <a:gd name="T7" fmla="*/ 49 h 206"/>
              <a:gd name="T8" fmla="*/ 148 w 206"/>
              <a:gd name="T9" fmla="*/ 27 h 206"/>
              <a:gd name="T10" fmla="*/ 171 w 206"/>
              <a:gd name="T11" fmla="*/ 4 h 206"/>
              <a:gd name="T12" fmla="*/ 128 w 206"/>
              <a:gd name="T13" fmla="*/ 16 h 206"/>
              <a:gd name="T14" fmla="*/ 117 w 206"/>
              <a:gd name="T15" fmla="*/ 58 h 206"/>
              <a:gd name="T16" fmla="*/ 58 w 206"/>
              <a:gd name="T17" fmla="*/ 118 h 206"/>
              <a:gd name="T18" fmla="*/ 15 w 206"/>
              <a:gd name="T19" fmla="*/ 129 h 206"/>
              <a:gd name="T20" fmla="*/ 4 w 206"/>
              <a:gd name="T21" fmla="*/ 171 h 206"/>
              <a:gd name="T22" fmla="*/ 27 w 206"/>
              <a:gd name="T23" fmla="*/ 149 h 206"/>
              <a:gd name="T24" fmla="*/ 49 w 206"/>
              <a:gd name="T25" fmla="*/ 149 h 206"/>
              <a:gd name="T26" fmla="*/ 57 w 206"/>
              <a:gd name="T27" fmla="*/ 157 h 206"/>
              <a:gd name="T28" fmla="*/ 57 w 206"/>
              <a:gd name="T29" fmla="*/ 179 h 206"/>
              <a:gd name="T30" fmla="*/ 34 w 206"/>
              <a:gd name="T31" fmla="*/ 202 h 206"/>
              <a:gd name="T32" fmla="*/ 77 w 206"/>
              <a:gd name="T33" fmla="*/ 191 h 206"/>
              <a:gd name="T34" fmla="*/ 88 w 206"/>
              <a:gd name="T35" fmla="*/ 148 h 206"/>
              <a:gd name="T36" fmla="*/ 148 w 206"/>
              <a:gd name="T37" fmla="*/ 89 h 206"/>
              <a:gd name="T38" fmla="*/ 190 w 206"/>
              <a:gd name="T39" fmla="*/ 77 h 206"/>
              <a:gd name="T40" fmla="*/ 201 w 206"/>
              <a:gd name="T41" fmla="*/ 35 h 206"/>
              <a:gd name="T42" fmla="*/ 127 w 206"/>
              <a:gd name="T43" fmla="*/ 89 h 206"/>
              <a:gd name="T44" fmla="*/ 89 w 206"/>
              <a:gd name="T45" fmla="*/ 127 h 206"/>
              <a:gd name="T46" fmla="*/ 79 w 206"/>
              <a:gd name="T47" fmla="*/ 127 h 206"/>
              <a:gd name="T48" fmla="*/ 79 w 206"/>
              <a:gd name="T49" fmla="*/ 117 h 206"/>
              <a:gd name="T50" fmla="*/ 117 w 206"/>
              <a:gd name="T51" fmla="*/ 78 h 206"/>
              <a:gd name="T52" fmla="*/ 127 w 206"/>
              <a:gd name="T53" fmla="*/ 78 h 206"/>
              <a:gd name="T54" fmla="*/ 127 w 206"/>
              <a:gd name="T55" fmla="*/ 8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206">
                <a:moveTo>
                  <a:pt x="201" y="35"/>
                </a:moveTo>
                <a:cubicBezTo>
                  <a:pt x="179" y="57"/>
                  <a:pt x="179" y="57"/>
                  <a:pt x="179" y="57"/>
                </a:cubicBezTo>
                <a:cubicBezTo>
                  <a:pt x="173" y="63"/>
                  <a:pt x="163" y="63"/>
                  <a:pt x="157" y="57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2" y="43"/>
                  <a:pt x="142" y="33"/>
                  <a:pt x="148" y="27"/>
                </a:cubicBezTo>
                <a:cubicBezTo>
                  <a:pt x="171" y="4"/>
                  <a:pt x="171" y="4"/>
                  <a:pt x="171" y="4"/>
                </a:cubicBezTo>
                <a:cubicBezTo>
                  <a:pt x="156" y="0"/>
                  <a:pt x="140" y="4"/>
                  <a:pt x="128" y="16"/>
                </a:cubicBezTo>
                <a:cubicBezTo>
                  <a:pt x="117" y="27"/>
                  <a:pt x="113" y="44"/>
                  <a:pt x="117" y="5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43" y="114"/>
                  <a:pt x="27" y="117"/>
                  <a:pt x="15" y="129"/>
                </a:cubicBezTo>
                <a:cubicBezTo>
                  <a:pt x="4" y="140"/>
                  <a:pt x="0" y="157"/>
                  <a:pt x="4" y="171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33" y="143"/>
                  <a:pt x="43" y="143"/>
                  <a:pt x="49" y="149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63" y="163"/>
                  <a:pt x="63" y="173"/>
                  <a:pt x="57" y="179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49" y="206"/>
                  <a:pt x="65" y="202"/>
                  <a:pt x="77" y="191"/>
                </a:cubicBezTo>
                <a:cubicBezTo>
                  <a:pt x="89" y="179"/>
                  <a:pt x="92" y="163"/>
                  <a:pt x="88" y="148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62" y="93"/>
                  <a:pt x="179" y="89"/>
                  <a:pt x="190" y="77"/>
                </a:cubicBezTo>
                <a:cubicBezTo>
                  <a:pt x="202" y="66"/>
                  <a:pt x="206" y="49"/>
                  <a:pt x="201" y="35"/>
                </a:cubicBezTo>
                <a:close/>
                <a:moveTo>
                  <a:pt x="127" y="89"/>
                </a:moveTo>
                <a:cubicBezTo>
                  <a:pt x="89" y="127"/>
                  <a:pt x="89" y="127"/>
                  <a:pt x="89" y="127"/>
                </a:cubicBezTo>
                <a:cubicBezTo>
                  <a:pt x="86" y="130"/>
                  <a:pt x="82" y="130"/>
                  <a:pt x="79" y="127"/>
                </a:cubicBezTo>
                <a:cubicBezTo>
                  <a:pt x="76" y="124"/>
                  <a:pt x="76" y="120"/>
                  <a:pt x="79" y="11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0" y="76"/>
                  <a:pt x="124" y="76"/>
                  <a:pt x="127" y="78"/>
                </a:cubicBezTo>
                <a:cubicBezTo>
                  <a:pt x="130" y="81"/>
                  <a:pt x="130" y="86"/>
                  <a:pt x="127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稻壳儿搜索【幻雨工作室】_27"/>
          <p:cNvSpPr/>
          <p:nvPr/>
        </p:nvSpPr>
        <p:spPr>
          <a:xfrm>
            <a:off x="7859569" y="2326251"/>
            <a:ext cx="366392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服务端解决问题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29"/>
          <p:cNvSpPr/>
          <p:nvPr/>
        </p:nvSpPr>
        <p:spPr>
          <a:xfrm>
            <a:off x="1288254" y="2165512"/>
            <a:ext cx="3334093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花博园选址项目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30"/>
          <p:cNvSpPr/>
          <p:nvPr/>
        </p:nvSpPr>
        <p:spPr>
          <a:xfrm>
            <a:off x="6386269" y="4132003"/>
            <a:ext cx="366392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平台前端功能逻辑日常维护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9" name="稻壳儿搜索【幻雨工作室】_5"/>
          <p:cNvSpPr/>
          <p:nvPr/>
        </p:nvSpPr>
        <p:spPr>
          <a:xfrm>
            <a:off x="978794" y="1547446"/>
            <a:ext cx="9818160" cy="3799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13"/>
          <p:cNvSpPr/>
          <p:nvPr/>
        </p:nvSpPr>
        <p:spPr>
          <a:xfrm>
            <a:off x="1216433" y="1637267"/>
            <a:ext cx="9334335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首页页面优化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审批办件、接口监控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综合管理平台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5556048" y="3686198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95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20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处理现场反馈界面问题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参与中介端项目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协助后端开发人员、给予前端技术支持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稻壳儿搜索【幻雨工作室】_9"/>
          <p:cNvSpPr>
            <a:spLocks noEditPoints="1"/>
          </p:cNvSpPr>
          <p:nvPr/>
        </p:nvSpPr>
        <p:spPr bwMode="auto">
          <a:xfrm>
            <a:off x="5299318" y="3261789"/>
            <a:ext cx="975173" cy="1085830"/>
          </a:xfrm>
          <a:custGeom>
            <a:avLst/>
            <a:gdLst>
              <a:gd name="T0" fmla="*/ 248 w 273"/>
              <a:gd name="T1" fmla="*/ 226 h 304"/>
              <a:gd name="T2" fmla="*/ 90 w 273"/>
              <a:gd name="T3" fmla="*/ 249 h 304"/>
              <a:gd name="T4" fmla="*/ 90 w 273"/>
              <a:gd name="T5" fmla="*/ 269 h 304"/>
              <a:gd name="T6" fmla="*/ 81 w 273"/>
              <a:gd name="T7" fmla="*/ 279 h 304"/>
              <a:gd name="T8" fmla="*/ 10 w 273"/>
              <a:gd name="T9" fmla="*/ 279 h 304"/>
              <a:gd name="T10" fmla="*/ 0 w 273"/>
              <a:gd name="T11" fmla="*/ 269 h 304"/>
              <a:gd name="T12" fmla="*/ 0 w 273"/>
              <a:gd name="T13" fmla="*/ 103 h 304"/>
              <a:gd name="T14" fmla="*/ 10 w 273"/>
              <a:gd name="T15" fmla="*/ 93 h 304"/>
              <a:gd name="T16" fmla="*/ 81 w 273"/>
              <a:gd name="T17" fmla="*/ 93 h 304"/>
              <a:gd name="T18" fmla="*/ 90 w 273"/>
              <a:gd name="T19" fmla="*/ 103 h 304"/>
              <a:gd name="T20" fmla="*/ 90 w 273"/>
              <a:gd name="T21" fmla="*/ 114 h 304"/>
              <a:gd name="T22" fmla="*/ 142 w 273"/>
              <a:gd name="T23" fmla="*/ 35 h 304"/>
              <a:gd name="T24" fmla="*/ 178 w 273"/>
              <a:gd name="T25" fmla="*/ 0 h 304"/>
              <a:gd name="T26" fmla="*/ 221 w 273"/>
              <a:gd name="T27" fmla="*/ 59 h 304"/>
              <a:gd name="T28" fmla="*/ 211 w 273"/>
              <a:gd name="T29" fmla="*/ 96 h 304"/>
              <a:gd name="T30" fmla="*/ 217 w 273"/>
              <a:gd name="T31" fmla="*/ 96 h 304"/>
              <a:gd name="T32" fmla="*/ 261 w 273"/>
              <a:gd name="T33" fmla="*/ 144 h 304"/>
              <a:gd name="T34" fmla="*/ 257 w 273"/>
              <a:gd name="T35" fmla="*/ 187 h 304"/>
              <a:gd name="T36" fmla="*/ 248 w 273"/>
              <a:gd name="T37" fmla="*/ 226 h 304"/>
              <a:gd name="T38" fmla="*/ 219 w 273"/>
              <a:gd name="T39" fmla="*/ 181 h 304"/>
              <a:gd name="T40" fmla="*/ 222 w 273"/>
              <a:gd name="T41" fmla="*/ 154 h 304"/>
              <a:gd name="T42" fmla="*/ 222 w 273"/>
              <a:gd name="T43" fmla="*/ 149 h 304"/>
              <a:gd name="T44" fmla="*/ 217 w 273"/>
              <a:gd name="T45" fmla="*/ 120 h 304"/>
              <a:gd name="T46" fmla="*/ 191 w 273"/>
              <a:gd name="T47" fmla="*/ 120 h 304"/>
              <a:gd name="T48" fmla="*/ 178 w 273"/>
              <a:gd name="T49" fmla="*/ 109 h 304"/>
              <a:gd name="T50" fmla="*/ 196 w 273"/>
              <a:gd name="T51" fmla="*/ 59 h 304"/>
              <a:gd name="T52" fmla="*/ 178 w 273"/>
              <a:gd name="T53" fmla="*/ 24 h 304"/>
              <a:gd name="T54" fmla="*/ 166 w 273"/>
              <a:gd name="T55" fmla="*/ 38 h 304"/>
              <a:gd name="T56" fmla="*/ 90 w 273"/>
              <a:gd name="T57" fmla="*/ 144 h 304"/>
              <a:gd name="T58" fmla="*/ 90 w 273"/>
              <a:gd name="T59" fmla="*/ 222 h 304"/>
              <a:gd name="T60" fmla="*/ 196 w 273"/>
              <a:gd name="T61" fmla="*/ 247 h 304"/>
              <a:gd name="T62" fmla="*/ 210 w 273"/>
              <a:gd name="T63" fmla="*/ 218 h 304"/>
              <a:gd name="T64" fmla="*/ 209 w 273"/>
              <a:gd name="T65" fmla="*/ 212 h 304"/>
              <a:gd name="T66" fmla="*/ 219 w 273"/>
              <a:gd name="T67" fmla="*/ 186 h 304"/>
              <a:gd name="T68" fmla="*/ 219 w 273"/>
              <a:gd name="T69" fmla="*/ 18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3" h="304">
                <a:moveTo>
                  <a:pt x="248" y="226"/>
                </a:moveTo>
                <a:cubicBezTo>
                  <a:pt x="273" y="304"/>
                  <a:pt x="104" y="262"/>
                  <a:pt x="90" y="249"/>
                </a:cubicBezTo>
                <a:cubicBezTo>
                  <a:pt x="90" y="269"/>
                  <a:pt x="90" y="269"/>
                  <a:pt x="90" y="269"/>
                </a:cubicBezTo>
                <a:cubicBezTo>
                  <a:pt x="90" y="275"/>
                  <a:pt x="86" y="279"/>
                  <a:pt x="81" y="279"/>
                </a:cubicBezTo>
                <a:cubicBezTo>
                  <a:pt x="10" y="279"/>
                  <a:pt x="10" y="279"/>
                  <a:pt x="10" y="279"/>
                </a:cubicBezTo>
                <a:cubicBezTo>
                  <a:pt x="5" y="279"/>
                  <a:pt x="0" y="275"/>
                  <a:pt x="0" y="2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8"/>
                  <a:pt x="5" y="93"/>
                  <a:pt x="10" y="93"/>
                </a:cubicBezTo>
                <a:cubicBezTo>
                  <a:pt x="81" y="93"/>
                  <a:pt x="81" y="93"/>
                  <a:pt x="81" y="93"/>
                </a:cubicBezTo>
                <a:cubicBezTo>
                  <a:pt x="86" y="93"/>
                  <a:pt x="90" y="98"/>
                  <a:pt x="90" y="10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24" y="92"/>
                  <a:pt x="141" y="37"/>
                  <a:pt x="142" y="35"/>
                </a:cubicBezTo>
                <a:cubicBezTo>
                  <a:pt x="147" y="13"/>
                  <a:pt x="160" y="0"/>
                  <a:pt x="178" y="0"/>
                </a:cubicBezTo>
                <a:cubicBezTo>
                  <a:pt x="198" y="0"/>
                  <a:pt x="221" y="19"/>
                  <a:pt x="221" y="59"/>
                </a:cubicBezTo>
                <a:cubicBezTo>
                  <a:pt x="221" y="69"/>
                  <a:pt x="217" y="84"/>
                  <a:pt x="211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42" y="96"/>
                  <a:pt x="271" y="108"/>
                  <a:pt x="261" y="144"/>
                </a:cubicBezTo>
                <a:cubicBezTo>
                  <a:pt x="271" y="161"/>
                  <a:pt x="265" y="180"/>
                  <a:pt x="257" y="187"/>
                </a:cubicBezTo>
                <a:cubicBezTo>
                  <a:pt x="265" y="202"/>
                  <a:pt x="258" y="218"/>
                  <a:pt x="248" y="226"/>
                </a:cubicBezTo>
                <a:close/>
                <a:moveTo>
                  <a:pt x="219" y="181"/>
                </a:moveTo>
                <a:cubicBezTo>
                  <a:pt x="244" y="181"/>
                  <a:pt x="245" y="155"/>
                  <a:pt x="222" y="154"/>
                </a:cubicBezTo>
                <a:cubicBezTo>
                  <a:pt x="218" y="153"/>
                  <a:pt x="218" y="149"/>
                  <a:pt x="222" y="149"/>
                </a:cubicBezTo>
                <a:cubicBezTo>
                  <a:pt x="245" y="149"/>
                  <a:pt x="241" y="120"/>
                  <a:pt x="217" y="120"/>
                </a:cubicBezTo>
                <a:cubicBezTo>
                  <a:pt x="191" y="120"/>
                  <a:pt x="191" y="120"/>
                  <a:pt x="191" y="120"/>
                </a:cubicBezTo>
                <a:cubicBezTo>
                  <a:pt x="182" y="120"/>
                  <a:pt x="178" y="115"/>
                  <a:pt x="178" y="109"/>
                </a:cubicBezTo>
                <a:cubicBezTo>
                  <a:pt x="178" y="99"/>
                  <a:pt x="196" y="76"/>
                  <a:pt x="196" y="59"/>
                </a:cubicBezTo>
                <a:cubicBezTo>
                  <a:pt x="196" y="37"/>
                  <a:pt x="185" y="24"/>
                  <a:pt x="178" y="24"/>
                </a:cubicBezTo>
                <a:cubicBezTo>
                  <a:pt x="171" y="24"/>
                  <a:pt x="167" y="30"/>
                  <a:pt x="166" y="38"/>
                </a:cubicBezTo>
                <a:cubicBezTo>
                  <a:pt x="161" y="72"/>
                  <a:pt x="123" y="129"/>
                  <a:pt x="90" y="144"/>
                </a:cubicBezTo>
                <a:cubicBezTo>
                  <a:pt x="90" y="222"/>
                  <a:pt x="90" y="222"/>
                  <a:pt x="90" y="222"/>
                </a:cubicBezTo>
                <a:cubicBezTo>
                  <a:pt x="137" y="244"/>
                  <a:pt x="177" y="246"/>
                  <a:pt x="196" y="247"/>
                </a:cubicBezTo>
                <a:cubicBezTo>
                  <a:pt x="226" y="248"/>
                  <a:pt x="240" y="225"/>
                  <a:pt x="210" y="218"/>
                </a:cubicBezTo>
                <a:cubicBezTo>
                  <a:pt x="204" y="217"/>
                  <a:pt x="204" y="212"/>
                  <a:pt x="209" y="212"/>
                </a:cubicBezTo>
                <a:cubicBezTo>
                  <a:pt x="240" y="212"/>
                  <a:pt x="242" y="189"/>
                  <a:pt x="219" y="186"/>
                </a:cubicBezTo>
                <a:cubicBezTo>
                  <a:pt x="214" y="185"/>
                  <a:pt x="214" y="181"/>
                  <a:pt x="219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720778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审美提升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成长收获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720778" y="4253071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提高了快速定位问题与解决问题的能力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9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7994873" y="2062196"/>
            <a:ext cx="325657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加强审美能力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后台技术薄弱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不足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7906797" y="4313713"/>
            <a:ext cx="4070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文档编写能力、语言组织能力薄弱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不足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37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635369" y="2062196"/>
            <a:ext cx="3123273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168434" y="2015516"/>
            <a:ext cx="3126337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2000362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工作目标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168435" y="4270215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不限于技术水平上的全面发展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目标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66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13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带领前端团队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技术全栈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个人规划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99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385666"/>
            <a:ext cx="647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dirty="0"/>
              <a:t>Thanks!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稻壳儿搜索【幻雨工作室】_1"/>
          <p:cNvSpPr/>
          <p:nvPr/>
        </p:nvSpPr>
        <p:spPr>
          <a:xfrm>
            <a:off x="2383846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2"/>
          <p:cNvSpPr txBox="1">
            <a:spLocks noChangeArrowheads="1"/>
          </p:cNvSpPr>
          <p:nvPr/>
        </p:nvSpPr>
        <p:spPr bwMode="auto">
          <a:xfrm>
            <a:off x="3259230" y="187231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电子政务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6" name="稻壳儿搜索【幻雨工作室】_3"/>
          <p:cNvSpPr/>
          <p:nvPr/>
        </p:nvSpPr>
        <p:spPr>
          <a:xfrm>
            <a:off x="6022919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搜索【幻雨工作室】_4"/>
          <p:cNvSpPr txBox="1">
            <a:spLocks noChangeArrowheads="1"/>
          </p:cNvSpPr>
          <p:nvPr/>
        </p:nvSpPr>
        <p:spPr bwMode="auto">
          <a:xfrm>
            <a:off x="6891219" y="1871876"/>
            <a:ext cx="3438883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3" name="稻壳儿搜索【幻雨工作室】_5"/>
          <p:cNvSpPr/>
          <p:nvPr/>
        </p:nvSpPr>
        <p:spPr>
          <a:xfrm>
            <a:off x="2383846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稻壳儿搜索【幻雨工作室】_6"/>
          <p:cNvSpPr txBox="1">
            <a:spLocks noChangeArrowheads="1"/>
          </p:cNvSpPr>
          <p:nvPr/>
        </p:nvSpPr>
        <p:spPr bwMode="auto">
          <a:xfrm>
            <a:off x="3259230" y="326403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5" name="稻壳儿搜索【幻雨工作室】_7"/>
          <p:cNvSpPr/>
          <p:nvPr/>
        </p:nvSpPr>
        <p:spPr>
          <a:xfrm>
            <a:off x="6022920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稻壳儿搜索【幻雨工作室】_8"/>
          <p:cNvSpPr txBox="1">
            <a:spLocks noChangeArrowheads="1"/>
          </p:cNvSpPr>
          <p:nvPr/>
        </p:nvSpPr>
        <p:spPr bwMode="auto">
          <a:xfrm>
            <a:off x="6902851" y="3264039"/>
            <a:ext cx="3268604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7" name="稻壳儿搜索【幻雨工作室】_9"/>
          <p:cNvSpPr/>
          <p:nvPr/>
        </p:nvSpPr>
        <p:spPr>
          <a:xfrm>
            <a:off x="832048" y="812427"/>
            <a:ext cx="3269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1" name="稻壳儿搜索【幻雨工作室】_5"/>
          <p:cNvSpPr/>
          <p:nvPr/>
        </p:nvSpPr>
        <p:spPr>
          <a:xfrm>
            <a:off x="2383846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搜索【幻雨工作室】_6"/>
          <p:cNvSpPr txBox="1">
            <a:spLocks noChangeArrowheads="1"/>
          </p:cNvSpPr>
          <p:nvPr/>
        </p:nvSpPr>
        <p:spPr bwMode="auto">
          <a:xfrm>
            <a:off x="3259230" y="4539047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3" name="稻壳儿搜索【幻雨工作室】_7"/>
          <p:cNvSpPr/>
          <p:nvPr/>
        </p:nvSpPr>
        <p:spPr>
          <a:xfrm>
            <a:off x="6022920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搜索【幻雨工作室】_8"/>
          <p:cNvSpPr txBox="1">
            <a:spLocks noChangeArrowheads="1"/>
          </p:cNvSpPr>
          <p:nvPr/>
        </p:nvSpPr>
        <p:spPr bwMode="auto">
          <a:xfrm>
            <a:off x="6902851" y="4539047"/>
            <a:ext cx="297523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6" y="545574"/>
            <a:ext cx="271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  <p:sp>
        <p:nvSpPr>
          <p:cNvPr id="19" name="稻壳儿搜索【幻雨工作室】_5"/>
          <p:cNvSpPr>
            <a:spLocks noChangeArrowheads="1"/>
          </p:cNvSpPr>
          <p:nvPr/>
        </p:nvSpPr>
        <p:spPr bwMode="auto">
          <a:xfrm>
            <a:off x="1174326" y="3034180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23" name="稻壳儿搜索【幻雨工作室】_9"/>
          <p:cNvSpPr/>
          <p:nvPr/>
        </p:nvSpPr>
        <p:spPr bwMode="auto">
          <a:xfrm>
            <a:off x="1432717" y="3252688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16"/>
          <p:cNvSpPr/>
          <p:nvPr/>
        </p:nvSpPr>
        <p:spPr>
          <a:xfrm>
            <a:off x="2296992" y="1275452"/>
            <a:ext cx="863090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</a:t>
            </a:r>
            <a:endParaRPr lang="en-US" altLang="zh-CN" dirty="0">
              <a:solidFill>
                <a:srgbClr val="077A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项目策划生成项目前端页面编写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实现地图基本操作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稻壳儿搜索【幻雨工作室】_17"/>
          <p:cNvSpPr/>
          <p:nvPr/>
        </p:nvSpPr>
        <p:spPr>
          <a:xfrm>
            <a:off x="2296991" y="2784135"/>
            <a:ext cx="8360445" cy="141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打造手机端一张图移动应用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GIS-Vue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前端工程、编写页面视图及基本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功能开发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稻壳儿搜索【幻雨工作室】_18"/>
          <p:cNvSpPr/>
          <p:nvPr/>
        </p:nvSpPr>
        <p:spPr>
          <a:xfrm>
            <a:off x="2296991" y="4511049"/>
            <a:ext cx="836044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电子政务</a:t>
            </a:r>
            <a:r>
              <a:rPr lang="en-US" altLang="zh-CN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负责手机端打包、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更新及适配处理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5" name="稻壳儿搜索【幻雨工作室】_21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3" name="稻壳儿搜索【幻雨工作室】_5"/>
          <p:cNvSpPr>
            <a:spLocks noChangeArrowheads="1"/>
          </p:cNvSpPr>
          <p:nvPr/>
        </p:nvSpPr>
        <p:spPr bwMode="auto">
          <a:xfrm>
            <a:off x="1165081" y="1450238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4" name="稻壳儿搜索【幻雨工作室】_9"/>
          <p:cNvSpPr/>
          <p:nvPr/>
        </p:nvSpPr>
        <p:spPr bwMode="auto">
          <a:xfrm>
            <a:off x="1432717" y="1701143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稻壳儿搜索【幻雨工作室】_5"/>
          <p:cNvSpPr>
            <a:spLocks noChangeArrowheads="1"/>
          </p:cNvSpPr>
          <p:nvPr/>
        </p:nvSpPr>
        <p:spPr bwMode="auto">
          <a:xfrm>
            <a:off x="1174326" y="4511049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9" name="稻壳儿搜索【幻雨工作室】_9"/>
          <p:cNvSpPr/>
          <p:nvPr/>
        </p:nvSpPr>
        <p:spPr bwMode="auto">
          <a:xfrm>
            <a:off x="1433955" y="4765326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4184202" y="3739564"/>
            <a:ext cx="5127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20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8" name="稻壳儿搜索【幻雨工作室】_5"/>
          <p:cNvCxnSpPr/>
          <p:nvPr/>
        </p:nvCxnSpPr>
        <p:spPr>
          <a:xfrm flipH="1">
            <a:off x="-1003" y="3840186"/>
            <a:ext cx="12192000" cy="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</p:cxnSp>
      <p:grpSp>
        <p:nvGrpSpPr>
          <p:cNvPr id="9" name="稻壳儿搜索【幻雨工作室】_6"/>
          <p:cNvGrpSpPr/>
          <p:nvPr/>
        </p:nvGrpSpPr>
        <p:grpSpPr>
          <a:xfrm>
            <a:off x="4448449" y="4251600"/>
            <a:ext cx="130279" cy="280319"/>
            <a:chOff x="4448446" y="4215383"/>
            <a:chExt cx="130279" cy="280319"/>
          </a:xfrm>
        </p:grpSpPr>
        <p:cxnSp>
          <p:nvCxnSpPr>
            <p:cNvPr id="10" name="Straight Connector 10"/>
            <p:cNvCxnSpPr>
              <a:stCxn id="31" idx="4"/>
              <a:endCxn id="11" idx="0"/>
            </p:cNvCxnSpPr>
            <p:nvPr/>
          </p:nvCxnSpPr>
          <p:spPr>
            <a:xfrm flipH="1">
              <a:off x="4513586" y="4215383"/>
              <a:ext cx="835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1" name="Oval 11"/>
            <p:cNvSpPr/>
            <p:nvPr/>
          </p:nvSpPr>
          <p:spPr>
            <a:xfrm>
              <a:off x="4448446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2" name="稻壳儿搜索【幻雨工作室】_7"/>
          <p:cNvGrpSpPr/>
          <p:nvPr/>
        </p:nvGrpSpPr>
        <p:grpSpPr>
          <a:xfrm>
            <a:off x="7632771" y="4251600"/>
            <a:ext cx="130279" cy="280319"/>
            <a:chOff x="7632768" y="4215383"/>
            <a:chExt cx="130279" cy="280319"/>
          </a:xfrm>
        </p:grpSpPr>
        <p:cxnSp>
          <p:nvCxnSpPr>
            <p:cNvPr id="13" name="Straight Connector 13"/>
            <p:cNvCxnSpPr>
              <a:stCxn id="40" idx="4"/>
              <a:endCxn id="15" idx="0"/>
            </p:cNvCxnSpPr>
            <p:nvPr/>
          </p:nvCxnSpPr>
          <p:spPr>
            <a:xfrm flipH="1">
              <a:off x="7697908" y="4215383"/>
              <a:ext cx="3190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5" name="Oval 14"/>
            <p:cNvSpPr/>
            <p:nvPr/>
          </p:nvSpPr>
          <p:spPr>
            <a:xfrm>
              <a:off x="7632768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8" name="稻壳儿搜索【幻雨工作室】_8"/>
          <p:cNvGrpSpPr/>
          <p:nvPr/>
        </p:nvGrpSpPr>
        <p:grpSpPr>
          <a:xfrm>
            <a:off x="2845438" y="3152872"/>
            <a:ext cx="130279" cy="279485"/>
            <a:chOff x="2845435" y="3170977"/>
            <a:chExt cx="130279" cy="279485"/>
          </a:xfrm>
        </p:grpSpPr>
        <p:cxnSp>
          <p:nvCxnSpPr>
            <p:cNvPr id="19" name="Straight Connector 16"/>
            <p:cNvCxnSpPr>
              <a:stCxn id="20" idx="4"/>
              <a:endCxn id="28" idx="0"/>
            </p:cNvCxnSpPr>
            <p:nvPr/>
          </p:nvCxnSpPr>
          <p:spPr>
            <a:xfrm flipH="1">
              <a:off x="2909150" y="3301253"/>
              <a:ext cx="1425" cy="149209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0" name="Oval 17"/>
            <p:cNvSpPr/>
            <p:nvPr/>
          </p:nvSpPr>
          <p:spPr>
            <a:xfrm>
              <a:off x="2845435" y="3170977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1" name="稻壳儿搜索【幻雨工作室】_9"/>
          <p:cNvGrpSpPr/>
          <p:nvPr/>
        </p:nvGrpSpPr>
        <p:grpSpPr>
          <a:xfrm>
            <a:off x="6031258" y="3150046"/>
            <a:ext cx="130279" cy="282311"/>
            <a:chOff x="6031255" y="3168150"/>
            <a:chExt cx="130279" cy="282311"/>
          </a:xfrm>
        </p:grpSpPr>
        <p:cxnSp>
          <p:nvCxnSpPr>
            <p:cNvPr id="22" name="Straight Connector 19"/>
            <p:cNvCxnSpPr>
              <a:stCxn id="23" idx="4"/>
              <a:endCxn id="34" idx="0"/>
            </p:cNvCxnSpPr>
            <p:nvPr/>
          </p:nvCxnSpPr>
          <p:spPr>
            <a:xfrm flipH="1">
              <a:off x="6094994" y="3298426"/>
              <a:ext cx="1401" cy="15203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3" name="Oval 20"/>
            <p:cNvSpPr/>
            <p:nvPr/>
          </p:nvSpPr>
          <p:spPr>
            <a:xfrm>
              <a:off x="6031255" y="3168150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4" name="稻壳儿搜索【幻雨工作室】_10"/>
          <p:cNvGrpSpPr/>
          <p:nvPr/>
        </p:nvGrpSpPr>
        <p:grpSpPr>
          <a:xfrm>
            <a:off x="9250051" y="3151928"/>
            <a:ext cx="130279" cy="280429"/>
            <a:chOff x="9250048" y="3170033"/>
            <a:chExt cx="130279" cy="280429"/>
          </a:xfrm>
        </p:grpSpPr>
        <p:cxnSp>
          <p:nvCxnSpPr>
            <p:cNvPr id="25" name="Straight Connector 22"/>
            <p:cNvCxnSpPr>
              <a:stCxn id="26" idx="4"/>
              <a:endCxn id="43" idx="0"/>
            </p:cNvCxnSpPr>
            <p:nvPr/>
          </p:nvCxnSpPr>
          <p:spPr>
            <a:xfrm flipH="1">
              <a:off x="9313789" y="3300309"/>
              <a:ext cx="1399" cy="15015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6" name="Oval 23"/>
            <p:cNvSpPr/>
            <p:nvPr/>
          </p:nvSpPr>
          <p:spPr>
            <a:xfrm>
              <a:off x="9250048" y="3170033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7" name="稻壳儿搜索【幻雨工作室】_11"/>
          <p:cNvGrpSpPr/>
          <p:nvPr/>
        </p:nvGrpSpPr>
        <p:grpSpPr>
          <a:xfrm>
            <a:off x="2526684" y="3450464"/>
            <a:ext cx="764938" cy="764922"/>
            <a:chOff x="2617810" y="3541589"/>
            <a:chExt cx="582684" cy="582672"/>
          </a:xfrm>
        </p:grpSpPr>
        <p:sp>
          <p:nvSpPr>
            <p:cNvPr id="28" name="Oval 25"/>
            <p:cNvSpPr/>
            <p:nvPr/>
          </p:nvSpPr>
          <p:spPr>
            <a:xfrm>
              <a:off x="261781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29" name="Oval 26"/>
            <p:cNvSpPr/>
            <p:nvPr/>
          </p:nvSpPr>
          <p:spPr>
            <a:xfrm>
              <a:off x="2716822" y="3640600"/>
              <a:ext cx="384660" cy="384651"/>
            </a:xfrm>
            <a:prstGeom prst="ellipse">
              <a:avLst/>
            </a:prstGeom>
            <a:noFill/>
            <a:ln w="889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30" name="稻壳儿搜索【幻雨工作室】_12"/>
          <p:cNvGrpSpPr/>
          <p:nvPr/>
        </p:nvGrpSpPr>
        <p:grpSpPr>
          <a:xfrm>
            <a:off x="4131955" y="3450464"/>
            <a:ext cx="764938" cy="764922"/>
            <a:chOff x="4223080" y="3541589"/>
            <a:chExt cx="582684" cy="582672"/>
          </a:xfrm>
        </p:grpSpPr>
        <p:sp>
          <p:nvSpPr>
            <p:cNvPr id="31" name="Oval 28"/>
            <p:cNvSpPr/>
            <p:nvPr/>
          </p:nvSpPr>
          <p:spPr>
            <a:xfrm>
              <a:off x="422308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32" name="Oval 29"/>
            <p:cNvSpPr/>
            <p:nvPr/>
          </p:nvSpPr>
          <p:spPr>
            <a:xfrm>
              <a:off x="4322092" y="3640600"/>
              <a:ext cx="384660" cy="384651"/>
            </a:xfrm>
            <a:prstGeom prst="ellipse">
              <a:avLst/>
            </a:prstGeom>
            <a:solidFill>
              <a:srgbClr val="F4F4F4"/>
            </a:solidFill>
            <a:ln w="889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sp>
        <p:nvSpPr>
          <p:cNvPr id="34" name="稻壳儿搜索【幻雨工作室】_13"/>
          <p:cNvSpPr/>
          <p:nvPr/>
        </p:nvSpPr>
        <p:spPr>
          <a:xfrm>
            <a:off x="5712528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38" name="稻壳儿搜索【幻雨工作室】_14"/>
          <p:cNvSpPr/>
          <p:nvPr/>
        </p:nvSpPr>
        <p:spPr>
          <a:xfrm>
            <a:off x="5842509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0" name="稻壳儿搜索【幻雨工作室】_15"/>
          <p:cNvSpPr/>
          <p:nvPr/>
        </p:nvSpPr>
        <p:spPr>
          <a:xfrm>
            <a:off x="7318632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1" name="稻壳儿搜索【幻雨工作室】_16"/>
          <p:cNvSpPr/>
          <p:nvPr/>
        </p:nvSpPr>
        <p:spPr>
          <a:xfrm>
            <a:off x="7448613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3" name="稻壳儿搜索【幻雨工作室】_17"/>
          <p:cNvSpPr/>
          <p:nvPr/>
        </p:nvSpPr>
        <p:spPr>
          <a:xfrm>
            <a:off x="8931323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4" name="稻壳儿搜索【幻雨工作室】_18"/>
          <p:cNvSpPr/>
          <p:nvPr/>
        </p:nvSpPr>
        <p:spPr>
          <a:xfrm>
            <a:off x="9061304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5" name="稻壳儿搜索【幻雨工作室】_19"/>
          <p:cNvSpPr/>
          <p:nvPr/>
        </p:nvSpPr>
        <p:spPr>
          <a:xfrm>
            <a:off x="2526685" y="4629182"/>
            <a:ext cx="3593506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三门峡手机端查询视图编写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稻壳儿搜索【幻雨工作室】_20"/>
          <p:cNvSpPr/>
          <p:nvPr/>
        </p:nvSpPr>
        <p:spPr>
          <a:xfrm>
            <a:off x="6347485" y="4629182"/>
            <a:ext cx="331153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项目开发前端技术支持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稻壳儿搜索【幻雨工作室】_22"/>
          <p:cNvSpPr/>
          <p:nvPr/>
        </p:nvSpPr>
        <p:spPr>
          <a:xfrm>
            <a:off x="4578728" y="2242940"/>
            <a:ext cx="2826546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旧技术升级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稻壳儿搜索【幻雨工作室】_23"/>
          <p:cNvSpPr/>
          <p:nvPr/>
        </p:nvSpPr>
        <p:spPr>
          <a:xfrm>
            <a:off x="941491" y="2246809"/>
            <a:ext cx="3807893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农房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数据解析入库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0" name="稻壳儿搜索【幻雨工作室】_22"/>
          <p:cNvSpPr/>
          <p:nvPr/>
        </p:nvSpPr>
        <p:spPr>
          <a:xfrm>
            <a:off x="7682433" y="2246808"/>
            <a:ext cx="3262717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打造全市通办全新页面视图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6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3947335" y="204880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01134" y="99568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015701" y="286543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855361" y="182458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286662" y="2397696"/>
            <a:ext cx="2758280" cy="1476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豫市办</a:t>
            </a:r>
          </a:p>
        </p:txBody>
      </p:sp>
      <p:sp>
        <p:nvSpPr>
          <p:cNvPr id="39" name="稻壳儿搜索【幻雨工作室】_13"/>
          <p:cNvSpPr/>
          <p:nvPr/>
        </p:nvSpPr>
        <p:spPr>
          <a:xfrm>
            <a:off x="8063967" y="2382816"/>
            <a:ext cx="3514172" cy="209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微信个人中心优化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java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搭建其它调试入口</a:t>
            </a:r>
            <a:endParaRPr lang="id-ID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9" name="稻壳儿搜索【幻雨工作室】_2"/>
          <p:cNvSpPr txBox="1"/>
          <p:nvPr/>
        </p:nvSpPr>
        <p:spPr>
          <a:xfrm>
            <a:off x="4902963" y="2942416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便民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1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03096" y="3756536"/>
            <a:ext cx="4669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4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4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7A76"/>
      </a:accent1>
      <a:accent2>
        <a:srgbClr val="DADADA"/>
      </a:accent2>
      <a:accent3>
        <a:srgbClr val="077A76"/>
      </a:accent3>
      <a:accent4>
        <a:srgbClr val="DADADA"/>
      </a:accent4>
      <a:accent5>
        <a:srgbClr val="077A76"/>
      </a:accent5>
      <a:accent6>
        <a:srgbClr val="DADAD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295</Words>
  <Application>Microsoft Office PowerPoint</Application>
  <PresentationFormat>宽屏</PresentationFormat>
  <Paragraphs>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Noto Sans S Chinese</vt:lpstr>
      <vt:lpstr>等线</vt:lpstr>
      <vt:lpstr>等线 Light</vt:lpstr>
      <vt:lpstr>华文细黑</vt:lpstr>
      <vt:lpstr>华文新魏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宋 玉彬</cp:lastModifiedBy>
  <cp:revision>275</cp:revision>
  <dcterms:created xsi:type="dcterms:W3CDTF">2019-10-29T06:48:00Z</dcterms:created>
  <dcterms:modified xsi:type="dcterms:W3CDTF">2021-01-16T11:52:14Z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