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2" r:id="rId3"/>
  </p:sldMasterIdLst>
  <p:notesMasterIdLst>
    <p:notesMasterId r:id="rId20"/>
  </p:notesMasterIdLst>
  <p:handoutMasterIdLst>
    <p:handoutMasterId r:id="rId21"/>
  </p:handoutMasterIdLst>
  <p:sldIdLst>
    <p:sldId id="298" r:id="rId4"/>
    <p:sldId id="341" r:id="rId5"/>
    <p:sldId id="351" r:id="rId6"/>
    <p:sldId id="353" r:id="rId7"/>
    <p:sldId id="352" r:id="rId8"/>
    <p:sldId id="325" r:id="rId9"/>
    <p:sldId id="326" r:id="rId10"/>
    <p:sldId id="259" r:id="rId11"/>
    <p:sldId id="314" r:id="rId12"/>
    <p:sldId id="342" r:id="rId13"/>
    <p:sldId id="310" r:id="rId14"/>
    <p:sldId id="354" r:id="rId15"/>
    <p:sldId id="339" r:id="rId16"/>
    <p:sldId id="355" r:id="rId17"/>
    <p:sldId id="336" r:id="rId18"/>
    <p:sldId id="357" r:id="rId19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0DE"/>
    <a:srgbClr val="1F95BF"/>
    <a:srgbClr val="726968"/>
    <a:srgbClr val="4C4746"/>
    <a:srgbClr val="27ADDD"/>
    <a:srgbClr val="209BC6"/>
    <a:srgbClr val="F4F4F4"/>
    <a:srgbClr val="FFFFFF"/>
    <a:srgbClr val="F8F8F8"/>
    <a:srgbClr val="1F9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3" autoAdjust="0"/>
    <p:restoredTop sz="49635" autoAdjust="0"/>
  </p:normalViewPr>
  <p:slideViewPr>
    <p:cSldViewPr snapToObjects="1">
      <p:cViewPr varScale="1">
        <p:scale>
          <a:sx n="87" d="100"/>
          <a:sy n="87" d="100"/>
        </p:scale>
        <p:origin x="662" y="77"/>
      </p:cViewPr>
      <p:guideLst>
        <p:guide orient="horz" pos="233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2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107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46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2021/2/18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1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DF46FA-1ECC-4723-8683-A8CEDFF278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DF46FA-1ECC-4723-8683-A8CEDFF278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61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360" y="2420888"/>
            <a:ext cx="6334949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947" y="3500388"/>
            <a:ext cx="6336536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147454" y="2886611"/>
            <a:ext cx="1060487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431559" y="2758267"/>
            <a:ext cx="1096957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587" y="1447781"/>
            <a:ext cx="301412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468018" y="3771071"/>
            <a:ext cx="524195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7377300" y="2904248"/>
            <a:ext cx="40121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5278504" y="2574151"/>
            <a:ext cx="981859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3262367" y="3206628"/>
            <a:ext cx="147782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5353101" y="3446016"/>
            <a:ext cx="1834683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9887388" y="2725340"/>
            <a:ext cx="1116940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7943834" y="3624921"/>
            <a:ext cx="52218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11256344" y="2365002"/>
            <a:ext cx="522179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705" y="2795896"/>
            <a:ext cx="169758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3984146" y="2785815"/>
            <a:ext cx="437502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8520449" y="3325063"/>
            <a:ext cx="703632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9240210" y="2909287"/>
            <a:ext cx="36088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9746259" y="3446015"/>
            <a:ext cx="28225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12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159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7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5167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3737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5167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73992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5167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3483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5167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117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907" y="965201"/>
            <a:ext cx="10514536" cy="6350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907" y="1800698"/>
            <a:ext cx="10514536" cy="427707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椭圆 3"/>
          <p:cNvSpPr/>
          <p:nvPr userDrawn="1"/>
        </p:nvSpPr>
        <p:spPr bwMode="auto">
          <a:xfrm>
            <a:off x="11673135" y="6405612"/>
            <a:ext cx="324148" cy="324148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650609" y="6434187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BCBF865-A225-49B7-8C06-A3D8CF7C3037}" type="slidenum">
              <a:rPr lang="zh-CN" altLang="en-US" sz="1200" smtClean="0">
                <a:solidFill>
                  <a:schemeClr val="bg1"/>
                </a:solidFill>
                <a:latin typeface="+mj-ea"/>
                <a:ea typeface="+mj-ea"/>
              </a:rPr>
              <a:t>‹#›</a:t>
            </a:fld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5167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3391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5167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544930" y="7413386"/>
            <a:ext cx="1633031" cy="126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2498163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339510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693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104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1743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339510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32ED5-A07F-4C0D-BE24-42B14668E16B}"/>
              </a:ext>
            </a:extLst>
          </p:cNvPr>
          <p:cNvSpPr/>
          <p:nvPr userDrawn="1"/>
        </p:nvSpPr>
        <p:spPr>
          <a:xfrm>
            <a:off x="913123" y="1403773"/>
            <a:ext cx="2223365" cy="4320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F1D0E0-A003-400B-8684-37FE61773361}"/>
              </a:ext>
            </a:extLst>
          </p:cNvPr>
          <p:cNvSpPr/>
          <p:nvPr userDrawn="1"/>
        </p:nvSpPr>
        <p:spPr>
          <a:xfrm>
            <a:off x="913123" y="5721208"/>
            <a:ext cx="2223365" cy="648000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5B60AF5-72FC-4A3D-BC56-77C65120ED8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14383" y="1659013"/>
            <a:ext cx="1620844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6E13D-AB77-4DD8-A09B-AB5DB9FEF2E6}"/>
              </a:ext>
            </a:extLst>
          </p:cNvPr>
          <p:cNvSpPr/>
          <p:nvPr userDrawn="1"/>
        </p:nvSpPr>
        <p:spPr>
          <a:xfrm>
            <a:off x="3628200" y="1403773"/>
            <a:ext cx="2223365" cy="4320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34DF34-069C-4224-B7F5-05E1F1166D56}"/>
              </a:ext>
            </a:extLst>
          </p:cNvPr>
          <p:cNvSpPr/>
          <p:nvPr userDrawn="1"/>
        </p:nvSpPr>
        <p:spPr>
          <a:xfrm>
            <a:off x="3628200" y="5721208"/>
            <a:ext cx="2223365" cy="648000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01D622C-6570-4AA4-B1B0-B541A4BD95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29460" y="1659013"/>
            <a:ext cx="1620844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1B9CEA-EE94-4685-A50B-55FA6D623BFF}"/>
              </a:ext>
            </a:extLst>
          </p:cNvPr>
          <p:cNvSpPr/>
          <p:nvPr userDrawn="1"/>
        </p:nvSpPr>
        <p:spPr>
          <a:xfrm>
            <a:off x="6343277" y="1403773"/>
            <a:ext cx="2223365" cy="4320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0A7D00-6360-4DFB-9AC2-D99DA6B13DC7}"/>
              </a:ext>
            </a:extLst>
          </p:cNvPr>
          <p:cNvSpPr/>
          <p:nvPr userDrawn="1"/>
        </p:nvSpPr>
        <p:spPr>
          <a:xfrm>
            <a:off x="6343277" y="5721208"/>
            <a:ext cx="2223365" cy="648000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E95A9AB-9D07-4D24-A094-B0314860CC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44538" y="1659013"/>
            <a:ext cx="1620844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B5C41-77E7-44F9-B07F-F8D1EC01BB64}"/>
              </a:ext>
            </a:extLst>
          </p:cNvPr>
          <p:cNvSpPr/>
          <p:nvPr userDrawn="1"/>
        </p:nvSpPr>
        <p:spPr>
          <a:xfrm>
            <a:off x="9058355" y="1403773"/>
            <a:ext cx="2223365" cy="4320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68E317-9A8F-42E8-8C04-9B86A860AA01}"/>
              </a:ext>
            </a:extLst>
          </p:cNvPr>
          <p:cNvSpPr/>
          <p:nvPr userDrawn="1"/>
        </p:nvSpPr>
        <p:spPr>
          <a:xfrm>
            <a:off x="9058355" y="5721208"/>
            <a:ext cx="2223365" cy="648000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D6FC17C-3188-435C-AD8C-0699468E95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59615" y="1659013"/>
            <a:ext cx="1620844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그룹 7">
            <a:extLst>
              <a:ext uri="{FF2B5EF4-FFF2-40B4-BE49-F238E27FC236}">
                <a16:creationId xmlns:a16="http://schemas.microsoft.com/office/drawing/2014/main" id="{075CE920-CE28-4A7F-AF42-D10B4D7A71D8}"/>
              </a:ext>
            </a:extLst>
          </p:cNvPr>
          <p:cNvGrpSpPr/>
          <p:nvPr userDrawn="1"/>
        </p:nvGrpSpPr>
        <p:grpSpPr>
          <a:xfrm>
            <a:off x="1089665" y="3374691"/>
            <a:ext cx="1873182" cy="2308988"/>
            <a:chOff x="1089096" y="3288431"/>
            <a:chExt cx="1872207" cy="2308988"/>
          </a:xfrm>
        </p:grpSpPr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id="{71143A8F-52BD-40FC-A4BB-974498924FA1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1089096" y="3288431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MANGER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 Placeholder 20">
              <a:extLst>
                <a:ext uri="{FF2B5EF4-FFF2-40B4-BE49-F238E27FC236}">
                  <a16:creationId xmlns:a16="http://schemas.microsoft.com/office/drawing/2014/main" id="{1966D3B4-0E79-4496-B5EA-B5B371487F1B}"/>
                </a:ext>
              </a:extLst>
            </p:cNvPr>
            <p:cNvSpPr txBox="1">
              <a:spLocks/>
            </p:cNvSpPr>
            <p:nvPr/>
          </p:nvSpPr>
          <p:spPr>
            <a:xfrm>
              <a:off x="1089097" y="4085253"/>
              <a:ext cx="1872204" cy="151216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 Placeholder 4">
              <a:extLst>
                <a:ext uri="{FF2B5EF4-FFF2-40B4-BE49-F238E27FC236}">
                  <a16:creationId xmlns:a16="http://schemas.microsoft.com/office/drawing/2014/main" id="{2935AEF3-27D6-4D21-95C1-C6A1A7F94044}"/>
                </a:ext>
              </a:extLst>
            </p:cNvPr>
            <p:cNvSpPr txBox="1">
              <a:spLocks/>
            </p:cNvSpPr>
            <p:nvPr/>
          </p:nvSpPr>
          <p:spPr>
            <a:xfrm>
              <a:off x="1089097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8">
            <a:extLst>
              <a:ext uri="{FF2B5EF4-FFF2-40B4-BE49-F238E27FC236}">
                <a16:creationId xmlns:a16="http://schemas.microsoft.com/office/drawing/2014/main" id="{1FB619A6-76BA-44B3-9E43-E3929B6F857D}"/>
              </a:ext>
            </a:extLst>
          </p:cNvPr>
          <p:cNvGrpSpPr/>
          <p:nvPr userDrawn="1"/>
        </p:nvGrpSpPr>
        <p:grpSpPr>
          <a:xfrm>
            <a:off x="3805280" y="3374691"/>
            <a:ext cx="1873182" cy="2308988"/>
            <a:chOff x="3803298" y="3288431"/>
            <a:chExt cx="1872207" cy="2308988"/>
          </a:xfrm>
        </p:grpSpPr>
        <p:sp>
          <p:nvSpPr>
            <p:cNvPr id="21" name="Text Placeholder 3">
              <a:extLst>
                <a:ext uri="{FF2B5EF4-FFF2-40B4-BE49-F238E27FC236}">
                  <a16:creationId xmlns:a16="http://schemas.microsoft.com/office/drawing/2014/main" id="{ADDFE364-38D6-42C8-A0F3-BF16099DF2A6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3803298" y="3288431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 Placeholder 20">
              <a:extLst>
                <a:ext uri="{FF2B5EF4-FFF2-40B4-BE49-F238E27FC236}">
                  <a16:creationId xmlns:a16="http://schemas.microsoft.com/office/drawing/2014/main" id="{92EEB1A0-BE37-4C27-9E1D-07CCC8300546}"/>
                </a:ext>
              </a:extLst>
            </p:cNvPr>
            <p:cNvSpPr txBox="1">
              <a:spLocks/>
            </p:cNvSpPr>
            <p:nvPr/>
          </p:nvSpPr>
          <p:spPr>
            <a:xfrm>
              <a:off x="3803299" y="4085253"/>
              <a:ext cx="1872204" cy="151216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 Placeholder 4">
              <a:extLst>
                <a:ext uri="{FF2B5EF4-FFF2-40B4-BE49-F238E27FC236}">
                  <a16:creationId xmlns:a16="http://schemas.microsoft.com/office/drawing/2014/main" id="{FF9B23A0-905F-41D1-A289-6E30A57869D8}"/>
                </a:ext>
              </a:extLst>
            </p:cNvPr>
            <p:cNvSpPr txBox="1">
              <a:spLocks/>
            </p:cNvSpPr>
            <p:nvPr/>
          </p:nvSpPr>
          <p:spPr>
            <a:xfrm>
              <a:off x="3803299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10">
            <a:extLst>
              <a:ext uri="{FF2B5EF4-FFF2-40B4-BE49-F238E27FC236}">
                <a16:creationId xmlns:a16="http://schemas.microsoft.com/office/drawing/2014/main" id="{C3E37826-BA96-4543-8E7B-043B25B6AE01}"/>
              </a:ext>
            </a:extLst>
          </p:cNvPr>
          <p:cNvGrpSpPr/>
          <p:nvPr userDrawn="1"/>
        </p:nvGrpSpPr>
        <p:grpSpPr>
          <a:xfrm>
            <a:off x="6520896" y="3374691"/>
            <a:ext cx="1873182" cy="2308988"/>
            <a:chOff x="6517500" y="3288431"/>
            <a:chExt cx="1872207" cy="2308988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FF2BDC80-E91B-42FC-ACA6-29119E75CEA5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6517500" y="3288431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MARKETING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 Placeholder 20">
              <a:extLst>
                <a:ext uri="{FF2B5EF4-FFF2-40B4-BE49-F238E27FC236}">
                  <a16:creationId xmlns:a16="http://schemas.microsoft.com/office/drawing/2014/main" id="{B8915C91-E986-4019-9A3F-12B1970C26E1}"/>
                </a:ext>
              </a:extLst>
            </p:cNvPr>
            <p:cNvSpPr txBox="1">
              <a:spLocks/>
            </p:cNvSpPr>
            <p:nvPr/>
          </p:nvSpPr>
          <p:spPr>
            <a:xfrm>
              <a:off x="6517501" y="4085253"/>
              <a:ext cx="1872204" cy="151216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 Placeholder 4">
              <a:extLst>
                <a:ext uri="{FF2B5EF4-FFF2-40B4-BE49-F238E27FC236}">
                  <a16:creationId xmlns:a16="http://schemas.microsoft.com/office/drawing/2014/main" id="{D028D197-9135-47C7-864B-AB564FABE325}"/>
                </a:ext>
              </a:extLst>
            </p:cNvPr>
            <p:cNvSpPr txBox="1">
              <a:spLocks/>
            </p:cNvSpPr>
            <p:nvPr/>
          </p:nvSpPr>
          <p:spPr>
            <a:xfrm>
              <a:off x="6517501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11">
            <a:extLst>
              <a:ext uri="{FF2B5EF4-FFF2-40B4-BE49-F238E27FC236}">
                <a16:creationId xmlns:a16="http://schemas.microsoft.com/office/drawing/2014/main" id="{D9D4E523-8F0B-46B8-9578-EA54F9C0E0FD}"/>
              </a:ext>
            </a:extLst>
          </p:cNvPr>
          <p:cNvGrpSpPr/>
          <p:nvPr userDrawn="1"/>
        </p:nvGrpSpPr>
        <p:grpSpPr>
          <a:xfrm>
            <a:off x="9236511" y="3374694"/>
            <a:ext cx="1873182" cy="2308987"/>
            <a:chOff x="9231701" y="3288432"/>
            <a:chExt cx="1872207" cy="2308987"/>
          </a:xfrm>
        </p:grpSpPr>
        <p:sp>
          <p:nvSpPr>
            <p:cNvPr id="29" name="Text Placeholder 3">
              <a:extLst>
                <a:ext uri="{FF2B5EF4-FFF2-40B4-BE49-F238E27FC236}">
                  <a16:creationId xmlns:a16="http://schemas.microsoft.com/office/drawing/2014/main" id="{BC5CFC53-617F-43D4-B00F-EEC8443029C3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9231701" y="3288432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PLANNER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 Placeholder 20">
              <a:extLst>
                <a:ext uri="{FF2B5EF4-FFF2-40B4-BE49-F238E27FC236}">
                  <a16:creationId xmlns:a16="http://schemas.microsoft.com/office/drawing/2014/main" id="{91DB98F0-61F1-4C0A-951F-54754B7695F0}"/>
                </a:ext>
              </a:extLst>
            </p:cNvPr>
            <p:cNvSpPr txBox="1">
              <a:spLocks/>
            </p:cNvSpPr>
            <p:nvPr/>
          </p:nvSpPr>
          <p:spPr>
            <a:xfrm>
              <a:off x="9231702" y="4085253"/>
              <a:ext cx="1872204" cy="151216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 Placeholder 4">
              <a:extLst>
                <a:ext uri="{FF2B5EF4-FFF2-40B4-BE49-F238E27FC236}">
                  <a16:creationId xmlns:a16="http://schemas.microsoft.com/office/drawing/2014/main" id="{E667B578-689E-41DF-A899-AFBAF8EEB350}"/>
                </a:ext>
              </a:extLst>
            </p:cNvPr>
            <p:cNvSpPr txBox="1">
              <a:spLocks/>
            </p:cNvSpPr>
            <p:nvPr/>
          </p:nvSpPr>
          <p:spPr>
            <a:xfrm>
              <a:off x="9231702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그룹 39">
            <a:extLst>
              <a:ext uri="{FF2B5EF4-FFF2-40B4-BE49-F238E27FC236}">
                <a16:creationId xmlns:a16="http://schemas.microsoft.com/office/drawing/2014/main" id="{59AEC0C2-1658-4DBE-A16E-C1F68C32F0D4}"/>
              </a:ext>
            </a:extLst>
          </p:cNvPr>
          <p:cNvGrpSpPr/>
          <p:nvPr userDrawn="1"/>
        </p:nvGrpSpPr>
        <p:grpSpPr>
          <a:xfrm>
            <a:off x="1172760" y="5825667"/>
            <a:ext cx="1706992" cy="448703"/>
            <a:chOff x="1172148" y="5704896"/>
            <a:chExt cx="1706103" cy="44870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97B0E5-8C02-4EFD-818E-FCAB1C18F1D7}"/>
                </a:ext>
              </a:extLst>
            </p:cNvPr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810BBB-1805-4634-A844-1590B698A393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E1D6AF9-FBD8-499A-9802-37FE243D9214}"/>
                </a:ext>
              </a:extLst>
            </p:cNvPr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6" name="Rounded Rectangle 2">
              <a:extLst>
                <a:ext uri="{FF2B5EF4-FFF2-40B4-BE49-F238E27FC236}">
                  <a16:creationId xmlns:a16="http://schemas.microsoft.com/office/drawing/2014/main" id="{900D5429-4621-47B3-9333-D168EC750557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8">
              <a:extLst>
                <a:ext uri="{FF2B5EF4-FFF2-40B4-BE49-F238E27FC236}">
                  <a16:creationId xmlns:a16="http://schemas.microsoft.com/office/drawing/2014/main" id="{20FA3F5A-EF38-495A-85BC-7A4BC8204CBC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">
              <a:extLst>
                <a:ext uri="{FF2B5EF4-FFF2-40B4-BE49-F238E27FC236}">
                  <a16:creationId xmlns:a16="http://schemas.microsoft.com/office/drawing/2014/main" id="{73C13622-917A-4A5D-917A-6EEACECCB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82">
            <a:extLst>
              <a:ext uri="{FF2B5EF4-FFF2-40B4-BE49-F238E27FC236}">
                <a16:creationId xmlns:a16="http://schemas.microsoft.com/office/drawing/2014/main" id="{5669B4A0-592B-4E36-BFA0-0A71B26E0A09}"/>
              </a:ext>
            </a:extLst>
          </p:cNvPr>
          <p:cNvGrpSpPr/>
          <p:nvPr userDrawn="1"/>
        </p:nvGrpSpPr>
        <p:grpSpPr>
          <a:xfrm>
            <a:off x="3890315" y="5825667"/>
            <a:ext cx="1706992" cy="448703"/>
            <a:chOff x="1172148" y="5704896"/>
            <a:chExt cx="1706103" cy="448703"/>
          </a:xfrm>
        </p:grpSpPr>
        <p:sp>
          <p:nvSpPr>
            <p:cNvPr id="40" name="Oval 20">
              <a:extLst>
                <a:ext uri="{FF2B5EF4-FFF2-40B4-BE49-F238E27FC236}">
                  <a16:creationId xmlns:a16="http://schemas.microsoft.com/office/drawing/2014/main" id="{599F04BF-25B6-4E36-962F-802C34CDA95A}"/>
                </a:ext>
              </a:extLst>
            </p:cNvPr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1" name="Oval 45">
              <a:extLst>
                <a:ext uri="{FF2B5EF4-FFF2-40B4-BE49-F238E27FC236}">
                  <a16:creationId xmlns:a16="http://schemas.microsoft.com/office/drawing/2014/main" id="{37A998EF-EFA4-4EC9-9935-396EBC2673DC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2" name="Oval 46">
              <a:extLst>
                <a:ext uri="{FF2B5EF4-FFF2-40B4-BE49-F238E27FC236}">
                  <a16:creationId xmlns:a16="http://schemas.microsoft.com/office/drawing/2014/main" id="{887F7825-B4C6-4C30-A3DA-649096950BD2}"/>
                </a:ext>
              </a:extLst>
            </p:cNvPr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3" name="Rounded Rectangle 2">
              <a:extLst>
                <a:ext uri="{FF2B5EF4-FFF2-40B4-BE49-F238E27FC236}">
                  <a16:creationId xmlns:a16="http://schemas.microsoft.com/office/drawing/2014/main" id="{CC8C9F95-79E4-4681-A018-584937EAB059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8">
              <a:extLst>
                <a:ext uri="{FF2B5EF4-FFF2-40B4-BE49-F238E27FC236}">
                  <a16:creationId xmlns:a16="http://schemas.microsoft.com/office/drawing/2014/main" id="{27D5CC66-2190-4C0B-B967-8C85C6E3A7B6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3">
              <a:extLst>
                <a:ext uri="{FF2B5EF4-FFF2-40B4-BE49-F238E27FC236}">
                  <a16:creationId xmlns:a16="http://schemas.microsoft.com/office/drawing/2014/main" id="{799A6A43-1315-4301-BA90-3742B4CA6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99">
            <a:extLst>
              <a:ext uri="{FF2B5EF4-FFF2-40B4-BE49-F238E27FC236}">
                <a16:creationId xmlns:a16="http://schemas.microsoft.com/office/drawing/2014/main" id="{14FBE38F-6791-4534-9C7F-E5FC4EBE0C34}"/>
              </a:ext>
            </a:extLst>
          </p:cNvPr>
          <p:cNvGrpSpPr/>
          <p:nvPr userDrawn="1"/>
        </p:nvGrpSpPr>
        <p:grpSpPr>
          <a:xfrm>
            <a:off x="6607871" y="5825667"/>
            <a:ext cx="1706992" cy="448703"/>
            <a:chOff x="1172148" y="5704896"/>
            <a:chExt cx="1706103" cy="448703"/>
          </a:xfrm>
        </p:grpSpPr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DE5CBEB4-5221-4560-BA20-5B7423CE37E6}"/>
                </a:ext>
              </a:extLst>
            </p:cNvPr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8" name="Oval 45">
              <a:extLst>
                <a:ext uri="{FF2B5EF4-FFF2-40B4-BE49-F238E27FC236}">
                  <a16:creationId xmlns:a16="http://schemas.microsoft.com/office/drawing/2014/main" id="{5D7AC624-8B71-4B8A-8968-361EB3920100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9" name="Oval 46">
              <a:extLst>
                <a:ext uri="{FF2B5EF4-FFF2-40B4-BE49-F238E27FC236}">
                  <a16:creationId xmlns:a16="http://schemas.microsoft.com/office/drawing/2014/main" id="{2054EE83-F252-4A8B-B69F-A4BE4F167F6D}"/>
                </a:ext>
              </a:extLst>
            </p:cNvPr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0" name="Rounded Rectangle 2">
              <a:extLst>
                <a:ext uri="{FF2B5EF4-FFF2-40B4-BE49-F238E27FC236}">
                  <a16:creationId xmlns:a16="http://schemas.microsoft.com/office/drawing/2014/main" id="{D1848CAF-CCAB-4EF2-BE70-971384DE4665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8">
              <a:extLst>
                <a:ext uri="{FF2B5EF4-FFF2-40B4-BE49-F238E27FC236}">
                  <a16:creationId xmlns:a16="http://schemas.microsoft.com/office/drawing/2014/main" id="{E42C9D05-4FC5-4CE1-BA6B-A302BA896861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6EC8A3FE-8DBA-43BC-9637-0B30E0FD7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106">
            <a:extLst>
              <a:ext uri="{FF2B5EF4-FFF2-40B4-BE49-F238E27FC236}">
                <a16:creationId xmlns:a16="http://schemas.microsoft.com/office/drawing/2014/main" id="{9CFB75F3-2FF5-4FE9-A476-6CEE2DF67E07}"/>
              </a:ext>
            </a:extLst>
          </p:cNvPr>
          <p:cNvGrpSpPr/>
          <p:nvPr userDrawn="1"/>
        </p:nvGrpSpPr>
        <p:grpSpPr>
          <a:xfrm>
            <a:off x="9325428" y="5825667"/>
            <a:ext cx="1706992" cy="448703"/>
            <a:chOff x="1172148" y="5704896"/>
            <a:chExt cx="1706103" cy="448703"/>
          </a:xfrm>
        </p:grpSpPr>
        <p:sp>
          <p:nvSpPr>
            <p:cNvPr id="54" name="Oval 20">
              <a:extLst>
                <a:ext uri="{FF2B5EF4-FFF2-40B4-BE49-F238E27FC236}">
                  <a16:creationId xmlns:a16="http://schemas.microsoft.com/office/drawing/2014/main" id="{E50EC360-D0C4-4C08-8F61-8902777F2F21}"/>
                </a:ext>
              </a:extLst>
            </p:cNvPr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5" name="Oval 45">
              <a:extLst>
                <a:ext uri="{FF2B5EF4-FFF2-40B4-BE49-F238E27FC236}">
                  <a16:creationId xmlns:a16="http://schemas.microsoft.com/office/drawing/2014/main" id="{1883D97F-8E28-47C0-8A2F-1E8F8994063D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6" name="Oval 46">
              <a:extLst>
                <a:ext uri="{FF2B5EF4-FFF2-40B4-BE49-F238E27FC236}">
                  <a16:creationId xmlns:a16="http://schemas.microsoft.com/office/drawing/2014/main" id="{E9327789-7EAA-458A-B577-77EDE0B58AF0}"/>
                </a:ext>
              </a:extLst>
            </p:cNvPr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7" name="Rounded Rectangle 2">
              <a:extLst>
                <a:ext uri="{FF2B5EF4-FFF2-40B4-BE49-F238E27FC236}">
                  <a16:creationId xmlns:a16="http://schemas.microsoft.com/office/drawing/2014/main" id="{2D69E672-703B-4D98-B532-F677B80C730B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8" name="Rounded Rectangle 8">
              <a:extLst>
                <a:ext uri="{FF2B5EF4-FFF2-40B4-BE49-F238E27FC236}">
                  <a16:creationId xmlns:a16="http://schemas.microsoft.com/office/drawing/2014/main" id="{43DDDC3B-1FBB-4157-ACE3-548390E7C39F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id="{0F7A12F7-CD03-46EC-9D73-8AE4AEFA3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753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649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8002" y="427698"/>
            <a:ext cx="3601875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4628" y="2837035"/>
            <a:ext cx="3601875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820" y="2251417"/>
            <a:ext cx="1981031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435" y="2676913"/>
            <a:ext cx="1981031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35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325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A00C50C-9DE3-4415-89A4-D76E721FBF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0469" y="1538722"/>
            <a:ext cx="10397415" cy="2727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0C8FDB2-DCD9-459E-8313-5C629CBD9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339510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42711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26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9" y="4406902"/>
            <a:ext cx="1036772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9" y="2906713"/>
            <a:ext cx="1036772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4011" y="1431517"/>
            <a:ext cx="3997047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043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014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D6A35F10-F8C9-483A-8AFB-79FA5FFC5386}"/>
              </a:ext>
            </a:extLst>
          </p:cNvPr>
          <p:cNvGrpSpPr/>
          <p:nvPr userDrawn="1"/>
        </p:nvGrpSpPr>
        <p:grpSpPr>
          <a:xfrm>
            <a:off x="6196996" y="1868657"/>
            <a:ext cx="5520602" cy="4339787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ADFAD96-56A8-406B-B78E-CE8CE437FBB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5AD587F-4E2F-4181-A771-EB326A50E8A2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8E07C60-58DC-4355-BD9C-3B0CFD24076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3430B78-BE31-48B2-BA07-16793A56C16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E8C4E13-2645-446C-8DE3-9F9D12FBFC8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DAD9016-04F8-4C66-BB86-7B27891B786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732113-BFA6-4856-B4C4-86914A7E81F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83ACA4A-43E7-4062-A174-424122229023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4828225E-7668-4770-A9A9-A02CFF93FC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1622" y="2022196"/>
            <a:ext cx="5124207" cy="2990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01CE205-5693-4CCD-ADC7-38E6965B43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339510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24158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741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697" y="291927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2"/>
            <a:ext cx="1219835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7D227-4D92-4BB8-AFE5-3132D611D55B}"/>
              </a:ext>
            </a:extLst>
          </p:cNvPr>
          <p:cNvSpPr/>
          <p:nvPr userDrawn="1"/>
        </p:nvSpPr>
        <p:spPr>
          <a:xfrm>
            <a:off x="738072" y="1775624"/>
            <a:ext cx="3158811" cy="4291783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CC229ECE-562F-4B43-9E46-3141C8F8D3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4133" y="1886544"/>
            <a:ext cx="2966689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FFFAA17-0A28-451C-9F46-C90BFDBF9D33}"/>
              </a:ext>
            </a:extLst>
          </p:cNvPr>
          <p:cNvSpPr/>
          <p:nvPr userDrawn="1"/>
        </p:nvSpPr>
        <p:spPr>
          <a:xfrm>
            <a:off x="4517234" y="1775624"/>
            <a:ext cx="3158811" cy="429178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CFB0E704-31DD-46CF-BF65-8E73DB15AFB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13295" y="1886544"/>
            <a:ext cx="2966689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53475C43-50D4-4A83-B856-C382198C38DE}"/>
              </a:ext>
            </a:extLst>
          </p:cNvPr>
          <p:cNvSpPr/>
          <p:nvPr userDrawn="1"/>
        </p:nvSpPr>
        <p:spPr>
          <a:xfrm>
            <a:off x="8296396" y="1775624"/>
            <a:ext cx="3158811" cy="4291783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92A4E35F-20A3-4C70-AC33-E2229FCFCB1F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392457" y="1886544"/>
            <a:ext cx="2966689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8734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5946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C84DF9-D037-45BD-8FD1-FC052EA0D381}"/>
              </a:ext>
            </a:extLst>
          </p:cNvPr>
          <p:cNvSpPr/>
          <p:nvPr userDrawn="1"/>
        </p:nvSpPr>
        <p:spPr>
          <a:xfrm>
            <a:off x="3399546" y="2717708"/>
            <a:ext cx="8798806" cy="240487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EAB2CE11-41A3-4695-A4AD-933F01A3740B}"/>
              </a:ext>
            </a:extLst>
          </p:cNvPr>
          <p:cNvGrpSpPr/>
          <p:nvPr userDrawn="1"/>
        </p:nvGrpSpPr>
        <p:grpSpPr>
          <a:xfrm>
            <a:off x="733860" y="1571014"/>
            <a:ext cx="2665684" cy="4683693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2077F0CB-74CC-44DA-B0A3-6B32D359FF6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0EF6CD2-4A74-45AA-9688-00853EAC84F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D3F02DAD-26CE-4969-9C71-236E7BD76B4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37268947-67E4-4F53-8D2A-001290B0285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8FB939D9-61E8-4287-B74F-BD947882E67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5AD63DB-3B29-46CA-B871-B48A85A25DD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876" y="1982584"/>
            <a:ext cx="2289652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841331A-2854-4C6D-9077-CB1D2F4213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191462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328913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312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5502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123478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195" y="1131592"/>
            <a:ext cx="3562622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2210" y="1347500"/>
            <a:ext cx="15394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8948" y="1276475"/>
            <a:ext cx="685849" cy="68550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2074" y="1637214"/>
            <a:ext cx="22334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2074" y="2127463"/>
            <a:ext cx="223341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604" y="5808439"/>
            <a:ext cx="223316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605" y="4450325"/>
            <a:ext cx="27187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49501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332483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79465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907" y="590550"/>
            <a:ext cx="1051453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907" y="1600201"/>
            <a:ext cx="10514536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3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 userDrawn="1"/>
        </p:nvGrpSpPr>
        <p:grpSpPr>
          <a:xfrm>
            <a:off x="8020388" y="3721282"/>
            <a:ext cx="4683794" cy="3149420"/>
            <a:chOff x="5364087" y="2302845"/>
            <a:chExt cx="4222402" cy="2840655"/>
          </a:xfrm>
        </p:grpSpPr>
        <p:sp>
          <p:nvSpPr>
            <p:cNvPr id="22" name="直角三角形 5"/>
            <p:cNvSpPr/>
            <p:nvPr userDrawn="1"/>
          </p:nvSpPr>
          <p:spPr>
            <a:xfrm rot="20479092" flipH="1">
              <a:off x="7337018" y="2302845"/>
              <a:ext cx="2249471" cy="2391675"/>
            </a:xfrm>
            <a:custGeom>
              <a:avLst/>
              <a:gdLst>
                <a:gd name="connsiteX0" fmla="*/ 0 w 1512168"/>
                <a:gd name="connsiteY0" fmla="*/ 1301210 h 1301210"/>
                <a:gd name="connsiteX1" fmla="*/ 0 w 1512168"/>
                <a:gd name="connsiteY1" fmla="*/ 0 h 1301210"/>
                <a:gd name="connsiteX2" fmla="*/ 1512168 w 1512168"/>
                <a:gd name="connsiteY2" fmla="*/ 1301210 h 1301210"/>
                <a:gd name="connsiteX3" fmla="*/ 0 w 1512168"/>
                <a:gd name="connsiteY3" fmla="*/ 1301210 h 1301210"/>
                <a:gd name="connsiteX0-1" fmla="*/ 914400 w 2426568"/>
                <a:gd name="connsiteY0-2" fmla="*/ 2088610 h 2088610"/>
                <a:gd name="connsiteX1-3" fmla="*/ 0 w 2426568"/>
                <a:gd name="connsiteY1-4" fmla="*/ 0 h 2088610"/>
                <a:gd name="connsiteX2-5" fmla="*/ 2426568 w 2426568"/>
                <a:gd name="connsiteY2-6" fmla="*/ 2088610 h 2088610"/>
                <a:gd name="connsiteX3-7" fmla="*/ 914400 w 2426568"/>
                <a:gd name="connsiteY3-8" fmla="*/ 2088610 h 2088610"/>
                <a:gd name="connsiteX0-9" fmla="*/ 831850 w 2344018"/>
                <a:gd name="connsiteY0-10" fmla="*/ 2190210 h 2190210"/>
                <a:gd name="connsiteX1-11" fmla="*/ 0 w 2344018"/>
                <a:gd name="connsiteY1-12" fmla="*/ 0 h 2190210"/>
                <a:gd name="connsiteX2-13" fmla="*/ 2344018 w 2344018"/>
                <a:gd name="connsiteY2-14" fmla="*/ 2190210 h 2190210"/>
                <a:gd name="connsiteX3-15" fmla="*/ 831850 w 2344018"/>
                <a:gd name="connsiteY3-16" fmla="*/ 2190210 h 2190210"/>
                <a:gd name="connsiteX0-17" fmla="*/ 857250 w 2369418"/>
                <a:gd name="connsiteY0-18" fmla="*/ 2152110 h 2152110"/>
                <a:gd name="connsiteX1-19" fmla="*/ 0 w 2369418"/>
                <a:gd name="connsiteY1-20" fmla="*/ 0 h 2152110"/>
                <a:gd name="connsiteX2-21" fmla="*/ 2369418 w 2369418"/>
                <a:gd name="connsiteY2-22" fmla="*/ 2152110 h 2152110"/>
                <a:gd name="connsiteX3-23" fmla="*/ 857250 w 2369418"/>
                <a:gd name="connsiteY3-24" fmla="*/ 2152110 h 2152110"/>
                <a:gd name="connsiteX0-25" fmla="*/ 876300 w 2388468"/>
                <a:gd name="connsiteY0-26" fmla="*/ 2539460 h 2539460"/>
                <a:gd name="connsiteX1-27" fmla="*/ 0 w 2388468"/>
                <a:gd name="connsiteY1-28" fmla="*/ 0 h 2539460"/>
                <a:gd name="connsiteX2-29" fmla="*/ 2388468 w 2388468"/>
                <a:gd name="connsiteY2-30" fmla="*/ 2539460 h 2539460"/>
                <a:gd name="connsiteX3-31" fmla="*/ 876300 w 2388468"/>
                <a:gd name="connsiteY3-32" fmla="*/ 2539460 h 25394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388468" h="2539460">
                  <a:moveTo>
                    <a:pt x="876300" y="2539460"/>
                  </a:moveTo>
                  <a:lnTo>
                    <a:pt x="0" y="0"/>
                  </a:lnTo>
                  <a:lnTo>
                    <a:pt x="2388468" y="2539460"/>
                  </a:lnTo>
                  <a:lnTo>
                    <a:pt x="876300" y="25394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 flipH="1">
              <a:off x="5364087" y="3498682"/>
              <a:ext cx="3779912" cy="1644817"/>
            </a:xfrm>
            <a:prstGeom prst="rtTriangle">
              <a:avLst/>
            </a:prstGeom>
            <a:solidFill>
              <a:srgbClr val="4BAF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直角三角形 24"/>
            <p:cNvSpPr/>
            <p:nvPr userDrawn="1"/>
          </p:nvSpPr>
          <p:spPr>
            <a:xfrm flipH="1">
              <a:off x="5735583" y="4075162"/>
              <a:ext cx="3419872" cy="1068338"/>
            </a:xfrm>
            <a:prstGeom prst="rtTriangle">
              <a:avLst/>
            </a:prstGeom>
            <a:solidFill>
              <a:srgbClr val="00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-71425" y="-12699"/>
            <a:ext cx="5965772" cy="3551928"/>
            <a:chOff x="-69417" y="1"/>
            <a:chExt cx="5100226" cy="3038177"/>
          </a:xfrm>
        </p:grpSpPr>
        <p:sp>
          <p:nvSpPr>
            <p:cNvPr id="21" name="直角三角形 5"/>
            <p:cNvSpPr/>
            <p:nvPr userDrawn="1"/>
          </p:nvSpPr>
          <p:spPr>
            <a:xfrm rot="5400000">
              <a:off x="72348" y="574214"/>
              <a:ext cx="2388469" cy="2539460"/>
            </a:xfrm>
            <a:custGeom>
              <a:avLst/>
              <a:gdLst>
                <a:gd name="connsiteX0" fmla="*/ 0 w 1512168"/>
                <a:gd name="connsiteY0" fmla="*/ 1301210 h 1301210"/>
                <a:gd name="connsiteX1" fmla="*/ 0 w 1512168"/>
                <a:gd name="connsiteY1" fmla="*/ 0 h 1301210"/>
                <a:gd name="connsiteX2" fmla="*/ 1512168 w 1512168"/>
                <a:gd name="connsiteY2" fmla="*/ 1301210 h 1301210"/>
                <a:gd name="connsiteX3" fmla="*/ 0 w 1512168"/>
                <a:gd name="connsiteY3" fmla="*/ 1301210 h 1301210"/>
                <a:gd name="connsiteX0-1" fmla="*/ 914400 w 2426568"/>
                <a:gd name="connsiteY0-2" fmla="*/ 2088610 h 2088610"/>
                <a:gd name="connsiteX1-3" fmla="*/ 0 w 2426568"/>
                <a:gd name="connsiteY1-4" fmla="*/ 0 h 2088610"/>
                <a:gd name="connsiteX2-5" fmla="*/ 2426568 w 2426568"/>
                <a:gd name="connsiteY2-6" fmla="*/ 2088610 h 2088610"/>
                <a:gd name="connsiteX3-7" fmla="*/ 914400 w 2426568"/>
                <a:gd name="connsiteY3-8" fmla="*/ 2088610 h 2088610"/>
                <a:gd name="connsiteX0-9" fmla="*/ 831850 w 2344018"/>
                <a:gd name="connsiteY0-10" fmla="*/ 2190210 h 2190210"/>
                <a:gd name="connsiteX1-11" fmla="*/ 0 w 2344018"/>
                <a:gd name="connsiteY1-12" fmla="*/ 0 h 2190210"/>
                <a:gd name="connsiteX2-13" fmla="*/ 2344018 w 2344018"/>
                <a:gd name="connsiteY2-14" fmla="*/ 2190210 h 2190210"/>
                <a:gd name="connsiteX3-15" fmla="*/ 831850 w 2344018"/>
                <a:gd name="connsiteY3-16" fmla="*/ 2190210 h 2190210"/>
                <a:gd name="connsiteX0-17" fmla="*/ 857250 w 2369418"/>
                <a:gd name="connsiteY0-18" fmla="*/ 2152110 h 2152110"/>
                <a:gd name="connsiteX1-19" fmla="*/ 0 w 2369418"/>
                <a:gd name="connsiteY1-20" fmla="*/ 0 h 2152110"/>
                <a:gd name="connsiteX2-21" fmla="*/ 2369418 w 2369418"/>
                <a:gd name="connsiteY2-22" fmla="*/ 2152110 h 2152110"/>
                <a:gd name="connsiteX3-23" fmla="*/ 857250 w 2369418"/>
                <a:gd name="connsiteY3-24" fmla="*/ 2152110 h 2152110"/>
                <a:gd name="connsiteX0-25" fmla="*/ 876300 w 2388468"/>
                <a:gd name="connsiteY0-26" fmla="*/ 2539460 h 2539460"/>
                <a:gd name="connsiteX1-27" fmla="*/ 0 w 2388468"/>
                <a:gd name="connsiteY1-28" fmla="*/ 0 h 2539460"/>
                <a:gd name="connsiteX2-29" fmla="*/ 2388468 w 2388468"/>
                <a:gd name="connsiteY2-30" fmla="*/ 2539460 h 2539460"/>
                <a:gd name="connsiteX3-31" fmla="*/ 876300 w 2388468"/>
                <a:gd name="connsiteY3-32" fmla="*/ 2539460 h 25394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388468" h="2539460">
                  <a:moveTo>
                    <a:pt x="876300" y="2539460"/>
                  </a:moveTo>
                  <a:lnTo>
                    <a:pt x="0" y="0"/>
                  </a:lnTo>
                  <a:lnTo>
                    <a:pt x="2388468" y="2539460"/>
                  </a:lnTo>
                  <a:lnTo>
                    <a:pt x="876300" y="25394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13"/>
            <p:cNvSpPr/>
            <p:nvPr userDrawn="1"/>
          </p:nvSpPr>
          <p:spPr>
            <a:xfrm rot="8715951">
              <a:off x="-69417" y="228924"/>
              <a:ext cx="5100226" cy="1340590"/>
            </a:xfrm>
            <a:custGeom>
              <a:avLst/>
              <a:gdLst>
                <a:gd name="connsiteX0" fmla="*/ 0 w 1954212"/>
                <a:gd name="connsiteY0" fmla="*/ 1781901 h 1781901"/>
                <a:gd name="connsiteX1" fmla="*/ 0 w 1954212"/>
                <a:gd name="connsiteY1" fmla="*/ 0 h 1781901"/>
                <a:gd name="connsiteX2" fmla="*/ 1954212 w 1954212"/>
                <a:gd name="connsiteY2" fmla="*/ 1781901 h 1781901"/>
                <a:gd name="connsiteX3" fmla="*/ 0 w 1954212"/>
                <a:gd name="connsiteY3" fmla="*/ 1781901 h 1781901"/>
                <a:gd name="connsiteX0-1" fmla="*/ 0 w 3634967"/>
                <a:gd name="connsiteY0-2" fmla="*/ 1482491 h 1781901"/>
                <a:gd name="connsiteX1-3" fmla="*/ 1680755 w 3634967"/>
                <a:gd name="connsiteY1-4" fmla="*/ 0 h 1781901"/>
                <a:gd name="connsiteX2-5" fmla="*/ 3634967 w 3634967"/>
                <a:gd name="connsiteY2-6" fmla="*/ 1781901 h 1781901"/>
                <a:gd name="connsiteX3-7" fmla="*/ 0 w 3634967"/>
                <a:gd name="connsiteY3-8" fmla="*/ 1482491 h 1781901"/>
                <a:gd name="connsiteX0-9" fmla="*/ 1564960 w 5199927"/>
                <a:gd name="connsiteY0-10" fmla="*/ 1136048 h 1435458"/>
                <a:gd name="connsiteX1-11" fmla="*/ 0 w 5199927"/>
                <a:gd name="connsiteY1-12" fmla="*/ 0 h 1435458"/>
                <a:gd name="connsiteX2-13" fmla="*/ 5199927 w 5199927"/>
                <a:gd name="connsiteY2-14" fmla="*/ 1435458 h 1435458"/>
                <a:gd name="connsiteX3-15" fmla="*/ 1564960 w 5199927"/>
                <a:gd name="connsiteY3-16" fmla="*/ 1136048 h 1435458"/>
                <a:gd name="connsiteX0-17" fmla="*/ 1564960 w 5258218"/>
                <a:gd name="connsiteY0-18" fmla="*/ 1136048 h 1442832"/>
                <a:gd name="connsiteX1-19" fmla="*/ 0 w 5258218"/>
                <a:gd name="connsiteY1-20" fmla="*/ 0 h 1442832"/>
                <a:gd name="connsiteX2-21" fmla="*/ 5258218 w 5258218"/>
                <a:gd name="connsiteY2-22" fmla="*/ 1442832 h 1442832"/>
                <a:gd name="connsiteX3-23" fmla="*/ 1564960 w 5258218"/>
                <a:gd name="connsiteY3-24" fmla="*/ 1136048 h 14428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58218" h="1442832">
                  <a:moveTo>
                    <a:pt x="1564960" y="1136048"/>
                  </a:moveTo>
                  <a:lnTo>
                    <a:pt x="0" y="0"/>
                  </a:lnTo>
                  <a:lnTo>
                    <a:pt x="5258218" y="1442832"/>
                  </a:lnTo>
                  <a:lnTo>
                    <a:pt x="1564960" y="1136048"/>
                  </a:lnTo>
                  <a:close/>
                </a:path>
              </a:pathLst>
            </a:custGeom>
            <a:solidFill>
              <a:srgbClr val="4BAF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直角三角形 2"/>
            <p:cNvSpPr/>
            <p:nvPr userDrawn="1"/>
          </p:nvSpPr>
          <p:spPr>
            <a:xfrm rot="5400000">
              <a:off x="780099" y="-801429"/>
              <a:ext cx="1851671" cy="3454531"/>
            </a:xfrm>
            <a:custGeom>
              <a:avLst/>
              <a:gdLst>
                <a:gd name="connsiteX0" fmla="*/ 0 w 1512168"/>
                <a:gd name="connsiteY0" fmla="*/ 1301210 h 1301210"/>
                <a:gd name="connsiteX1" fmla="*/ 0 w 1512168"/>
                <a:gd name="connsiteY1" fmla="*/ 0 h 1301210"/>
                <a:gd name="connsiteX2" fmla="*/ 1512168 w 1512168"/>
                <a:gd name="connsiteY2" fmla="*/ 1301210 h 1301210"/>
                <a:gd name="connsiteX3" fmla="*/ 0 w 1512168"/>
                <a:gd name="connsiteY3" fmla="*/ 1301210 h 1301210"/>
                <a:gd name="connsiteX0-1" fmla="*/ 0 w 1512168"/>
                <a:gd name="connsiteY0-2" fmla="*/ 1917160 h 1917160"/>
                <a:gd name="connsiteX1-3" fmla="*/ 0 w 1512168"/>
                <a:gd name="connsiteY1-4" fmla="*/ 0 h 1917160"/>
                <a:gd name="connsiteX2-5" fmla="*/ 1512168 w 1512168"/>
                <a:gd name="connsiteY2-6" fmla="*/ 1917160 h 1917160"/>
                <a:gd name="connsiteX3-7" fmla="*/ 0 w 1512168"/>
                <a:gd name="connsiteY3-8" fmla="*/ 1917160 h 19171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12168" h="1917160">
                  <a:moveTo>
                    <a:pt x="0" y="1917160"/>
                  </a:moveTo>
                  <a:lnTo>
                    <a:pt x="0" y="0"/>
                  </a:lnTo>
                  <a:lnTo>
                    <a:pt x="1512168" y="1917160"/>
                  </a:lnTo>
                  <a:lnTo>
                    <a:pt x="0" y="1917160"/>
                  </a:lnTo>
                  <a:close/>
                </a:path>
              </a:pathLst>
            </a:custGeom>
            <a:solidFill>
              <a:srgbClr val="00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067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72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786807" y="2420888"/>
            <a:ext cx="6884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200" b="1" dirty="0">
                <a:solidFill>
                  <a:srgbClr val="4BAF31"/>
                </a:solidFill>
                <a:latin typeface="微软雅黑"/>
                <a:ea typeface="微软雅黑"/>
                <a:cs typeface="+mn-ea"/>
              </a:rPr>
              <a:t>调薪申请汇报</a:t>
            </a:r>
          </a:p>
        </p:txBody>
      </p:sp>
      <p:sp>
        <p:nvSpPr>
          <p:cNvPr id="34" name="TextBox 68"/>
          <p:cNvSpPr txBox="1"/>
          <p:nvPr/>
        </p:nvSpPr>
        <p:spPr>
          <a:xfrm>
            <a:off x="6792034" y="4872966"/>
            <a:ext cx="316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时间：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2021.3.12</a:t>
            </a: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5" name="Freeform 9"/>
          <p:cNvSpPr>
            <a:spLocks noEditPoints="1"/>
          </p:cNvSpPr>
          <p:nvPr/>
        </p:nvSpPr>
        <p:spPr bwMode="auto">
          <a:xfrm>
            <a:off x="3469853" y="4869161"/>
            <a:ext cx="372969" cy="374537"/>
          </a:xfrm>
          <a:custGeom>
            <a:avLst/>
            <a:gdLst>
              <a:gd name="T0" fmla="*/ 358 w 490"/>
              <a:gd name="T1" fmla="*/ 250 h 490"/>
              <a:gd name="T2" fmla="*/ 358 w 490"/>
              <a:gd name="T3" fmla="*/ 183 h 490"/>
              <a:gd name="T4" fmla="*/ 328 w 490"/>
              <a:gd name="T5" fmla="*/ 183 h 490"/>
              <a:gd name="T6" fmla="*/ 328 w 490"/>
              <a:gd name="T7" fmla="*/ 250 h 490"/>
              <a:gd name="T8" fmla="*/ 247 w 490"/>
              <a:gd name="T9" fmla="*/ 330 h 490"/>
              <a:gd name="T10" fmla="*/ 246 w 490"/>
              <a:gd name="T11" fmla="*/ 330 h 490"/>
              <a:gd name="T12" fmla="*/ 245 w 490"/>
              <a:gd name="T13" fmla="*/ 330 h 490"/>
              <a:gd name="T14" fmla="*/ 245 w 490"/>
              <a:gd name="T15" fmla="*/ 330 h 490"/>
              <a:gd name="T16" fmla="*/ 243 w 490"/>
              <a:gd name="T17" fmla="*/ 330 h 490"/>
              <a:gd name="T18" fmla="*/ 162 w 490"/>
              <a:gd name="T19" fmla="*/ 250 h 490"/>
              <a:gd name="T20" fmla="*/ 162 w 490"/>
              <a:gd name="T21" fmla="*/ 183 h 490"/>
              <a:gd name="T22" fmla="*/ 132 w 490"/>
              <a:gd name="T23" fmla="*/ 183 h 490"/>
              <a:gd name="T24" fmla="*/ 132 w 490"/>
              <a:gd name="T25" fmla="*/ 250 h 490"/>
              <a:gd name="T26" fmla="*/ 227 w 490"/>
              <a:gd name="T27" fmla="*/ 359 h 490"/>
              <a:gd name="T28" fmla="*/ 227 w 490"/>
              <a:gd name="T29" fmla="*/ 407 h 490"/>
              <a:gd name="T30" fmla="*/ 160 w 490"/>
              <a:gd name="T31" fmla="*/ 426 h 490"/>
              <a:gd name="T32" fmla="*/ 331 w 490"/>
              <a:gd name="T33" fmla="*/ 426 h 490"/>
              <a:gd name="T34" fmla="*/ 263 w 490"/>
              <a:gd name="T35" fmla="*/ 407 h 490"/>
              <a:gd name="T36" fmla="*/ 263 w 490"/>
              <a:gd name="T37" fmla="*/ 360 h 490"/>
              <a:gd name="T38" fmla="*/ 358 w 490"/>
              <a:gd name="T39" fmla="*/ 250 h 490"/>
              <a:gd name="T40" fmla="*/ 244 w 490"/>
              <a:gd name="T41" fmla="*/ 302 h 490"/>
              <a:gd name="T42" fmla="*/ 245 w 490"/>
              <a:gd name="T43" fmla="*/ 302 h 490"/>
              <a:gd name="T44" fmla="*/ 246 w 490"/>
              <a:gd name="T45" fmla="*/ 302 h 490"/>
              <a:gd name="T46" fmla="*/ 300 w 490"/>
              <a:gd name="T47" fmla="*/ 248 h 490"/>
              <a:gd name="T48" fmla="*/ 300 w 490"/>
              <a:gd name="T49" fmla="*/ 118 h 490"/>
              <a:gd name="T50" fmla="*/ 246 w 490"/>
              <a:gd name="T51" fmla="*/ 64 h 490"/>
              <a:gd name="T52" fmla="*/ 245 w 490"/>
              <a:gd name="T53" fmla="*/ 64 h 490"/>
              <a:gd name="T54" fmla="*/ 244 w 490"/>
              <a:gd name="T55" fmla="*/ 64 h 490"/>
              <a:gd name="T56" fmla="*/ 190 w 490"/>
              <a:gd name="T57" fmla="*/ 118 h 490"/>
              <a:gd name="T58" fmla="*/ 190 w 490"/>
              <a:gd name="T59" fmla="*/ 248 h 490"/>
              <a:gd name="T60" fmla="*/ 244 w 490"/>
              <a:gd name="T61" fmla="*/ 302 h 490"/>
              <a:gd name="T62" fmla="*/ 245 w 490"/>
              <a:gd name="T63" fmla="*/ 0 h 490"/>
              <a:gd name="T64" fmla="*/ 490 w 490"/>
              <a:gd name="T65" fmla="*/ 245 h 490"/>
              <a:gd name="T66" fmla="*/ 245 w 490"/>
              <a:gd name="T67" fmla="*/ 490 h 490"/>
              <a:gd name="T68" fmla="*/ 0 w 490"/>
              <a:gd name="T69" fmla="*/ 245 h 490"/>
              <a:gd name="T70" fmla="*/ 245 w 490"/>
              <a:gd name="T71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004B7D"/>
          </a:solidFill>
          <a:ln>
            <a:noFill/>
          </a:ln>
        </p:spPr>
        <p:txBody>
          <a:bodyPr vert="horz" wrap="square" lIns="91404" tIns="45703" rIns="91404" bIns="45703" numCol="1" anchor="t" anchorCtr="0" compatLnSpc="1"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5B9BD5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3878813" y="4872966"/>
            <a:ext cx="254053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+mj-ea"/>
                <a:ea typeface="+mj-ea"/>
              </a:defRPr>
            </a:lvl1pPr>
          </a:lstStyle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汇报人：宋玉彬</a:t>
            </a:r>
            <a:endParaRPr lang="en-US" altLang="zh-CN" b="0" kern="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7" name="Freeform 10"/>
          <p:cNvSpPr>
            <a:spLocks noChangeAspect="1" noEditPoints="1"/>
          </p:cNvSpPr>
          <p:nvPr/>
        </p:nvSpPr>
        <p:spPr bwMode="auto">
          <a:xfrm>
            <a:off x="6419343" y="4869300"/>
            <a:ext cx="372691" cy="374253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rgbClr val="4BAF31"/>
          </a:solidFill>
          <a:ln>
            <a:noFill/>
          </a:ln>
        </p:spPr>
        <p:txBody>
          <a:bodyPr vert="horz" wrap="square" lIns="91404" tIns="45703" rIns="91404" bIns="45703" numCol="1" anchor="t" anchorCtr="0" compatLnSpc="1"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4" grpId="0"/>
      <p:bldP spid="35" grpId="0" animBg="1"/>
      <p:bldP spid="36" grpId="0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综合监管系统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264F41-EA5C-446D-9ED7-002497ED58B8}"/>
              </a:ext>
            </a:extLst>
          </p:cNvPr>
          <p:cNvGrpSpPr/>
          <p:nvPr/>
        </p:nvGrpSpPr>
        <p:grpSpPr>
          <a:xfrm>
            <a:off x="4841783" y="2090766"/>
            <a:ext cx="2514307" cy="3973053"/>
            <a:chOff x="3276426" y="2062054"/>
            <a:chExt cx="2673350" cy="42243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9C10858-A78C-48D8-84BB-8AC7B0EE940B}"/>
                </a:ext>
              </a:extLst>
            </p:cNvPr>
            <p:cNvGrpSpPr/>
            <p:nvPr/>
          </p:nvGrpSpPr>
          <p:grpSpPr>
            <a:xfrm>
              <a:off x="3276426" y="2062054"/>
              <a:ext cx="2673350" cy="3319845"/>
              <a:chOff x="3276426" y="2062054"/>
              <a:chExt cx="2673350" cy="3319845"/>
            </a:xfrm>
          </p:grpSpPr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DACF4794-EE3B-454C-A5C1-8DB37F0463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7864" y="2062054"/>
                <a:ext cx="2527300" cy="892175"/>
              </a:xfrm>
              <a:custGeom>
                <a:avLst/>
                <a:gdLst>
                  <a:gd name="T0" fmla="*/ 674 w 674"/>
                  <a:gd name="T1" fmla="*/ 238 h 238"/>
                  <a:gd name="T2" fmla="*/ 337 w 674"/>
                  <a:gd name="T3" fmla="*/ 0 h 238"/>
                  <a:gd name="T4" fmla="*/ 0 w 674"/>
                  <a:gd name="T5" fmla="*/ 238 h 238"/>
                  <a:gd name="T6" fmla="*/ 674 w 674"/>
                  <a:gd name="T7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4" h="238">
                    <a:moveTo>
                      <a:pt x="674" y="238"/>
                    </a:moveTo>
                    <a:cubicBezTo>
                      <a:pt x="626" y="99"/>
                      <a:pt x="493" y="0"/>
                      <a:pt x="337" y="0"/>
                    </a:cubicBezTo>
                    <a:cubicBezTo>
                      <a:pt x="181" y="0"/>
                      <a:pt x="49" y="99"/>
                      <a:pt x="0" y="238"/>
                    </a:cubicBezTo>
                    <a:lnTo>
                      <a:pt x="674" y="2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0" name="Freeform 12">
                <a:extLst>
                  <a:ext uri="{FF2B5EF4-FFF2-40B4-BE49-F238E27FC236}">
                    <a16:creationId xmlns:a16="http://schemas.microsoft.com/office/drawing/2014/main" id="{6350948A-8E57-49A3-8956-1370C3BA7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6426" y="3019698"/>
                <a:ext cx="2673350" cy="679450"/>
              </a:xfrm>
              <a:custGeom>
                <a:avLst/>
                <a:gdLst>
                  <a:gd name="T0" fmla="*/ 15 w 713"/>
                  <a:gd name="T1" fmla="*/ 0 h 181"/>
                  <a:gd name="T2" fmla="*/ 0 w 713"/>
                  <a:gd name="T3" fmla="*/ 103 h 181"/>
                  <a:gd name="T4" fmla="*/ 9 w 713"/>
                  <a:gd name="T5" fmla="*/ 181 h 181"/>
                  <a:gd name="T6" fmla="*/ 704 w 713"/>
                  <a:gd name="T7" fmla="*/ 181 h 181"/>
                  <a:gd name="T8" fmla="*/ 713 w 713"/>
                  <a:gd name="T9" fmla="*/ 103 h 181"/>
                  <a:gd name="T10" fmla="*/ 698 w 713"/>
                  <a:gd name="T11" fmla="*/ 0 h 181"/>
                  <a:gd name="T12" fmla="*/ 15 w 713"/>
                  <a:gd name="T13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3" h="181">
                    <a:moveTo>
                      <a:pt x="15" y="0"/>
                    </a:moveTo>
                    <a:cubicBezTo>
                      <a:pt x="5" y="33"/>
                      <a:pt x="0" y="67"/>
                      <a:pt x="0" y="103"/>
                    </a:cubicBezTo>
                    <a:cubicBezTo>
                      <a:pt x="0" y="130"/>
                      <a:pt x="3" y="156"/>
                      <a:pt x="9" y="181"/>
                    </a:cubicBezTo>
                    <a:cubicBezTo>
                      <a:pt x="704" y="181"/>
                      <a:pt x="704" y="181"/>
                      <a:pt x="704" y="181"/>
                    </a:cubicBezTo>
                    <a:cubicBezTo>
                      <a:pt x="710" y="156"/>
                      <a:pt x="713" y="130"/>
                      <a:pt x="713" y="103"/>
                    </a:cubicBezTo>
                    <a:cubicBezTo>
                      <a:pt x="713" y="67"/>
                      <a:pt x="708" y="33"/>
                      <a:pt x="698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0B9C116A-9375-438D-ABBC-394EDA306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0876" y="3770586"/>
                <a:ext cx="2584450" cy="677863"/>
              </a:xfrm>
              <a:custGeom>
                <a:avLst/>
                <a:gdLst>
                  <a:gd name="T0" fmla="*/ 0 w 689"/>
                  <a:gd name="T1" fmla="*/ 0 h 181"/>
                  <a:gd name="T2" fmla="*/ 119 w 689"/>
                  <a:gd name="T3" fmla="*/ 181 h 181"/>
                  <a:gd name="T4" fmla="*/ 570 w 689"/>
                  <a:gd name="T5" fmla="*/ 181 h 181"/>
                  <a:gd name="T6" fmla="*/ 689 w 689"/>
                  <a:gd name="T7" fmla="*/ 0 h 181"/>
                  <a:gd name="T8" fmla="*/ 0 w 689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181">
                    <a:moveTo>
                      <a:pt x="0" y="0"/>
                    </a:moveTo>
                    <a:cubicBezTo>
                      <a:pt x="20" y="72"/>
                      <a:pt x="62" y="135"/>
                      <a:pt x="119" y="181"/>
                    </a:cubicBezTo>
                    <a:cubicBezTo>
                      <a:pt x="570" y="181"/>
                      <a:pt x="570" y="181"/>
                      <a:pt x="570" y="181"/>
                    </a:cubicBezTo>
                    <a:cubicBezTo>
                      <a:pt x="627" y="135"/>
                      <a:pt x="669" y="72"/>
                      <a:pt x="68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941EF740-4960-4256-A37C-DC6D3FC17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176" y="4519886"/>
                <a:ext cx="1582738" cy="862013"/>
              </a:xfrm>
              <a:custGeom>
                <a:avLst/>
                <a:gdLst>
                  <a:gd name="T0" fmla="*/ 0 w 422"/>
                  <a:gd name="T1" fmla="*/ 0 h 230"/>
                  <a:gd name="T2" fmla="*/ 105 w 422"/>
                  <a:gd name="T3" fmla="*/ 230 h 230"/>
                  <a:gd name="T4" fmla="*/ 316 w 422"/>
                  <a:gd name="T5" fmla="*/ 230 h 230"/>
                  <a:gd name="T6" fmla="*/ 316 w 422"/>
                  <a:gd name="T7" fmla="*/ 229 h 230"/>
                  <a:gd name="T8" fmla="*/ 422 w 422"/>
                  <a:gd name="T9" fmla="*/ 0 h 230"/>
                  <a:gd name="T10" fmla="*/ 0 w 422"/>
                  <a:gd name="T1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2" h="230">
                    <a:moveTo>
                      <a:pt x="0" y="0"/>
                    </a:moveTo>
                    <a:cubicBezTo>
                      <a:pt x="81" y="92"/>
                      <a:pt x="101" y="180"/>
                      <a:pt x="105" y="230"/>
                    </a:cubicBezTo>
                    <a:cubicBezTo>
                      <a:pt x="316" y="230"/>
                      <a:pt x="316" y="230"/>
                      <a:pt x="316" y="230"/>
                    </a:cubicBezTo>
                    <a:cubicBezTo>
                      <a:pt x="316" y="229"/>
                      <a:pt x="316" y="229"/>
                      <a:pt x="316" y="229"/>
                    </a:cubicBezTo>
                    <a:cubicBezTo>
                      <a:pt x="321" y="179"/>
                      <a:pt x="341" y="91"/>
                      <a:pt x="4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  <p:sp>
          <p:nvSpPr>
            <p:cNvPr id="5" name="Rounded Rectangle 14">
              <a:extLst>
                <a:ext uri="{FF2B5EF4-FFF2-40B4-BE49-F238E27FC236}">
                  <a16:creationId xmlns:a16="http://schemas.microsoft.com/office/drawing/2014/main" id="{39B3023D-B9C6-4F0B-8477-45C070A2B8D2}"/>
                </a:ext>
              </a:extLst>
            </p:cNvPr>
            <p:cNvSpPr/>
            <p:nvPr/>
          </p:nvSpPr>
          <p:spPr>
            <a:xfrm>
              <a:off x="4139952" y="5435699"/>
              <a:ext cx="952366" cy="1501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17">
              <a:extLst>
                <a:ext uri="{FF2B5EF4-FFF2-40B4-BE49-F238E27FC236}">
                  <a16:creationId xmlns:a16="http://schemas.microsoft.com/office/drawing/2014/main" id="{1E98E53B-E5ED-4C1D-8165-A2D94D5F6963}"/>
                </a:ext>
              </a:extLst>
            </p:cNvPr>
            <p:cNvSpPr/>
            <p:nvPr/>
          </p:nvSpPr>
          <p:spPr>
            <a:xfrm>
              <a:off x="4139952" y="5626545"/>
              <a:ext cx="952366" cy="1501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ounded Rectangle 18">
              <a:extLst>
                <a:ext uri="{FF2B5EF4-FFF2-40B4-BE49-F238E27FC236}">
                  <a16:creationId xmlns:a16="http://schemas.microsoft.com/office/drawing/2014/main" id="{92511BFC-5DDE-45D3-A38F-E3923294CB66}"/>
                </a:ext>
              </a:extLst>
            </p:cNvPr>
            <p:cNvSpPr/>
            <p:nvPr/>
          </p:nvSpPr>
          <p:spPr>
            <a:xfrm>
              <a:off x="4139952" y="5817391"/>
              <a:ext cx="952366" cy="1501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Pie 15">
              <a:extLst>
                <a:ext uri="{FF2B5EF4-FFF2-40B4-BE49-F238E27FC236}">
                  <a16:creationId xmlns:a16="http://schemas.microsoft.com/office/drawing/2014/main" id="{83415234-ED63-46A0-B512-160CBBB9CE0D}"/>
                </a:ext>
              </a:extLst>
            </p:cNvPr>
            <p:cNvSpPr/>
            <p:nvPr/>
          </p:nvSpPr>
          <p:spPr>
            <a:xfrm>
              <a:off x="4237274" y="6020082"/>
              <a:ext cx="767752" cy="266340"/>
            </a:xfrm>
            <a:custGeom>
              <a:avLst/>
              <a:gdLst/>
              <a:ahLst/>
              <a:cxnLst/>
              <a:rect l="l" t="t" r="r" b="b"/>
              <a:pathLst>
                <a:path w="767752" h="266340">
                  <a:moveTo>
                    <a:pt x="0" y="0"/>
                  </a:moveTo>
                  <a:lnTo>
                    <a:pt x="767752" y="0"/>
                  </a:lnTo>
                  <a:cubicBezTo>
                    <a:pt x="710256" y="155254"/>
                    <a:pt x="560936" y="265549"/>
                    <a:pt x="385613" y="266336"/>
                  </a:cubicBezTo>
                  <a:cubicBezTo>
                    <a:pt x="209014" y="267129"/>
                    <a:pt x="57798" y="156581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58085C1-3437-4065-90CB-03F26C3251C3}"/>
              </a:ext>
            </a:extLst>
          </p:cNvPr>
          <p:cNvSpPr txBox="1"/>
          <p:nvPr/>
        </p:nvSpPr>
        <p:spPr>
          <a:xfrm>
            <a:off x="8204493" y="2480554"/>
            <a:ext cx="2636029" cy="2531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实现接口数据共享动态检测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电子政务审批案件数据接入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实现用户要求的各种前端界面效果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30C261-4BF1-4F53-A262-B84114A74A0A}"/>
              </a:ext>
            </a:extLst>
          </p:cNvPr>
          <p:cNvSpPr txBox="1"/>
          <p:nvPr/>
        </p:nvSpPr>
        <p:spPr>
          <a:xfrm>
            <a:off x="1382734" y="2463650"/>
            <a:ext cx="2636029" cy="25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负责维护综合监管项目的前端视图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新增功能的数据可视化渲染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前端图标、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UI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框架等资源部署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25" name="Parallelogram 30">
            <a:extLst>
              <a:ext uri="{FF2B5EF4-FFF2-40B4-BE49-F238E27FC236}">
                <a16:creationId xmlns:a16="http://schemas.microsoft.com/office/drawing/2014/main" id="{B8451548-252D-45D8-90DA-70BE705D8CD3}"/>
              </a:ext>
            </a:extLst>
          </p:cNvPr>
          <p:cNvSpPr/>
          <p:nvPr/>
        </p:nvSpPr>
        <p:spPr>
          <a:xfrm flipH="1">
            <a:off x="5923334" y="4631465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32B0BF5-0A7A-4423-ACC6-74E0134B50C8}"/>
              </a:ext>
            </a:extLst>
          </p:cNvPr>
          <p:cNvCxnSpPr/>
          <p:nvPr/>
        </p:nvCxnSpPr>
        <p:spPr>
          <a:xfrm>
            <a:off x="3218855" y="34921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5842904" y="3786536"/>
            <a:ext cx="501613" cy="50229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5877901" y="3086219"/>
            <a:ext cx="470817" cy="41305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5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5848403" y="2348880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38527C-FDB6-4BD4-96BF-4E10F6B63131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369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前端技术引进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8E8A4CA-DD82-49C8-B423-F729A0EE631E}"/>
              </a:ext>
            </a:extLst>
          </p:cNvPr>
          <p:cNvSpPr/>
          <p:nvPr/>
        </p:nvSpPr>
        <p:spPr>
          <a:xfrm>
            <a:off x="3176" y="2265297"/>
            <a:ext cx="8568003" cy="626101"/>
          </a:xfrm>
          <a:custGeom>
            <a:avLst/>
            <a:gdLst>
              <a:gd name="connsiteX0" fmla="*/ 0 w 3942463"/>
              <a:gd name="connsiteY0" fmla="*/ 0 h 626101"/>
              <a:gd name="connsiteX1" fmla="*/ 3942463 w 3942463"/>
              <a:gd name="connsiteY1" fmla="*/ 0 h 626101"/>
              <a:gd name="connsiteX2" fmla="*/ 3942463 w 3942463"/>
              <a:gd name="connsiteY2" fmla="*/ 626101 h 626101"/>
              <a:gd name="connsiteX3" fmla="*/ 0 w 3942463"/>
              <a:gd name="connsiteY3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2463" h="626101">
                <a:moveTo>
                  <a:pt x="0" y="0"/>
                </a:moveTo>
                <a:lnTo>
                  <a:pt x="3942463" y="0"/>
                </a:lnTo>
                <a:lnTo>
                  <a:pt x="3942463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D090D2-9E51-4FEB-B78E-C3D6ECE7BDC8}"/>
              </a:ext>
            </a:extLst>
          </p:cNvPr>
          <p:cNvSpPr/>
          <p:nvPr/>
        </p:nvSpPr>
        <p:spPr>
          <a:xfrm>
            <a:off x="3176" y="2944367"/>
            <a:ext cx="8568003" cy="626101"/>
          </a:xfrm>
          <a:custGeom>
            <a:avLst/>
            <a:gdLst>
              <a:gd name="connsiteX0" fmla="*/ 0 w 3942463"/>
              <a:gd name="connsiteY0" fmla="*/ 0 h 626101"/>
              <a:gd name="connsiteX1" fmla="*/ 3942463 w 3942463"/>
              <a:gd name="connsiteY1" fmla="*/ 0 h 626101"/>
              <a:gd name="connsiteX2" fmla="*/ 3942463 w 3942463"/>
              <a:gd name="connsiteY2" fmla="*/ 626101 h 626101"/>
              <a:gd name="connsiteX3" fmla="*/ 0 w 3942463"/>
              <a:gd name="connsiteY3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2463" h="626101">
                <a:moveTo>
                  <a:pt x="0" y="0"/>
                </a:moveTo>
                <a:lnTo>
                  <a:pt x="3942463" y="0"/>
                </a:lnTo>
                <a:lnTo>
                  <a:pt x="3942463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9B25DA7-413B-4FF6-B327-DD67F324936B}"/>
              </a:ext>
            </a:extLst>
          </p:cNvPr>
          <p:cNvSpPr/>
          <p:nvPr/>
        </p:nvSpPr>
        <p:spPr>
          <a:xfrm>
            <a:off x="3176" y="3623435"/>
            <a:ext cx="8568003" cy="626101"/>
          </a:xfrm>
          <a:custGeom>
            <a:avLst/>
            <a:gdLst>
              <a:gd name="connsiteX0" fmla="*/ 0 w 3942463"/>
              <a:gd name="connsiteY0" fmla="*/ 0 h 626101"/>
              <a:gd name="connsiteX1" fmla="*/ 3942463 w 3942463"/>
              <a:gd name="connsiteY1" fmla="*/ 0 h 626101"/>
              <a:gd name="connsiteX2" fmla="*/ 3942463 w 3942463"/>
              <a:gd name="connsiteY2" fmla="*/ 626101 h 626101"/>
              <a:gd name="connsiteX3" fmla="*/ 0 w 3942463"/>
              <a:gd name="connsiteY3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2463" h="626101">
                <a:moveTo>
                  <a:pt x="0" y="0"/>
                </a:moveTo>
                <a:lnTo>
                  <a:pt x="3942463" y="0"/>
                </a:lnTo>
                <a:lnTo>
                  <a:pt x="3942463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1114903-2C07-4985-A273-E760459844B7}"/>
              </a:ext>
            </a:extLst>
          </p:cNvPr>
          <p:cNvSpPr/>
          <p:nvPr/>
        </p:nvSpPr>
        <p:spPr>
          <a:xfrm>
            <a:off x="3176" y="4302506"/>
            <a:ext cx="8568003" cy="626101"/>
          </a:xfrm>
          <a:custGeom>
            <a:avLst/>
            <a:gdLst>
              <a:gd name="connsiteX0" fmla="*/ 0 w 8568003"/>
              <a:gd name="connsiteY0" fmla="*/ 0 h 626101"/>
              <a:gd name="connsiteX1" fmla="*/ 8568003 w 8568003"/>
              <a:gd name="connsiteY1" fmla="*/ 0 h 626101"/>
              <a:gd name="connsiteX2" fmla="*/ 8568003 w 8568003"/>
              <a:gd name="connsiteY2" fmla="*/ 626101 h 626101"/>
              <a:gd name="connsiteX3" fmla="*/ 2919605 w 8568003"/>
              <a:gd name="connsiteY3" fmla="*/ 626101 h 626101"/>
              <a:gd name="connsiteX4" fmla="*/ 2914304 w 8568003"/>
              <a:gd name="connsiteY4" fmla="*/ 599846 h 626101"/>
              <a:gd name="connsiteX5" fmla="*/ 2838852 w 8568003"/>
              <a:gd name="connsiteY5" fmla="*/ 549833 h 626101"/>
              <a:gd name="connsiteX6" fmla="*/ 2213584 w 8568003"/>
              <a:gd name="connsiteY6" fmla="*/ 549833 h 626101"/>
              <a:gd name="connsiteX7" fmla="*/ 2138132 w 8568003"/>
              <a:gd name="connsiteY7" fmla="*/ 599846 h 626101"/>
              <a:gd name="connsiteX8" fmla="*/ 2132832 w 8568003"/>
              <a:gd name="connsiteY8" fmla="*/ 626101 h 626101"/>
              <a:gd name="connsiteX9" fmla="*/ 0 w 8568003"/>
              <a:gd name="connsiteY9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8003" h="626101">
                <a:moveTo>
                  <a:pt x="0" y="0"/>
                </a:moveTo>
                <a:lnTo>
                  <a:pt x="8568003" y="0"/>
                </a:lnTo>
                <a:lnTo>
                  <a:pt x="8568003" y="626101"/>
                </a:lnTo>
                <a:lnTo>
                  <a:pt x="2919605" y="626101"/>
                </a:lnTo>
                <a:lnTo>
                  <a:pt x="2914304" y="599846"/>
                </a:lnTo>
                <a:cubicBezTo>
                  <a:pt x="2901873" y="570456"/>
                  <a:pt x="2872771" y="549833"/>
                  <a:pt x="2838852" y="549833"/>
                </a:cubicBezTo>
                <a:lnTo>
                  <a:pt x="2213584" y="549833"/>
                </a:lnTo>
                <a:cubicBezTo>
                  <a:pt x="2179666" y="549833"/>
                  <a:pt x="2150563" y="570456"/>
                  <a:pt x="2138132" y="599846"/>
                </a:cubicBezTo>
                <a:lnTo>
                  <a:pt x="2132832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5730466-D160-4E6F-B3C8-BDEABF8CF3A5}"/>
              </a:ext>
            </a:extLst>
          </p:cNvPr>
          <p:cNvSpPr/>
          <p:nvPr/>
        </p:nvSpPr>
        <p:spPr>
          <a:xfrm>
            <a:off x="3176" y="4981573"/>
            <a:ext cx="8568003" cy="626101"/>
          </a:xfrm>
          <a:custGeom>
            <a:avLst/>
            <a:gdLst>
              <a:gd name="connsiteX0" fmla="*/ 2920739 w 8568003"/>
              <a:gd name="connsiteY0" fmla="*/ 0 h 626101"/>
              <a:gd name="connsiteX1" fmla="*/ 8568003 w 8568003"/>
              <a:gd name="connsiteY1" fmla="*/ 0 h 626101"/>
              <a:gd name="connsiteX2" fmla="*/ 8568003 w 8568003"/>
              <a:gd name="connsiteY2" fmla="*/ 626101 h 626101"/>
              <a:gd name="connsiteX3" fmla="*/ 2920739 w 8568003"/>
              <a:gd name="connsiteY3" fmla="*/ 626101 h 626101"/>
              <a:gd name="connsiteX4" fmla="*/ 0 w 8568003"/>
              <a:gd name="connsiteY4" fmla="*/ 0 h 626101"/>
              <a:gd name="connsiteX5" fmla="*/ 2131697 w 8568003"/>
              <a:gd name="connsiteY5" fmla="*/ 0 h 626101"/>
              <a:gd name="connsiteX6" fmla="*/ 2131697 w 8568003"/>
              <a:gd name="connsiteY6" fmla="*/ 626101 h 626101"/>
              <a:gd name="connsiteX7" fmla="*/ 0 w 8568003"/>
              <a:gd name="connsiteY7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68003" h="626101">
                <a:moveTo>
                  <a:pt x="2920739" y="0"/>
                </a:moveTo>
                <a:lnTo>
                  <a:pt x="8568003" y="0"/>
                </a:lnTo>
                <a:lnTo>
                  <a:pt x="8568003" y="626101"/>
                </a:lnTo>
                <a:lnTo>
                  <a:pt x="2920739" y="626101"/>
                </a:lnTo>
                <a:close/>
                <a:moveTo>
                  <a:pt x="0" y="0"/>
                </a:moveTo>
                <a:lnTo>
                  <a:pt x="2131697" y="0"/>
                </a:lnTo>
                <a:lnTo>
                  <a:pt x="2131697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5ACA938-E7E5-4BA9-A9D1-6A1AFB52F22E}"/>
              </a:ext>
            </a:extLst>
          </p:cNvPr>
          <p:cNvSpPr/>
          <p:nvPr/>
        </p:nvSpPr>
        <p:spPr>
          <a:xfrm>
            <a:off x="8559377" y="2670600"/>
            <a:ext cx="1454400" cy="899974"/>
          </a:xfrm>
          <a:custGeom>
            <a:avLst/>
            <a:gdLst>
              <a:gd name="connsiteX0" fmla="*/ 0 w 1041621"/>
              <a:gd name="connsiteY0" fmla="*/ 278296 h 962108"/>
              <a:gd name="connsiteX1" fmla="*/ 1041621 w 1041621"/>
              <a:gd name="connsiteY1" fmla="*/ 0 h 962108"/>
              <a:gd name="connsiteX2" fmla="*/ 1033669 w 1041621"/>
              <a:gd name="connsiteY2" fmla="*/ 874643 h 962108"/>
              <a:gd name="connsiteX3" fmla="*/ 15903 w 1041621"/>
              <a:gd name="connsiteY3" fmla="*/ 962108 h 962108"/>
              <a:gd name="connsiteX4" fmla="*/ 0 w 1041621"/>
              <a:gd name="connsiteY4" fmla="*/ 278296 h 962108"/>
              <a:gd name="connsiteX0" fmla="*/ 0 w 1048200"/>
              <a:gd name="connsiteY0" fmla="*/ 284875 h 962108"/>
              <a:gd name="connsiteX1" fmla="*/ 1048200 w 1048200"/>
              <a:gd name="connsiteY1" fmla="*/ 0 h 962108"/>
              <a:gd name="connsiteX2" fmla="*/ 1040248 w 1048200"/>
              <a:gd name="connsiteY2" fmla="*/ 874643 h 962108"/>
              <a:gd name="connsiteX3" fmla="*/ 22482 w 1048200"/>
              <a:gd name="connsiteY3" fmla="*/ 962108 h 962108"/>
              <a:gd name="connsiteX4" fmla="*/ 0 w 1048200"/>
              <a:gd name="connsiteY4" fmla="*/ 284875 h 962108"/>
              <a:gd name="connsiteX0" fmla="*/ 0 w 1054778"/>
              <a:gd name="connsiteY0" fmla="*/ 294742 h 971975"/>
              <a:gd name="connsiteX1" fmla="*/ 1054778 w 1054778"/>
              <a:gd name="connsiteY1" fmla="*/ 0 h 971975"/>
              <a:gd name="connsiteX2" fmla="*/ 1040248 w 1054778"/>
              <a:gd name="connsiteY2" fmla="*/ 884510 h 971975"/>
              <a:gd name="connsiteX3" fmla="*/ 22482 w 1054778"/>
              <a:gd name="connsiteY3" fmla="*/ 971975 h 971975"/>
              <a:gd name="connsiteX4" fmla="*/ 0 w 1054778"/>
              <a:gd name="connsiteY4" fmla="*/ 294742 h 971975"/>
              <a:gd name="connsiteX0" fmla="*/ 0 w 1057289"/>
              <a:gd name="connsiteY0" fmla="*/ 294742 h 971975"/>
              <a:gd name="connsiteX1" fmla="*/ 1054778 w 1057289"/>
              <a:gd name="connsiteY1" fmla="*/ 0 h 971975"/>
              <a:gd name="connsiteX2" fmla="*/ 1056694 w 1057289"/>
              <a:gd name="connsiteY2" fmla="*/ 891089 h 971975"/>
              <a:gd name="connsiteX3" fmla="*/ 22482 w 1057289"/>
              <a:gd name="connsiteY3" fmla="*/ 971975 h 971975"/>
              <a:gd name="connsiteX4" fmla="*/ 0 w 1057289"/>
              <a:gd name="connsiteY4" fmla="*/ 294742 h 971975"/>
              <a:gd name="connsiteX0" fmla="*/ 0 w 1056799"/>
              <a:gd name="connsiteY0" fmla="*/ 290635 h 967868"/>
              <a:gd name="connsiteX1" fmla="*/ 1013713 w 1056799"/>
              <a:gd name="connsiteY1" fmla="*/ 0 h 967868"/>
              <a:gd name="connsiteX2" fmla="*/ 1056694 w 1056799"/>
              <a:gd name="connsiteY2" fmla="*/ 886982 h 967868"/>
              <a:gd name="connsiteX3" fmla="*/ 22482 w 1056799"/>
              <a:gd name="connsiteY3" fmla="*/ 967868 h 967868"/>
              <a:gd name="connsiteX4" fmla="*/ 0 w 1056799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26797 w 997658"/>
              <a:gd name="connsiteY0" fmla="*/ 298848 h 967868"/>
              <a:gd name="connsiteX1" fmla="*/ 991231 w 997658"/>
              <a:gd name="connsiteY1" fmla="*/ 0 h 967868"/>
              <a:gd name="connsiteX2" fmla="*/ 997253 w 997658"/>
              <a:gd name="connsiteY2" fmla="*/ 891089 h 967868"/>
              <a:gd name="connsiteX3" fmla="*/ 0 w 997658"/>
              <a:gd name="connsiteY3" fmla="*/ 967868 h 967868"/>
              <a:gd name="connsiteX4" fmla="*/ 26797 w 997658"/>
              <a:gd name="connsiteY4" fmla="*/ 298848 h 967868"/>
              <a:gd name="connsiteX0" fmla="*/ 0 w 999606"/>
              <a:gd name="connsiteY0" fmla="*/ 290635 h 967868"/>
              <a:gd name="connsiteX1" fmla="*/ 993179 w 999606"/>
              <a:gd name="connsiteY1" fmla="*/ 0 h 967868"/>
              <a:gd name="connsiteX2" fmla="*/ 999201 w 999606"/>
              <a:gd name="connsiteY2" fmla="*/ 891089 h 967868"/>
              <a:gd name="connsiteX3" fmla="*/ 1948 w 999606"/>
              <a:gd name="connsiteY3" fmla="*/ 967868 h 967868"/>
              <a:gd name="connsiteX4" fmla="*/ 0 w 999606"/>
              <a:gd name="connsiteY4" fmla="*/ 290635 h 967868"/>
              <a:gd name="connsiteX0" fmla="*/ 0 w 999606"/>
              <a:gd name="connsiteY0" fmla="*/ 290635 h 967868"/>
              <a:gd name="connsiteX1" fmla="*/ 993179 w 999606"/>
              <a:gd name="connsiteY1" fmla="*/ 0 h 967868"/>
              <a:gd name="connsiteX2" fmla="*/ 999201 w 999606"/>
              <a:gd name="connsiteY2" fmla="*/ 891089 h 967868"/>
              <a:gd name="connsiteX3" fmla="*/ 67653 w 999606"/>
              <a:gd name="connsiteY3" fmla="*/ 967868 h 967868"/>
              <a:gd name="connsiteX4" fmla="*/ 0 w 999606"/>
              <a:gd name="connsiteY4" fmla="*/ 290635 h 967868"/>
              <a:gd name="connsiteX0" fmla="*/ 0 w 999606"/>
              <a:gd name="connsiteY0" fmla="*/ 290635 h 971975"/>
              <a:gd name="connsiteX1" fmla="*/ 993179 w 999606"/>
              <a:gd name="connsiteY1" fmla="*/ 0 h 971975"/>
              <a:gd name="connsiteX2" fmla="*/ 999201 w 999606"/>
              <a:gd name="connsiteY2" fmla="*/ 891089 h 971975"/>
              <a:gd name="connsiteX3" fmla="*/ 6056 w 999606"/>
              <a:gd name="connsiteY3" fmla="*/ 971975 h 971975"/>
              <a:gd name="connsiteX4" fmla="*/ 0 w 999606"/>
              <a:gd name="connsiteY4" fmla="*/ 290635 h 971975"/>
              <a:gd name="connsiteX0" fmla="*/ 0 w 999606"/>
              <a:gd name="connsiteY0" fmla="*/ 290635 h 963762"/>
              <a:gd name="connsiteX1" fmla="*/ 993179 w 999606"/>
              <a:gd name="connsiteY1" fmla="*/ 0 h 963762"/>
              <a:gd name="connsiteX2" fmla="*/ 999201 w 999606"/>
              <a:gd name="connsiteY2" fmla="*/ 891089 h 963762"/>
              <a:gd name="connsiteX3" fmla="*/ 1949 w 999606"/>
              <a:gd name="connsiteY3" fmla="*/ 963762 h 963762"/>
              <a:gd name="connsiteX4" fmla="*/ 0 w 999606"/>
              <a:gd name="connsiteY4" fmla="*/ 290635 h 963762"/>
              <a:gd name="connsiteX0" fmla="*/ 0 w 999606"/>
              <a:gd name="connsiteY0" fmla="*/ 290635 h 967869"/>
              <a:gd name="connsiteX1" fmla="*/ 993179 w 999606"/>
              <a:gd name="connsiteY1" fmla="*/ 0 h 967869"/>
              <a:gd name="connsiteX2" fmla="*/ 999201 w 999606"/>
              <a:gd name="connsiteY2" fmla="*/ 891089 h 967869"/>
              <a:gd name="connsiteX3" fmla="*/ 1949 w 999606"/>
              <a:gd name="connsiteY3" fmla="*/ 967869 h 967869"/>
              <a:gd name="connsiteX4" fmla="*/ 0 w 999606"/>
              <a:gd name="connsiteY4" fmla="*/ 290635 h 967869"/>
              <a:gd name="connsiteX0" fmla="*/ 0 w 999749"/>
              <a:gd name="connsiteY0" fmla="*/ 290635 h 967869"/>
              <a:gd name="connsiteX1" fmla="*/ 996538 w 999749"/>
              <a:gd name="connsiteY1" fmla="*/ 0 h 967869"/>
              <a:gd name="connsiteX2" fmla="*/ 999201 w 999749"/>
              <a:gd name="connsiteY2" fmla="*/ 891089 h 967869"/>
              <a:gd name="connsiteX3" fmla="*/ 1949 w 999749"/>
              <a:gd name="connsiteY3" fmla="*/ 967869 h 967869"/>
              <a:gd name="connsiteX4" fmla="*/ 0 w 999749"/>
              <a:gd name="connsiteY4" fmla="*/ 290635 h 967869"/>
              <a:gd name="connsiteX0" fmla="*/ 0 w 1000306"/>
              <a:gd name="connsiteY0" fmla="*/ 296489 h 973723"/>
              <a:gd name="connsiteX1" fmla="*/ 1000306 w 1000306"/>
              <a:gd name="connsiteY1" fmla="*/ 0 h 973723"/>
              <a:gd name="connsiteX2" fmla="*/ 999201 w 1000306"/>
              <a:gd name="connsiteY2" fmla="*/ 896943 h 973723"/>
              <a:gd name="connsiteX3" fmla="*/ 1949 w 1000306"/>
              <a:gd name="connsiteY3" fmla="*/ 973723 h 973723"/>
              <a:gd name="connsiteX4" fmla="*/ 0 w 1000306"/>
              <a:gd name="connsiteY4" fmla="*/ 296489 h 973723"/>
              <a:gd name="connsiteX0" fmla="*/ 0 w 1002190"/>
              <a:gd name="connsiteY0" fmla="*/ 299417 h 973723"/>
              <a:gd name="connsiteX1" fmla="*/ 1002190 w 1002190"/>
              <a:gd name="connsiteY1" fmla="*/ 0 h 973723"/>
              <a:gd name="connsiteX2" fmla="*/ 1001085 w 1002190"/>
              <a:gd name="connsiteY2" fmla="*/ 896943 h 973723"/>
              <a:gd name="connsiteX3" fmla="*/ 3833 w 1002190"/>
              <a:gd name="connsiteY3" fmla="*/ 973723 h 973723"/>
              <a:gd name="connsiteX4" fmla="*/ 0 w 1002190"/>
              <a:gd name="connsiteY4" fmla="*/ 299417 h 973723"/>
              <a:gd name="connsiteX0" fmla="*/ 5629 w 1007819"/>
              <a:gd name="connsiteY0" fmla="*/ 299417 h 973723"/>
              <a:gd name="connsiteX1" fmla="*/ 1007819 w 1007819"/>
              <a:gd name="connsiteY1" fmla="*/ 0 h 973723"/>
              <a:gd name="connsiteX2" fmla="*/ 1006714 w 1007819"/>
              <a:gd name="connsiteY2" fmla="*/ 896943 h 973723"/>
              <a:gd name="connsiteX3" fmla="*/ 43 w 1007819"/>
              <a:gd name="connsiteY3" fmla="*/ 973723 h 973723"/>
              <a:gd name="connsiteX4" fmla="*/ 5629 w 1007819"/>
              <a:gd name="connsiteY4" fmla="*/ 299417 h 973723"/>
              <a:gd name="connsiteX0" fmla="*/ 131 w 1002321"/>
              <a:gd name="connsiteY0" fmla="*/ 299417 h 973723"/>
              <a:gd name="connsiteX1" fmla="*/ 1002321 w 1002321"/>
              <a:gd name="connsiteY1" fmla="*/ 0 h 973723"/>
              <a:gd name="connsiteX2" fmla="*/ 1001216 w 1002321"/>
              <a:gd name="connsiteY2" fmla="*/ 896943 h 973723"/>
              <a:gd name="connsiteX3" fmla="*/ 196 w 1002321"/>
              <a:gd name="connsiteY3" fmla="*/ 973723 h 973723"/>
              <a:gd name="connsiteX4" fmla="*/ 131 w 1002321"/>
              <a:gd name="connsiteY4" fmla="*/ 299417 h 973723"/>
              <a:gd name="connsiteX0" fmla="*/ 0 w 1004073"/>
              <a:gd name="connsiteY0" fmla="*/ 305271 h 973723"/>
              <a:gd name="connsiteX1" fmla="*/ 1004073 w 1004073"/>
              <a:gd name="connsiteY1" fmla="*/ 0 h 973723"/>
              <a:gd name="connsiteX2" fmla="*/ 1002968 w 1004073"/>
              <a:gd name="connsiteY2" fmla="*/ 896943 h 973723"/>
              <a:gd name="connsiteX3" fmla="*/ 1948 w 1004073"/>
              <a:gd name="connsiteY3" fmla="*/ 973723 h 973723"/>
              <a:gd name="connsiteX4" fmla="*/ 0 w 1004073"/>
              <a:gd name="connsiteY4" fmla="*/ 305271 h 973723"/>
              <a:gd name="connsiteX0" fmla="*/ 131 w 1004204"/>
              <a:gd name="connsiteY0" fmla="*/ 305271 h 973723"/>
              <a:gd name="connsiteX1" fmla="*/ 1004204 w 1004204"/>
              <a:gd name="connsiteY1" fmla="*/ 0 h 973723"/>
              <a:gd name="connsiteX2" fmla="*/ 1003099 w 1004204"/>
              <a:gd name="connsiteY2" fmla="*/ 896943 h 973723"/>
              <a:gd name="connsiteX3" fmla="*/ 195 w 1004204"/>
              <a:gd name="connsiteY3" fmla="*/ 973723 h 973723"/>
              <a:gd name="connsiteX4" fmla="*/ 131 w 1004204"/>
              <a:gd name="connsiteY4" fmla="*/ 305271 h 973723"/>
              <a:gd name="connsiteX0" fmla="*/ 0 w 1005957"/>
              <a:gd name="connsiteY0" fmla="*/ 299417 h 973723"/>
              <a:gd name="connsiteX1" fmla="*/ 1005957 w 1005957"/>
              <a:gd name="connsiteY1" fmla="*/ 0 h 973723"/>
              <a:gd name="connsiteX2" fmla="*/ 1004852 w 1005957"/>
              <a:gd name="connsiteY2" fmla="*/ 896943 h 973723"/>
              <a:gd name="connsiteX3" fmla="*/ 1948 w 1005957"/>
              <a:gd name="connsiteY3" fmla="*/ 973723 h 973723"/>
              <a:gd name="connsiteX4" fmla="*/ 0 w 1005957"/>
              <a:gd name="connsiteY4" fmla="*/ 299417 h 973723"/>
              <a:gd name="connsiteX0" fmla="*/ 130 w 1006087"/>
              <a:gd name="connsiteY0" fmla="*/ 299417 h 973723"/>
              <a:gd name="connsiteX1" fmla="*/ 1006087 w 1006087"/>
              <a:gd name="connsiteY1" fmla="*/ 0 h 973723"/>
              <a:gd name="connsiteX2" fmla="*/ 1004982 w 1006087"/>
              <a:gd name="connsiteY2" fmla="*/ 896943 h 973723"/>
              <a:gd name="connsiteX3" fmla="*/ 195 w 1006087"/>
              <a:gd name="connsiteY3" fmla="*/ 973723 h 973723"/>
              <a:gd name="connsiteX4" fmla="*/ 130 w 1006087"/>
              <a:gd name="connsiteY4" fmla="*/ 299417 h 973723"/>
              <a:gd name="connsiteX0" fmla="*/ 130 w 1006087"/>
              <a:gd name="connsiteY0" fmla="*/ 299417 h 973723"/>
              <a:gd name="connsiteX1" fmla="*/ 1006087 w 1006087"/>
              <a:gd name="connsiteY1" fmla="*/ 0 h 973723"/>
              <a:gd name="connsiteX2" fmla="*/ 1004982 w 1006087"/>
              <a:gd name="connsiteY2" fmla="*/ 905723 h 973723"/>
              <a:gd name="connsiteX3" fmla="*/ 195 w 1006087"/>
              <a:gd name="connsiteY3" fmla="*/ 973723 h 973723"/>
              <a:gd name="connsiteX4" fmla="*/ 130 w 1006087"/>
              <a:gd name="connsiteY4" fmla="*/ 299417 h 973723"/>
              <a:gd name="connsiteX0" fmla="*/ 0 w 1007841"/>
              <a:gd name="connsiteY0" fmla="*/ 296489 h 973723"/>
              <a:gd name="connsiteX1" fmla="*/ 1007841 w 1007841"/>
              <a:gd name="connsiteY1" fmla="*/ 0 h 973723"/>
              <a:gd name="connsiteX2" fmla="*/ 1006736 w 1007841"/>
              <a:gd name="connsiteY2" fmla="*/ 905723 h 973723"/>
              <a:gd name="connsiteX3" fmla="*/ 1949 w 1007841"/>
              <a:gd name="connsiteY3" fmla="*/ 973723 h 973723"/>
              <a:gd name="connsiteX4" fmla="*/ 0 w 1007841"/>
              <a:gd name="connsiteY4" fmla="*/ 296489 h 973723"/>
              <a:gd name="connsiteX0" fmla="*/ 0 w 1007841"/>
              <a:gd name="connsiteY0" fmla="*/ 296489 h 967869"/>
              <a:gd name="connsiteX1" fmla="*/ 1007841 w 1007841"/>
              <a:gd name="connsiteY1" fmla="*/ 0 h 967869"/>
              <a:gd name="connsiteX2" fmla="*/ 1006736 w 1007841"/>
              <a:gd name="connsiteY2" fmla="*/ 905723 h 967869"/>
              <a:gd name="connsiteX3" fmla="*/ 1949 w 1007841"/>
              <a:gd name="connsiteY3" fmla="*/ 967869 h 967869"/>
              <a:gd name="connsiteX4" fmla="*/ 0 w 1007841"/>
              <a:gd name="connsiteY4" fmla="*/ 296489 h 967869"/>
              <a:gd name="connsiteX0" fmla="*/ 0 w 1007841"/>
              <a:gd name="connsiteY0" fmla="*/ 296489 h 970795"/>
              <a:gd name="connsiteX1" fmla="*/ 1007841 w 1007841"/>
              <a:gd name="connsiteY1" fmla="*/ 0 h 970795"/>
              <a:gd name="connsiteX2" fmla="*/ 1006736 w 1007841"/>
              <a:gd name="connsiteY2" fmla="*/ 905723 h 970795"/>
              <a:gd name="connsiteX3" fmla="*/ 3832 w 1007841"/>
              <a:gd name="connsiteY3" fmla="*/ 970795 h 970795"/>
              <a:gd name="connsiteX4" fmla="*/ 0 w 1007841"/>
              <a:gd name="connsiteY4" fmla="*/ 296489 h 970795"/>
              <a:gd name="connsiteX0" fmla="*/ 0 w 1007841"/>
              <a:gd name="connsiteY0" fmla="*/ 296489 h 970795"/>
              <a:gd name="connsiteX1" fmla="*/ 1007841 w 1007841"/>
              <a:gd name="connsiteY1" fmla="*/ 0 h 970795"/>
              <a:gd name="connsiteX2" fmla="*/ 1006736 w 1007841"/>
              <a:gd name="connsiteY2" fmla="*/ 905723 h 970795"/>
              <a:gd name="connsiteX3" fmla="*/ 1947 w 1007841"/>
              <a:gd name="connsiteY3" fmla="*/ 970795 h 970795"/>
              <a:gd name="connsiteX4" fmla="*/ 0 w 1007841"/>
              <a:gd name="connsiteY4" fmla="*/ 296489 h 97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841" h="970795">
                <a:moveTo>
                  <a:pt x="0" y="296489"/>
                </a:moveTo>
                <a:lnTo>
                  <a:pt x="1007841" y="0"/>
                </a:lnTo>
                <a:cubicBezTo>
                  <a:pt x="1005190" y="291548"/>
                  <a:pt x="1009387" y="614175"/>
                  <a:pt x="1006736" y="905723"/>
                </a:cubicBezTo>
                <a:lnTo>
                  <a:pt x="1947" y="970795"/>
                </a:lnTo>
                <a:cubicBezTo>
                  <a:pt x="1298" y="745051"/>
                  <a:pt x="649" y="522233"/>
                  <a:pt x="0" y="296489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AB8A12E-CB09-41A5-8B6F-0794B4AA7440}"/>
              </a:ext>
            </a:extLst>
          </p:cNvPr>
          <p:cNvSpPr/>
          <p:nvPr/>
        </p:nvSpPr>
        <p:spPr>
          <a:xfrm>
            <a:off x="8559377" y="3527954"/>
            <a:ext cx="1455733" cy="839047"/>
          </a:xfrm>
          <a:custGeom>
            <a:avLst/>
            <a:gdLst>
              <a:gd name="connsiteX0" fmla="*/ 0 w 1033669"/>
              <a:gd name="connsiteY0" fmla="*/ 111318 h 882594"/>
              <a:gd name="connsiteX1" fmla="*/ 1033669 w 1033669"/>
              <a:gd name="connsiteY1" fmla="*/ 0 h 882594"/>
              <a:gd name="connsiteX2" fmla="*/ 1033669 w 1033669"/>
              <a:gd name="connsiteY2" fmla="*/ 882594 h 882594"/>
              <a:gd name="connsiteX3" fmla="*/ 15903 w 1033669"/>
              <a:gd name="connsiteY3" fmla="*/ 771276 h 882594"/>
              <a:gd name="connsiteX4" fmla="*/ 0 w 1033669"/>
              <a:gd name="connsiteY4" fmla="*/ 111318 h 882594"/>
              <a:gd name="connsiteX0" fmla="*/ 0 w 1049572"/>
              <a:gd name="connsiteY0" fmla="*/ 71561 h 842837"/>
              <a:gd name="connsiteX1" fmla="*/ 1049572 w 1049572"/>
              <a:gd name="connsiteY1" fmla="*/ 0 h 842837"/>
              <a:gd name="connsiteX2" fmla="*/ 1033669 w 1049572"/>
              <a:gd name="connsiteY2" fmla="*/ 842837 h 842837"/>
              <a:gd name="connsiteX3" fmla="*/ 15903 w 1049572"/>
              <a:gd name="connsiteY3" fmla="*/ 731519 h 842837"/>
              <a:gd name="connsiteX4" fmla="*/ 0 w 1049572"/>
              <a:gd name="connsiteY4" fmla="*/ 71561 h 842837"/>
              <a:gd name="connsiteX0" fmla="*/ 0 w 1057524"/>
              <a:gd name="connsiteY0" fmla="*/ 95415 h 866691"/>
              <a:gd name="connsiteX1" fmla="*/ 1057524 w 1057524"/>
              <a:gd name="connsiteY1" fmla="*/ 0 h 866691"/>
              <a:gd name="connsiteX2" fmla="*/ 1033669 w 1057524"/>
              <a:gd name="connsiteY2" fmla="*/ 866691 h 866691"/>
              <a:gd name="connsiteX3" fmla="*/ 15903 w 1057524"/>
              <a:gd name="connsiteY3" fmla="*/ 755373 h 866691"/>
              <a:gd name="connsiteX4" fmla="*/ 0 w 1057524"/>
              <a:gd name="connsiteY4" fmla="*/ 95415 h 866691"/>
              <a:gd name="connsiteX0" fmla="*/ 0 w 1044367"/>
              <a:gd name="connsiteY0" fmla="*/ 95415 h 866691"/>
              <a:gd name="connsiteX1" fmla="*/ 1044367 w 1044367"/>
              <a:gd name="connsiteY1" fmla="*/ 0 h 866691"/>
              <a:gd name="connsiteX2" fmla="*/ 1033669 w 1044367"/>
              <a:gd name="connsiteY2" fmla="*/ 866691 h 866691"/>
              <a:gd name="connsiteX3" fmla="*/ 15903 w 1044367"/>
              <a:gd name="connsiteY3" fmla="*/ 755373 h 866691"/>
              <a:gd name="connsiteX4" fmla="*/ 0 w 1044367"/>
              <a:gd name="connsiteY4" fmla="*/ 95415 h 866691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5903 w 1044367"/>
              <a:gd name="connsiteY3" fmla="*/ 755373 h 883137"/>
              <a:gd name="connsiteX4" fmla="*/ 0 w 1044367"/>
              <a:gd name="connsiteY4" fmla="*/ 95415 h 883137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9193 w 1044367"/>
              <a:gd name="connsiteY3" fmla="*/ 765241 h 883137"/>
              <a:gd name="connsiteX4" fmla="*/ 0 w 1044367"/>
              <a:gd name="connsiteY4" fmla="*/ 95415 h 883137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9193 w 1044367"/>
              <a:gd name="connsiteY3" fmla="*/ 771819 h 883137"/>
              <a:gd name="connsiteX4" fmla="*/ 0 w 1044367"/>
              <a:gd name="connsiteY4" fmla="*/ 95415 h 883137"/>
              <a:gd name="connsiteX0" fmla="*/ 0 w 1044367"/>
              <a:gd name="connsiteY0" fmla="*/ 95415 h 893005"/>
              <a:gd name="connsiteX1" fmla="*/ 1044367 w 1044367"/>
              <a:gd name="connsiteY1" fmla="*/ 0 h 893005"/>
              <a:gd name="connsiteX2" fmla="*/ 1040247 w 1044367"/>
              <a:gd name="connsiteY2" fmla="*/ 893005 h 893005"/>
              <a:gd name="connsiteX3" fmla="*/ 19193 w 1044367"/>
              <a:gd name="connsiteY3" fmla="*/ 771819 h 893005"/>
              <a:gd name="connsiteX4" fmla="*/ 0 w 1044367"/>
              <a:gd name="connsiteY4" fmla="*/ 95415 h 893005"/>
              <a:gd name="connsiteX0" fmla="*/ 0 w 1044367"/>
              <a:gd name="connsiteY0" fmla="*/ 98704 h 896294"/>
              <a:gd name="connsiteX1" fmla="*/ 1044367 w 1044367"/>
              <a:gd name="connsiteY1" fmla="*/ 0 h 896294"/>
              <a:gd name="connsiteX2" fmla="*/ 1040247 w 1044367"/>
              <a:gd name="connsiteY2" fmla="*/ 896294 h 896294"/>
              <a:gd name="connsiteX3" fmla="*/ 19193 w 1044367"/>
              <a:gd name="connsiteY3" fmla="*/ 775108 h 896294"/>
              <a:gd name="connsiteX4" fmla="*/ 0 w 1044367"/>
              <a:gd name="connsiteY4" fmla="*/ 98704 h 896294"/>
              <a:gd name="connsiteX0" fmla="*/ 0 w 1032048"/>
              <a:gd name="connsiteY0" fmla="*/ 98704 h 896294"/>
              <a:gd name="connsiteX1" fmla="*/ 1032048 w 1032048"/>
              <a:gd name="connsiteY1" fmla="*/ 0 h 896294"/>
              <a:gd name="connsiteX2" fmla="*/ 1027928 w 1032048"/>
              <a:gd name="connsiteY2" fmla="*/ 896294 h 896294"/>
              <a:gd name="connsiteX3" fmla="*/ 6874 w 1032048"/>
              <a:gd name="connsiteY3" fmla="*/ 775108 h 896294"/>
              <a:gd name="connsiteX4" fmla="*/ 0 w 1032048"/>
              <a:gd name="connsiteY4" fmla="*/ 98704 h 896294"/>
              <a:gd name="connsiteX0" fmla="*/ 0 w 1032048"/>
              <a:gd name="connsiteY0" fmla="*/ 98704 h 896294"/>
              <a:gd name="connsiteX1" fmla="*/ 1032048 w 1032048"/>
              <a:gd name="connsiteY1" fmla="*/ 0 h 896294"/>
              <a:gd name="connsiteX2" fmla="*/ 1027928 w 1032048"/>
              <a:gd name="connsiteY2" fmla="*/ 896294 h 896294"/>
              <a:gd name="connsiteX3" fmla="*/ 2767 w 1032048"/>
              <a:gd name="connsiteY3" fmla="*/ 775108 h 896294"/>
              <a:gd name="connsiteX4" fmla="*/ 0 w 1032048"/>
              <a:gd name="connsiteY4" fmla="*/ 98704 h 896294"/>
              <a:gd name="connsiteX0" fmla="*/ 0 w 1027971"/>
              <a:gd name="connsiteY0" fmla="*/ 98704 h 896294"/>
              <a:gd name="connsiteX1" fmla="*/ 999195 w 1027971"/>
              <a:gd name="connsiteY1" fmla="*/ 0 h 896294"/>
              <a:gd name="connsiteX2" fmla="*/ 1027928 w 1027971"/>
              <a:gd name="connsiteY2" fmla="*/ 896294 h 896294"/>
              <a:gd name="connsiteX3" fmla="*/ 2767 w 1027971"/>
              <a:gd name="connsiteY3" fmla="*/ 775108 h 896294"/>
              <a:gd name="connsiteX4" fmla="*/ 0 w 1027971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2767 w 999579"/>
              <a:gd name="connsiteY3" fmla="*/ 775108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31513 w 999579"/>
              <a:gd name="connsiteY3" fmla="*/ 775108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6874 w 999579"/>
              <a:gd name="connsiteY3" fmla="*/ 771001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2768 w 999579"/>
              <a:gd name="connsiteY3" fmla="*/ 771001 h 896294"/>
              <a:gd name="connsiteX4" fmla="*/ 0 w 999579"/>
              <a:gd name="connsiteY4" fmla="*/ 98704 h 896294"/>
              <a:gd name="connsiteX0" fmla="*/ 0 w 1003685"/>
              <a:gd name="connsiteY0" fmla="*/ 98704 h 896294"/>
              <a:gd name="connsiteX1" fmla="*/ 1003301 w 1003685"/>
              <a:gd name="connsiteY1" fmla="*/ 0 h 896294"/>
              <a:gd name="connsiteX2" fmla="*/ 1003288 w 1003685"/>
              <a:gd name="connsiteY2" fmla="*/ 896294 h 896294"/>
              <a:gd name="connsiteX3" fmla="*/ 6874 w 1003685"/>
              <a:gd name="connsiteY3" fmla="*/ 771001 h 896294"/>
              <a:gd name="connsiteX4" fmla="*/ 0 w 1003685"/>
              <a:gd name="connsiteY4" fmla="*/ 98704 h 896294"/>
              <a:gd name="connsiteX0" fmla="*/ 0 w 1005192"/>
              <a:gd name="connsiteY0" fmla="*/ 98704 h 896294"/>
              <a:gd name="connsiteX1" fmla="*/ 1005192 w 1005192"/>
              <a:gd name="connsiteY1" fmla="*/ 0 h 896294"/>
              <a:gd name="connsiteX2" fmla="*/ 1003288 w 1005192"/>
              <a:gd name="connsiteY2" fmla="*/ 896294 h 896294"/>
              <a:gd name="connsiteX3" fmla="*/ 6874 w 1005192"/>
              <a:gd name="connsiteY3" fmla="*/ 771001 h 896294"/>
              <a:gd name="connsiteX4" fmla="*/ 0 w 1005192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548 w 1010866"/>
              <a:gd name="connsiteY3" fmla="*/ 771001 h 896294"/>
              <a:gd name="connsiteX4" fmla="*/ 0 w 1010866"/>
              <a:gd name="connsiteY4" fmla="*/ 98704 h 896294"/>
              <a:gd name="connsiteX0" fmla="*/ 1032 w 1011898"/>
              <a:gd name="connsiteY0" fmla="*/ 98704 h 896294"/>
              <a:gd name="connsiteX1" fmla="*/ 1011898 w 1011898"/>
              <a:gd name="connsiteY1" fmla="*/ 0 h 896294"/>
              <a:gd name="connsiteX2" fmla="*/ 1009994 w 1011898"/>
              <a:gd name="connsiteY2" fmla="*/ 896294 h 896294"/>
              <a:gd name="connsiteX3" fmla="*/ 342 w 1011898"/>
              <a:gd name="connsiteY3" fmla="*/ 768074 h 896294"/>
              <a:gd name="connsiteX4" fmla="*/ 1032 w 1011898"/>
              <a:gd name="connsiteY4" fmla="*/ 98704 h 896294"/>
              <a:gd name="connsiteX0" fmla="*/ 1032 w 1011898"/>
              <a:gd name="connsiteY0" fmla="*/ 101630 h 896294"/>
              <a:gd name="connsiteX1" fmla="*/ 1011898 w 1011898"/>
              <a:gd name="connsiteY1" fmla="*/ 0 h 896294"/>
              <a:gd name="connsiteX2" fmla="*/ 1009994 w 1011898"/>
              <a:gd name="connsiteY2" fmla="*/ 896294 h 896294"/>
              <a:gd name="connsiteX3" fmla="*/ 342 w 1011898"/>
              <a:gd name="connsiteY3" fmla="*/ 768074 h 896294"/>
              <a:gd name="connsiteX4" fmla="*/ 1032 w 1011898"/>
              <a:gd name="connsiteY4" fmla="*/ 101630 h 896294"/>
              <a:gd name="connsiteX0" fmla="*/ 1351 w 1012217"/>
              <a:gd name="connsiteY0" fmla="*/ 101630 h 896294"/>
              <a:gd name="connsiteX1" fmla="*/ 1012217 w 1012217"/>
              <a:gd name="connsiteY1" fmla="*/ 0 h 896294"/>
              <a:gd name="connsiteX2" fmla="*/ 1010313 w 1012217"/>
              <a:gd name="connsiteY2" fmla="*/ 896294 h 896294"/>
              <a:gd name="connsiteX3" fmla="*/ 661 w 1012217"/>
              <a:gd name="connsiteY3" fmla="*/ 768074 h 896294"/>
              <a:gd name="connsiteX4" fmla="*/ 1351 w 1012217"/>
              <a:gd name="connsiteY4" fmla="*/ 101630 h 896294"/>
              <a:gd name="connsiteX0" fmla="*/ 690 w 1011556"/>
              <a:gd name="connsiteY0" fmla="*/ 101630 h 896294"/>
              <a:gd name="connsiteX1" fmla="*/ 1011556 w 1011556"/>
              <a:gd name="connsiteY1" fmla="*/ 0 h 896294"/>
              <a:gd name="connsiteX2" fmla="*/ 1009652 w 1011556"/>
              <a:gd name="connsiteY2" fmla="*/ 896294 h 896294"/>
              <a:gd name="connsiteX3" fmla="*/ 0 w 1011556"/>
              <a:gd name="connsiteY3" fmla="*/ 768074 h 896294"/>
              <a:gd name="connsiteX4" fmla="*/ 690 w 1011556"/>
              <a:gd name="connsiteY4" fmla="*/ 101630 h 896294"/>
              <a:gd name="connsiteX0" fmla="*/ 690 w 1011556"/>
              <a:gd name="connsiteY0" fmla="*/ 98704 h 896294"/>
              <a:gd name="connsiteX1" fmla="*/ 1011556 w 1011556"/>
              <a:gd name="connsiteY1" fmla="*/ 0 h 896294"/>
              <a:gd name="connsiteX2" fmla="*/ 1009652 w 1011556"/>
              <a:gd name="connsiteY2" fmla="*/ 896294 h 896294"/>
              <a:gd name="connsiteX3" fmla="*/ 0 w 1011556"/>
              <a:gd name="connsiteY3" fmla="*/ 768074 h 896294"/>
              <a:gd name="connsiteX4" fmla="*/ 690 w 1011556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01 w 1010866"/>
              <a:gd name="connsiteY3" fmla="*/ 771001 h 896294"/>
              <a:gd name="connsiteX4" fmla="*/ 0 w 1010866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01 w 1010866"/>
              <a:gd name="connsiteY3" fmla="*/ 765146 h 896294"/>
              <a:gd name="connsiteX4" fmla="*/ 0 w 1010866"/>
              <a:gd name="connsiteY4" fmla="*/ 98704 h 896294"/>
              <a:gd name="connsiteX0" fmla="*/ 0 w 1012758"/>
              <a:gd name="connsiteY0" fmla="*/ 101630 h 896294"/>
              <a:gd name="connsiteX1" fmla="*/ 1012758 w 1012758"/>
              <a:gd name="connsiteY1" fmla="*/ 0 h 896294"/>
              <a:gd name="connsiteX2" fmla="*/ 1010854 w 1012758"/>
              <a:gd name="connsiteY2" fmla="*/ 896294 h 896294"/>
              <a:gd name="connsiteX3" fmla="*/ 3093 w 1012758"/>
              <a:gd name="connsiteY3" fmla="*/ 765146 h 896294"/>
              <a:gd name="connsiteX4" fmla="*/ 0 w 1012758"/>
              <a:gd name="connsiteY4" fmla="*/ 101630 h 896294"/>
              <a:gd name="connsiteX0" fmla="*/ 0 w 1012758"/>
              <a:gd name="connsiteY0" fmla="*/ 101630 h 896294"/>
              <a:gd name="connsiteX1" fmla="*/ 1012758 w 1012758"/>
              <a:gd name="connsiteY1" fmla="*/ 0 h 896294"/>
              <a:gd name="connsiteX2" fmla="*/ 1010854 w 1012758"/>
              <a:gd name="connsiteY2" fmla="*/ 896294 h 896294"/>
              <a:gd name="connsiteX3" fmla="*/ 1202 w 1012758"/>
              <a:gd name="connsiteY3" fmla="*/ 765146 h 896294"/>
              <a:gd name="connsiteX4" fmla="*/ 0 w 1012758"/>
              <a:gd name="connsiteY4" fmla="*/ 101630 h 896294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65146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4985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4985 w 1013142"/>
              <a:gd name="connsiteY3" fmla="*/ 77685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7685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76853 h 899220"/>
              <a:gd name="connsiteX4" fmla="*/ 0 w 1013142"/>
              <a:gd name="connsiteY4" fmla="*/ 98704 h 899220"/>
              <a:gd name="connsiteX0" fmla="*/ 0 w 1014650"/>
              <a:gd name="connsiteY0" fmla="*/ 104558 h 905074"/>
              <a:gd name="connsiteX1" fmla="*/ 1014650 w 1014650"/>
              <a:gd name="connsiteY1" fmla="*/ 0 h 905074"/>
              <a:gd name="connsiteX2" fmla="*/ 1012745 w 1014650"/>
              <a:gd name="connsiteY2" fmla="*/ 905074 h 905074"/>
              <a:gd name="connsiteX3" fmla="*/ 1202 w 1014650"/>
              <a:gd name="connsiteY3" fmla="*/ 782707 h 905074"/>
              <a:gd name="connsiteX4" fmla="*/ 0 w 1014650"/>
              <a:gd name="connsiteY4" fmla="*/ 104558 h 90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650" h="905074">
                <a:moveTo>
                  <a:pt x="0" y="104558"/>
                </a:moveTo>
                <a:lnTo>
                  <a:pt x="1014650" y="0"/>
                </a:lnTo>
                <a:cubicBezTo>
                  <a:pt x="1013277" y="294379"/>
                  <a:pt x="1014118" y="610695"/>
                  <a:pt x="1012745" y="905074"/>
                </a:cubicBezTo>
                <a:lnTo>
                  <a:pt x="1202" y="782707"/>
                </a:lnTo>
                <a:cubicBezTo>
                  <a:pt x="2334" y="556590"/>
                  <a:pt x="1146" y="350334"/>
                  <a:pt x="0" y="104558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E24E706-4A07-4B90-A2B8-D41EEA20EA67}"/>
              </a:ext>
            </a:extLst>
          </p:cNvPr>
          <p:cNvSpPr/>
          <p:nvPr/>
        </p:nvSpPr>
        <p:spPr>
          <a:xfrm>
            <a:off x="8557279" y="4302360"/>
            <a:ext cx="1458000" cy="921583"/>
          </a:xfrm>
          <a:custGeom>
            <a:avLst/>
            <a:gdLst>
              <a:gd name="connsiteX0" fmla="*/ 7951 w 1049572"/>
              <a:gd name="connsiteY0" fmla="*/ 0 h 970059"/>
              <a:gd name="connsiteX1" fmla="*/ 1049572 w 1049572"/>
              <a:gd name="connsiteY1" fmla="*/ 95416 h 970059"/>
              <a:gd name="connsiteX2" fmla="*/ 1049572 w 1049572"/>
              <a:gd name="connsiteY2" fmla="*/ 970059 h 970059"/>
              <a:gd name="connsiteX3" fmla="*/ 0 w 1049572"/>
              <a:gd name="connsiteY3" fmla="*/ 659958 h 970059"/>
              <a:gd name="connsiteX4" fmla="*/ 7951 w 1049572"/>
              <a:gd name="connsiteY4" fmla="*/ 0 h 970059"/>
              <a:gd name="connsiteX0" fmla="*/ 7951 w 1059440"/>
              <a:gd name="connsiteY0" fmla="*/ 0 h 970059"/>
              <a:gd name="connsiteX1" fmla="*/ 1059440 w 1059440"/>
              <a:gd name="connsiteY1" fmla="*/ 82259 h 970059"/>
              <a:gd name="connsiteX2" fmla="*/ 1049572 w 1059440"/>
              <a:gd name="connsiteY2" fmla="*/ 970059 h 970059"/>
              <a:gd name="connsiteX3" fmla="*/ 0 w 1059440"/>
              <a:gd name="connsiteY3" fmla="*/ 659958 h 970059"/>
              <a:gd name="connsiteX4" fmla="*/ 7951 w 1059440"/>
              <a:gd name="connsiteY4" fmla="*/ 0 h 970059"/>
              <a:gd name="connsiteX0" fmla="*/ 11240 w 1059440"/>
              <a:gd name="connsiteY0" fmla="*/ 0 h 973348"/>
              <a:gd name="connsiteX1" fmla="*/ 1059440 w 1059440"/>
              <a:gd name="connsiteY1" fmla="*/ 85548 h 973348"/>
              <a:gd name="connsiteX2" fmla="*/ 1049572 w 1059440"/>
              <a:gd name="connsiteY2" fmla="*/ 973348 h 973348"/>
              <a:gd name="connsiteX3" fmla="*/ 0 w 1059440"/>
              <a:gd name="connsiteY3" fmla="*/ 663247 h 973348"/>
              <a:gd name="connsiteX4" fmla="*/ 11240 w 1059440"/>
              <a:gd name="connsiteY4" fmla="*/ 0 h 973348"/>
              <a:gd name="connsiteX0" fmla="*/ 11240 w 1059440"/>
              <a:gd name="connsiteY0" fmla="*/ 0 h 976637"/>
              <a:gd name="connsiteX1" fmla="*/ 1059440 w 1059440"/>
              <a:gd name="connsiteY1" fmla="*/ 85548 h 976637"/>
              <a:gd name="connsiteX2" fmla="*/ 1059440 w 1059440"/>
              <a:gd name="connsiteY2" fmla="*/ 976637 h 976637"/>
              <a:gd name="connsiteX3" fmla="*/ 0 w 1059440"/>
              <a:gd name="connsiteY3" fmla="*/ 663247 h 976637"/>
              <a:gd name="connsiteX4" fmla="*/ 11240 w 1059440"/>
              <a:gd name="connsiteY4" fmla="*/ 0 h 976637"/>
              <a:gd name="connsiteX0" fmla="*/ 11240 w 1059440"/>
              <a:gd name="connsiteY0" fmla="*/ 0 h 979926"/>
              <a:gd name="connsiteX1" fmla="*/ 1059440 w 1059440"/>
              <a:gd name="connsiteY1" fmla="*/ 85548 h 979926"/>
              <a:gd name="connsiteX2" fmla="*/ 1059440 w 1059440"/>
              <a:gd name="connsiteY2" fmla="*/ 979926 h 979926"/>
              <a:gd name="connsiteX3" fmla="*/ 0 w 1059440"/>
              <a:gd name="connsiteY3" fmla="*/ 663247 h 979926"/>
              <a:gd name="connsiteX4" fmla="*/ 11240 w 1059440"/>
              <a:gd name="connsiteY4" fmla="*/ 0 h 979926"/>
              <a:gd name="connsiteX0" fmla="*/ 11240 w 1059440"/>
              <a:gd name="connsiteY0" fmla="*/ 0 h 986504"/>
              <a:gd name="connsiteX1" fmla="*/ 1059440 w 1059440"/>
              <a:gd name="connsiteY1" fmla="*/ 92126 h 986504"/>
              <a:gd name="connsiteX2" fmla="*/ 1059440 w 1059440"/>
              <a:gd name="connsiteY2" fmla="*/ 986504 h 986504"/>
              <a:gd name="connsiteX3" fmla="*/ 0 w 1059440"/>
              <a:gd name="connsiteY3" fmla="*/ 669825 h 986504"/>
              <a:gd name="connsiteX4" fmla="*/ 11240 w 1059440"/>
              <a:gd name="connsiteY4" fmla="*/ 0 h 986504"/>
              <a:gd name="connsiteX0" fmla="*/ 11240 w 1059440"/>
              <a:gd name="connsiteY0" fmla="*/ 0 h 986504"/>
              <a:gd name="connsiteX1" fmla="*/ 1034801 w 1059440"/>
              <a:gd name="connsiteY1" fmla="*/ 92126 h 986504"/>
              <a:gd name="connsiteX2" fmla="*/ 1059440 w 1059440"/>
              <a:gd name="connsiteY2" fmla="*/ 986504 h 986504"/>
              <a:gd name="connsiteX3" fmla="*/ 0 w 1059440"/>
              <a:gd name="connsiteY3" fmla="*/ 669825 h 986504"/>
              <a:gd name="connsiteX4" fmla="*/ 11240 w 1059440"/>
              <a:gd name="connsiteY4" fmla="*/ 0 h 986504"/>
              <a:gd name="connsiteX0" fmla="*/ 11240 w 1034801"/>
              <a:gd name="connsiteY0" fmla="*/ 0 h 986504"/>
              <a:gd name="connsiteX1" fmla="*/ 1034801 w 1034801"/>
              <a:gd name="connsiteY1" fmla="*/ 92126 h 986504"/>
              <a:gd name="connsiteX2" fmla="*/ 1034800 w 1034801"/>
              <a:gd name="connsiteY2" fmla="*/ 986504 h 986504"/>
              <a:gd name="connsiteX3" fmla="*/ 0 w 1034801"/>
              <a:gd name="connsiteY3" fmla="*/ 669825 h 986504"/>
              <a:gd name="connsiteX4" fmla="*/ 11240 w 1034801"/>
              <a:gd name="connsiteY4" fmla="*/ 0 h 986504"/>
              <a:gd name="connsiteX0" fmla="*/ 31772 w 1034801"/>
              <a:gd name="connsiteY0" fmla="*/ 0 h 986504"/>
              <a:gd name="connsiteX1" fmla="*/ 1034801 w 1034801"/>
              <a:gd name="connsiteY1" fmla="*/ 92126 h 986504"/>
              <a:gd name="connsiteX2" fmla="*/ 1034800 w 1034801"/>
              <a:gd name="connsiteY2" fmla="*/ 986504 h 986504"/>
              <a:gd name="connsiteX3" fmla="*/ 0 w 1034801"/>
              <a:gd name="connsiteY3" fmla="*/ 669825 h 986504"/>
              <a:gd name="connsiteX4" fmla="*/ 31772 w 1034801"/>
              <a:gd name="connsiteY4" fmla="*/ 0 h 986504"/>
              <a:gd name="connsiteX0" fmla="*/ 23560 w 1034801"/>
              <a:gd name="connsiteY0" fmla="*/ 0 h 982398"/>
              <a:gd name="connsiteX1" fmla="*/ 1034801 w 1034801"/>
              <a:gd name="connsiteY1" fmla="*/ 88020 h 982398"/>
              <a:gd name="connsiteX2" fmla="*/ 1034800 w 1034801"/>
              <a:gd name="connsiteY2" fmla="*/ 982398 h 982398"/>
              <a:gd name="connsiteX3" fmla="*/ 0 w 1034801"/>
              <a:gd name="connsiteY3" fmla="*/ 665719 h 982398"/>
              <a:gd name="connsiteX4" fmla="*/ 23560 w 1034801"/>
              <a:gd name="connsiteY4" fmla="*/ 0 h 982398"/>
              <a:gd name="connsiteX0" fmla="*/ 92 w 1011333"/>
              <a:gd name="connsiteY0" fmla="*/ 0 h 982398"/>
              <a:gd name="connsiteX1" fmla="*/ 1011333 w 1011333"/>
              <a:gd name="connsiteY1" fmla="*/ 88020 h 982398"/>
              <a:gd name="connsiteX2" fmla="*/ 1011332 w 1011333"/>
              <a:gd name="connsiteY2" fmla="*/ 982398 h 982398"/>
              <a:gd name="connsiteX3" fmla="*/ 50450 w 1011333"/>
              <a:gd name="connsiteY3" fmla="*/ 665719 h 982398"/>
              <a:gd name="connsiteX4" fmla="*/ 92 w 1011333"/>
              <a:gd name="connsiteY4" fmla="*/ 0 h 982398"/>
              <a:gd name="connsiteX0" fmla="*/ 658 w 1011899"/>
              <a:gd name="connsiteY0" fmla="*/ 0 h 982398"/>
              <a:gd name="connsiteX1" fmla="*/ 1011899 w 1011899"/>
              <a:gd name="connsiteY1" fmla="*/ 88020 h 982398"/>
              <a:gd name="connsiteX2" fmla="*/ 1011898 w 1011899"/>
              <a:gd name="connsiteY2" fmla="*/ 982398 h 982398"/>
              <a:gd name="connsiteX3" fmla="*/ 1738 w 1011899"/>
              <a:gd name="connsiteY3" fmla="*/ 669826 h 982398"/>
              <a:gd name="connsiteX4" fmla="*/ 658 w 1011899"/>
              <a:gd name="connsiteY4" fmla="*/ 0 h 982398"/>
              <a:gd name="connsiteX0" fmla="*/ 658 w 1011899"/>
              <a:gd name="connsiteY0" fmla="*/ 0 h 982398"/>
              <a:gd name="connsiteX1" fmla="*/ 1011899 w 1011899"/>
              <a:gd name="connsiteY1" fmla="*/ 88020 h 982398"/>
              <a:gd name="connsiteX2" fmla="*/ 1011898 w 1011899"/>
              <a:gd name="connsiteY2" fmla="*/ 982398 h 982398"/>
              <a:gd name="connsiteX3" fmla="*/ 1738 w 1011899"/>
              <a:gd name="connsiteY3" fmla="*/ 669826 h 982398"/>
              <a:gd name="connsiteX4" fmla="*/ 658 w 1011899"/>
              <a:gd name="connsiteY4" fmla="*/ 0 h 982398"/>
              <a:gd name="connsiteX0" fmla="*/ 3027 w 1014268"/>
              <a:gd name="connsiteY0" fmla="*/ 0 h 982398"/>
              <a:gd name="connsiteX1" fmla="*/ 1014268 w 1014268"/>
              <a:gd name="connsiteY1" fmla="*/ 88020 h 982398"/>
              <a:gd name="connsiteX2" fmla="*/ 1014267 w 1014268"/>
              <a:gd name="connsiteY2" fmla="*/ 982398 h 982398"/>
              <a:gd name="connsiteX3" fmla="*/ 0 w 1014268"/>
              <a:gd name="connsiteY3" fmla="*/ 669826 h 982398"/>
              <a:gd name="connsiteX4" fmla="*/ 3027 w 1014268"/>
              <a:gd name="connsiteY4" fmla="*/ 0 h 982398"/>
              <a:gd name="connsiteX0" fmla="*/ 545 w 1017519"/>
              <a:gd name="connsiteY0" fmla="*/ 0 h 979472"/>
              <a:gd name="connsiteX1" fmla="*/ 1017519 w 1017519"/>
              <a:gd name="connsiteY1" fmla="*/ 85094 h 979472"/>
              <a:gd name="connsiteX2" fmla="*/ 1017518 w 1017519"/>
              <a:gd name="connsiteY2" fmla="*/ 979472 h 979472"/>
              <a:gd name="connsiteX3" fmla="*/ 3251 w 1017519"/>
              <a:gd name="connsiteY3" fmla="*/ 666900 h 979472"/>
              <a:gd name="connsiteX4" fmla="*/ 545 w 1017519"/>
              <a:gd name="connsiteY4" fmla="*/ 0 h 979472"/>
              <a:gd name="connsiteX0" fmla="*/ 4939 w 1021913"/>
              <a:gd name="connsiteY0" fmla="*/ 0 h 979472"/>
              <a:gd name="connsiteX1" fmla="*/ 1021913 w 1021913"/>
              <a:gd name="connsiteY1" fmla="*/ 85094 h 979472"/>
              <a:gd name="connsiteX2" fmla="*/ 1021912 w 1021913"/>
              <a:gd name="connsiteY2" fmla="*/ 979472 h 979472"/>
              <a:gd name="connsiteX3" fmla="*/ 0 w 1021913"/>
              <a:gd name="connsiteY3" fmla="*/ 666900 h 979472"/>
              <a:gd name="connsiteX4" fmla="*/ 4939 w 1021913"/>
              <a:gd name="connsiteY4" fmla="*/ 0 h 979472"/>
              <a:gd name="connsiteX0" fmla="*/ 683 w 1023391"/>
              <a:gd name="connsiteY0" fmla="*/ 0 h 979472"/>
              <a:gd name="connsiteX1" fmla="*/ 1023391 w 1023391"/>
              <a:gd name="connsiteY1" fmla="*/ 85094 h 979472"/>
              <a:gd name="connsiteX2" fmla="*/ 1023390 w 1023391"/>
              <a:gd name="connsiteY2" fmla="*/ 979472 h 979472"/>
              <a:gd name="connsiteX3" fmla="*/ 1478 w 1023391"/>
              <a:gd name="connsiteY3" fmla="*/ 666900 h 979472"/>
              <a:gd name="connsiteX4" fmla="*/ 683 w 1023391"/>
              <a:gd name="connsiteY4" fmla="*/ 0 h 979472"/>
              <a:gd name="connsiteX0" fmla="*/ 683 w 1023391"/>
              <a:gd name="connsiteY0" fmla="*/ 0 h 985326"/>
              <a:gd name="connsiteX1" fmla="*/ 1023391 w 1023391"/>
              <a:gd name="connsiteY1" fmla="*/ 90948 h 985326"/>
              <a:gd name="connsiteX2" fmla="*/ 1023390 w 1023391"/>
              <a:gd name="connsiteY2" fmla="*/ 985326 h 985326"/>
              <a:gd name="connsiteX3" fmla="*/ 1478 w 1023391"/>
              <a:gd name="connsiteY3" fmla="*/ 672754 h 985326"/>
              <a:gd name="connsiteX4" fmla="*/ 683 w 1023391"/>
              <a:gd name="connsiteY4" fmla="*/ 0 h 985326"/>
              <a:gd name="connsiteX0" fmla="*/ 683 w 1025303"/>
              <a:gd name="connsiteY0" fmla="*/ 0 h 985326"/>
              <a:gd name="connsiteX1" fmla="*/ 1025303 w 1025303"/>
              <a:gd name="connsiteY1" fmla="*/ 93876 h 985326"/>
              <a:gd name="connsiteX2" fmla="*/ 1023390 w 1025303"/>
              <a:gd name="connsiteY2" fmla="*/ 985326 h 985326"/>
              <a:gd name="connsiteX3" fmla="*/ 1478 w 1025303"/>
              <a:gd name="connsiteY3" fmla="*/ 672754 h 985326"/>
              <a:gd name="connsiteX4" fmla="*/ 683 w 1025303"/>
              <a:gd name="connsiteY4" fmla="*/ 0 h 985326"/>
              <a:gd name="connsiteX0" fmla="*/ 683 w 1023392"/>
              <a:gd name="connsiteY0" fmla="*/ 0 h 985326"/>
              <a:gd name="connsiteX1" fmla="*/ 1023392 w 1023392"/>
              <a:gd name="connsiteY1" fmla="*/ 88021 h 985326"/>
              <a:gd name="connsiteX2" fmla="*/ 1023390 w 1023392"/>
              <a:gd name="connsiteY2" fmla="*/ 985326 h 985326"/>
              <a:gd name="connsiteX3" fmla="*/ 1478 w 1023392"/>
              <a:gd name="connsiteY3" fmla="*/ 672754 h 985326"/>
              <a:gd name="connsiteX4" fmla="*/ 683 w 1023392"/>
              <a:gd name="connsiteY4" fmla="*/ 0 h 985326"/>
              <a:gd name="connsiteX0" fmla="*/ 683 w 1025302"/>
              <a:gd name="connsiteY0" fmla="*/ 0 h 988252"/>
              <a:gd name="connsiteX1" fmla="*/ 1023392 w 1025302"/>
              <a:gd name="connsiteY1" fmla="*/ 88021 h 988252"/>
              <a:gd name="connsiteX2" fmla="*/ 1025302 w 1025302"/>
              <a:gd name="connsiteY2" fmla="*/ 988252 h 988252"/>
              <a:gd name="connsiteX3" fmla="*/ 1478 w 1025302"/>
              <a:gd name="connsiteY3" fmla="*/ 672754 h 988252"/>
              <a:gd name="connsiteX4" fmla="*/ 683 w 1025302"/>
              <a:gd name="connsiteY4" fmla="*/ 0 h 988252"/>
              <a:gd name="connsiteX0" fmla="*/ 683 w 1025302"/>
              <a:gd name="connsiteY0" fmla="*/ 0 h 988252"/>
              <a:gd name="connsiteX1" fmla="*/ 1023392 w 1025302"/>
              <a:gd name="connsiteY1" fmla="*/ 82167 h 988252"/>
              <a:gd name="connsiteX2" fmla="*/ 1025302 w 1025302"/>
              <a:gd name="connsiteY2" fmla="*/ 988252 h 988252"/>
              <a:gd name="connsiteX3" fmla="*/ 1478 w 1025302"/>
              <a:gd name="connsiteY3" fmla="*/ 672754 h 988252"/>
              <a:gd name="connsiteX4" fmla="*/ 683 w 1025302"/>
              <a:gd name="connsiteY4" fmla="*/ 0 h 988252"/>
              <a:gd name="connsiteX0" fmla="*/ 683 w 1029125"/>
              <a:gd name="connsiteY0" fmla="*/ 0 h 994106"/>
              <a:gd name="connsiteX1" fmla="*/ 1023392 w 1029125"/>
              <a:gd name="connsiteY1" fmla="*/ 82167 h 994106"/>
              <a:gd name="connsiteX2" fmla="*/ 1029125 w 1029125"/>
              <a:gd name="connsiteY2" fmla="*/ 994106 h 994106"/>
              <a:gd name="connsiteX3" fmla="*/ 1478 w 1029125"/>
              <a:gd name="connsiteY3" fmla="*/ 672754 h 994106"/>
              <a:gd name="connsiteX4" fmla="*/ 683 w 1029125"/>
              <a:gd name="connsiteY4" fmla="*/ 0 h 994106"/>
              <a:gd name="connsiteX0" fmla="*/ 683 w 1023392"/>
              <a:gd name="connsiteY0" fmla="*/ 0 h 994106"/>
              <a:gd name="connsiteX1" fmla="*/ 1023392 w 1023392"/>
              <a:gd name="connsiteY1" fmla="*/ 82167 h 994106"/>
              <a:gd name="connsiteX2" fmla="*/ 1023392 w 1023392"/>
              <a:gd name="connsiteY2" fmla="*/ 994106 h 994106"/>
              <a:gd name="connsiteX3" fmla="*/ 1478 w 1023392"/>
              <a:gd name="connsiteY3" fmla="*/ 672754 h 994106"/>
              <a:gd name="connsiteX4" fmla="*/ 683 w 1023392"/>
              <a:gd name="connsiteY4" fmla="*/ 0 h 994106"/>
              <a:gd name="connsiteX0" fmla="*/ 683 w 1025303"/>
              <a:gd name="connsiteY0" fmla="*/ 0 h 994106"/>
              <a:gd name="connsiteX1" fmla="*/ 1025303 w 1025303"/>
              <a:gd name="connsiteY1" fmla="*/ 90948 h 994106"/>
              <a:gd name="connsiteX2" fmla="*/ 1023392 w 1025303"/>
              <a:gd name="connsiteY2" fmla="*/ 994106 h 994106"/>
              <a:gd name="connsiteX3" fmla="*/ 1478 w 1025303"/>
              <a:gd name="connsiteY3" fmla="*/ 672754 h 994106"/>
              <a:gd name="connsiteX4" fmla="*/ 683 w 1025303"/>
              <a:gd name="connsiteY4" fmla="*/ 0 h 994106"/>
              <a:gd name="connsiteX0" fmla="*/ 683 w 1025303"/>
              <a:gd name="connsiteY0" fmla="*/ 0 h 994106"/>
              <a:gd name="connsiteX1" fmla="*/ 1025303 w 1025303"/>
              <a:gd name="connsiteY1" fmla="*/ 88021 h 994106"/>
              <a:gd name="connsiteX2" fmla="*/ 1023392 w 1025303"/>
              <a:gd name="connsiteY2" fmla="*/ 994106 h 994106"/>
              <a:gd name="connsiteX3" fmla="*/ 1478 w 1025303"/>
              <a:gd name="connsiteY3" fmla="*/ 672754 h 994106"/>
              <a:gd name="connsiteX4" fmla="*/ 683 w 1025303"/>
              <a:gd name="connsiteY4" fmla="*/ 0 h 994106"/>
              <a:gd name="connsiteX0" fmla="*/ 683 w 1025304"/>
              <a:gd name="connsiteY0" fmla="*/ 0 h 994106"/>
              <a:gd name="connsiteX1" fmla="*/ 1025303 w 1025304"/>
              <a:gd name="connsiteY1" fmla="*/ 88021 h 994106"/>
              <a:gd name="connsiteX2" fmla="*/ 1025304 w 1025304"/>
              <a:gd name="connsiteY2" fmla="*/ 994106 h 994106"/>
              <a:gd name="connsiteX3" fmla="*/ 1478 w 1025304"/>
              <a:gd name="connsiteY3" fmla="*/ 672754 h 994106"/>
              <a:gd name="connsiteX4" fmla="*/ 683 w 1025304"/>
              <a:gd name="connsiteY4" fmla="*/ 0 h 99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304" h="994106">
                <a:moveTo>
                  <a:pt x="683" y="0"/>
                </a:moveTo>
                <a:lnTo>
                  <a:pt x="1025303" y="88021"/>
                </a:lnTo>
                <a:cubicBezTo>
                  <a:pt x="1025303" y="390049"/>
                  <a:pt x="1025304" y="692078"/>
                  <a:pt x="1025304" y="994106"/>
                </a:cubicBezTo>
                <a:lnTo>
                  <a:pt x="1478" y="672754"/>
                </a:lnTo>
                <a:cubicBezTo>
                  <a:pt x="4128" y="452768"/>
                  <a:pt x="-1967" y="219986"/>
                  <a:pt x="683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70000"/>
                </a:schemeClr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29E7E34A-F7AE-40A5-A268-42DC630783DB}"/>
              </a:ext>
            </a:extLst>
          </p:cNvPr>
          <p:cNvSpPr/>
          <p:nvPr/>
        </p:nvSpPr>
        <p:spPr>
          <a:xfrm>
            <a:off x="8559382" y="4984495"/>
            <a:ext cx="1456234" cy="1101543"/>
          </a:xfrm>
          <a:custGeom>
            <a:avLst/>
            <a:gdLst>
              <a:gd name="connsiteX0" fmla="*/ 7951 w 1073426"/>
              <a:gd name="connsiteY0" fmla="*/ 644056 h 1160891"/>
              <a:gd name="connsiteX1" fmla="*/ 1073426 w 1073426"/>
              <a:gd name="connsiteY1" fmla="*/ 1160891 h 1160891"/>
              <a:gd name="connsiteX2" fmla="*/ 1049572 w 1073426"/>
              <a:gd name="connsiteY2" fmla="*/ 294199 h 1160891"/>
              <a:gd name="connsiteX3" fmla="*/ 0 w 1073426"/>
              <a:gd name="connsiteY3" fmla="*/ 0 h 1160891"/>
              <a:gd name="connsiteX4" fmla="*/ 7951 w 1073426"/>
              <a:gd name="connsiteY4" fmla="*/ 644056 h 1160891"/>
              <a:gd name="connsiteX0" fmla="*/ 7951 w 1073426"/>
              <a:gd name="connsiteY0" fmla="*/ 660502 h 1177337"/>
              <a:gd name="connsiteX1" fmla="*/ 1073426 w 1073426"/>
              <a:gd name="connsiteY1" fmla="*/ 1177337 h 1177337"/>
              <a:gd name="connsiteX2" fmla="*/ 1049572 w 1073426"/>
              <a:gd name="connsiteY2" fmla="*/ 310645 h 1177337"/>
              <a:gd name="connsiteX3" fmla="*/ 0 w 1073426"/>
              <a:gd name="connsiteY3" fmla="*/ 0 h 1177337"/>
              <a:gd name="connsiteX4" fmla="*/ 7951 w 1073426"/>
              <a:gd name="connsiteY4" fmla="*/ 660502 h 1177337"/>
              <a:gd name="connsiteX0" fmla="*/ 7951 w 1073426"/>
              <a:gd name="connsiteY0" fmla="*/ 660502 h 1177337"/>
              <a:gd name="connsiteX1" fmla="*/ 1073426 w 1073426"/>
              <a:gd name="connsiteY1" fmla="*/ 1177337 h 1177337"/>
              <a:gd name="connsiteX2" fmla="*/ 1049572 w 1073426"/>
              <a:gd name="connsiteY2" fmla="*/ 294199 h 1177337"/>
              <a:gd name="connsiteX3" fmla="*/ 0 w 1073426"/>
              <a:gd name="connsiteY3" fmla="*/ 0 h 1177337"/>
              <a:gd name="connsiteX4" fmla="*/ 7951 w 1073426"/>
              <a:gd name="connsiteY4" fmla="*/ 660502 h 1177337"/>
              <a:gd name="connsiteX0" fmla="*/ 11240 w 1073426"/>
              <a:gd name="connsiteY0" fmla="*/ 673659 h 1177337"/>
              <a:gd name="connsiteX1" fmla="*/ 1073426 w 1073426"/>
              <a:gd name="connsiteY1" fmla="*/ 1177337 h 1177337"/>
              <a:gd name="connsiteX2" fmla="*/ 1049572 w 1073426"/>
              <a:gd name="connsiteY2" fmla="*/ 294199 h 1177337"/>
              <a:gd name="connsiteX3" fmla="*/ 0 w 1073426"/>
              <a:gd name="connsiteY3" fmla="*/ 0 h 1177337"/>
              <a:gd name="connsiteX4" fmla="*/ 11240 w 1073426"/>
              <a:gd name="connsiteY4" fmla="*/ 673659 h 1177337"/>
              <a:gd name="connsiteX0" fmla="*/ 11240 w 1056980"/>
              <a:gd name="connsiteY0" fmla="*/ 673659 h 1180626"/>
              <a:gd name="connsiteX1" fmla="*/ 1056980 w 1056980"/>
              <a:gd name="connsiteY1" fmla="*/ 1180626 h 1180626"/>
              <a:gd name="connsiteX2" fmla="*/ 1049572 w 1056980"/>
              <a:gd name="connsiteY2" fmla="*/ 294199 h 1180626"/>
              <a:gd name="connsiteX3" fmla="*/ 0 w 1056980"/>
              <a:gd name="connsiteY3" fmla="*/ 0 h 1180626"/>
              <a:gd name="connsiteX4" fmla="*/ 11240 w 1056980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49572 w 1056980"/>
              <a:gd name="connsiteY2" fmla="*/ 294199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63102"/>
              <a:gd name="connsiteY0" fmla="*/ 673659 h 1180626"/>
              <a:gd name="connsiteX1" fmla="*/ 1056980 w 1063102"/>
              <a:gd name="connsiteY1" fmla="*/ 1180626 h 1180626"/>
              <a:gd name="connsiteX2" fmla="*/ 1062729 w 1063102"/>
              <a:gd name="connsiteY2" fmla="*/ 294199 h 1180626"/>
              <a:gd name="connsiteX3" fmla="*/ 0 w 1063102"/>
              <a:gd name="connsiteY3" fmla="*/ 0 h 1180626"/>
              <a:gd name="connsiteX4" fmla="*/ 1372 w 1063102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29876 w 1056980"/>
              <a:gd name="connsiteY2" fmla="*/ 298304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29876 w 1056980"/>
              <a:gd name="connsiteY2" fmla="*/ 285985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36448"/>
              <a:gd name="connsiteY0" fmla="*/ 673659 h 1180626"/>
              <a:gd name="connsiteX1" fmla="*/ 1036448 w 1036448"/>
              <a:gd name="connsiteY1" fmla="*/ 1180626 h 1180626"/>
              <a:gd name="connsiteX2" fmla="*/ 1029876 w 1036448"/>
              <a:gd name="connsiteY2" fmla="*/ 285985 h 1180626"/>
              <a:gd name="connsiteX3" fmla="*/ 0 w 1036448"/>
              <a:gd name="connsiteY3" fmla="*/ 0 h 1180626"/>
              <a:gd name="connsiteX4" fmla="*/ 1372 w 1036448"/>
              <a:gd name="connsiteY4" fmla="*/ 673659 h 1180626"/>
              <a:gd name="connsiteX0" fmla="*/ 154 w 1035230"/>
              <a:gd name="connsiteY0" fmla="*/ 673659 h 1180626"/>
              <a:gd name="connsiteX1" fmla="*/ 1035230 w 1035230"/>
              <a:gd name="connsiteY1" fmla="*/ 1180626 h 1180626"/>
              <a:gd name="connsiteX2" fmla="*/ 1028658 w 1035230"/>
              <a:gd name="connsiteY2" fmla="*/ 285985 h 1180626"/>
              <a:gd name="connsiteX3" fmla="*/ 27528 w 1035230"/>
              <a:gd name="connsiteY3" fmla="*/ 0 h 1180626"/>
              <a:gd name="connsiteX4" fmla="*/ 154 w 1035230"/>
              <a:gd name="connsiteY4" fmla="*/ 673659 h 1180626"/>
              <a:gd name="connsiteX0" fmla="*/ 60 w 1035136"/>
              <a:gd name="connsiteY0" fmla="*/ 673659 h 1180626"/>
              <a:gd name="connsiteX1" fmla="*/ 1035136 w 1035136"/>
              <a:gd name="connsiteY1" fmla="*/ 1180626 h 1180626"/>
              <a:gd name="connsiteX2" fmla="*/ 1028564 w 1035136"/>
              <a:gd name="connsiteY2" fmla="*/ 285985 h 1180626"/>
              <a:gd name="connsiteX3" fmla="*/ 80818 w 1035136"/>
              <a:gd name="connsiteY3" fmla="*/ 0 h 1180626"/>
              <a:gd name="connsiteX4" fmla="*/ 60 w 1035136"/>
              <a:gd name="connsiteY4" fmla="*/ 673659 h 1180626"/>
              <a:gd name="connsiteX0" fmla="*/ 152 w 1035228"/>
              <a:gd name="connsiteY0" fmla="*/ 669553 h 1176520"/>
              <a:gd name="connsiteX1" fmla="*/ 1035228 w 1035228"/>
              <a:gd name="connsiteY1" fmla="*/ 1176520 h 1176520"/>
              <a:gd name="connsiteX2" fmla="*/ 1028656 w 1035228"/>
              <a:gd name="connsiteY2" fmla="*/ 281879 h 1176520"/>
              <a:gd name="connsiteX3" fmla="*/ 27525 w 1035228"/>
              <a:gd name="connsiteY3" fmla="*/ 0 h 1176520"/>
              <a:gd name="connsiteX4" fmla="*/ 152 w 1035228"/>
              <a:gd name="connsiteY4" fmla="*/ 669553 h 1176520"/>
              <a:gd name="connsiteX0" fmla="*/ 62970 w 1007703"/>
              <a:gd name="connsiteY0" fmla="*/ 669553 h 1176520"/>
              <a:gd name="connsiteX1" fmla="*/ 1007703 w 1007703"/>
              <a:gd name="connsiteY1" fmla="*/ 1176520 h 1176520"/>
              <a:gd name="connsiteX2" fmla="*/ 1001131 w 1007703"/>
              <a:gd name="connsiteY2" fmla="*/ 281879 h 1176520"/>
              <a:gd name="connsiteX3" fmla="*/ 0 w 1007703"/>
              <a:gd name="connsiteY3" fmla="*/ 0 h 1176520"/>
              <a:gd name="connsiteX4" fmla="*/ 62970 w 1007703"/>
              <a:gd name="connsiteY4" fmla="*/ 669553 h 1176520"/>
              <a:gd name="connsiteX0" fmla="*/ 380 w 1014924"/>
              <a:gd name="connsiteY0" fmla="*/ 673659 h 1176520"/>
              <a:gd name="connsiteX1" fmla="*/ 1014924 w 1014924"/>
              <a:gd name="connsiteY1" fmla="*/ 1176520 h 1176520"/>
              <a:gd name="connsiteX2" fmla="*/ 1008352 w 1014924"/>
              <a:gd name="connsiteY2" fmla="*/ 281879 h 1176520"/>
              <a:gd name="connsiteX3" fmla="*/ 7221 w 1014924"/>
              <a:gd name="connsiteY3" fmla="*/ 0 h 1176520"/>
              <a:gd name="connsiteX4" fmla="*/ 380 w 1014924"/>
              <a:gd name="connsiteY4" fmla="*/ 673659 h 1176520"/>
              <a:gd name="connsiteX0" fmla="*/ 543 w 1015087"/>
              <a:gd name="connsiteY0" fmla="*/ 673659 h 1176520"/>
              <a:gd name="connsiteX1" fmla="*/ 1015087 w 1015087"/>
              <a:gd name="connsiteY1" fmla="*/ 1176520 h 1176520"/>
              <a:gd name="connsiteX2" fmla="*/ 1008515 w 1015087"/>
              <a:gd name="connsiteY2" fmla="*/ 281879 h 1176520"/>
              <a:gd name="connsiteX3" fmla="*/ 3278 w 1015087"/>
              <a:gd name="connsiteY3" fmla="*/ 0 h 1176520"/>
              <a:gd name="connsiteX4" fmla="*/ 543 w 1015087"/>
              <a:gd name="connsiteY4" fmla="*/ 673659 h 1176520"/>
              <a:gd name="connsiteX0" fmla="*/ 1269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1269 w 1015813"/>
              <a:gd name="connsiteY4" fmla="*/ 673659 h 1176520"/>
              <a:gd name="connsiteX0" fmla="*/ 5273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5273 w 1015813"/>
              <a:gd name="connsiteY4" fmla="*/ 673659 h 1176520"/>
              <a:gd name="connsiteX0" fmla="*/ 5273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5273 w 1015813"/>
              <a:gd name="connsiteY4" fmla="*/ 673659 h 1176520"/>
              <a:gd name="connsiteX0" fmla="*/ 1269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1269 w 1015813"/>
              <a:gd name="connsiteY4" fmla="*/ 673659 h 1176520"/>
              <a:gd name="connsiteX0" fmla="*/ 8925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8925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1268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1268 w 1023469"/>
              <a:gd name="connsiteY4" fmla="*/ 673659 h 1176520"/>
              <a:gd name="connsiteX0" fmla="*/ 1268 w 1025161"/>
              <a:gd name="connsiteY0" fmla="*/ 673659 h 1176520"/>
              <a:gd name="connsiteX1" fmla="*/ 1023469 w 1025161"/>
              <a:gd name="connsiteY1" fmla="*/ 1176520 h 1176520"/>
              <a:gd name="connsiteX2" fmla="*/ 1024554 w 1025161"/>
              <a:gd name="connsiteY2" fmla="*/ 281879 h 1176520"/>
              <a:gd name="connsiteX3" fmla="*/ 0 w 1025161"/>
              <a:gd name="connsiteY3" fmla="*/ 0 h 1176520"/>
              <a:gd name="connsiteX4" fmla="*/ 1268 w 1025161"/>
              <a:gd name="connsiteY4" fmla="*/ 673659 h 1176520"/>
              <a:gd name="connsiteX0" fmla="*/ 1268 w 1025161"/>
              <a:gd name="connsiteY0" fmla="*/ 673659 h 1176520"/>
              <a:gd name="connsiteX1" fmla="*/ 1023469 w 1025161"/>
              <a:gd name="connsiteY1" fmla="*/ 1176520 h 1176520"/>
              <a:gd name="connsiteX2" fmla="*/ 1024554 w 1025161"/>
              <a:gd name="connsiteY2" fmla="*/ 281879 h 1176520"/>
              <a:gd name="connsiteX3" fmla="*/ 0 w 1025161"/>
              <a:gd name="connsiteY3" fmla="*/ 0 h 1176520"/>
              <a:gd name="connsiteX4" fmla="*/ 1268 w 1025161"/>
              <a:gd name="connsiteY4" fmla="*/ 673659 h 1176520"/>
              <a:gd name="connsiteX0" fmla="*/ 1268 w 1025036"/>
              <a:gd name="connsiteY0" fmla="*/ 673659 h 1176520"/>
              <a:gd name="connsiteX1" fmla="*/ 1021556 w 1025036"/>
              <a:gd name="connsiteY1" fmla="*/ 1176520 h 1176520"/>
              <a:gd name="connsiteX2" fmla="*/ 1024554 w 1025036"/>
              <a:gd name="connsiteY2" fmla="*/ 281879 h 1176520"/>
              <a:gd name="connsiteX3" fmla="*/ 0 w 1025036"/>
              <a:gd name="connsiteY3" fmla="*/ 0 h 1176520"/>
              <a:gd name="connsiteX4" fmla="*/ 1268 w 1025036"/>
              <a:gd name="connsiteY4" fmla="*/ 673659 h 1176520"/>
              <a:gd name="connsiteX0" fmla="*/ 1268 w 1025384"/>
              <a:gd name="connsiteY0" fmla="*/ 673659 h 1179446"/>
              <a:gd name="connsiteX1" fmla="*/ 1025384 w 1025384"/>
              <a:gd name="connsiteY1" fmla="*/ 1179446 h 1179446"/>
              <a:gd name="connsiteX2" fmla="*/ 1024554 w 1025384"/>
              <a:gd name="connsiteY2" fmla="*/ 281879 h 1179446"/>
              <a:gd name="connsiteX3" fmla="*/ 0 w 1025384"/>
              <a:gd name="connsiteY3" fmla="*/ 0 h 1179446"/>
              <a:gd name="connsiteX4" fmla="*/ 1268 w 1025384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81879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81879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76026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7264"/>
              <a:gd name="connsiteY0" fmla="*/ 673659 h 1179446"/>
              <a:gd name="connsiteX1" fmla="*/ 1025384 w 1027264"/>
              <a:gd name="connsiteY1" fmla="*/ 1179446 h 1179446"/>
              <a:gd name="connsiteX2" fmla="*/ 1026468 w 1027264"/>
              <a:gd name="connsiteY2" fmla="*/ 276026 h 1179446"/>
              <a:gd name="connsiteX3" fmla="*/ 0 w 1027264"/>
              <a:gd name="connsiteY3" fmla="*/ 0 h 1179446"/>
              <a:gd name="connsiteX4" fmla="*/ 1268 w 1027264"/>
              <a:gd name="connsiteY4" fmla="*/ 673659 h 1179446"/>
              <a:gd name="connsiteX0" fmla="*/ 1268 w 1027264"/>
              <a:gd name="connsiteY0" fmla="*/ 673659 h 1188227"/>
              <a:gd name="connsiteX1" fmla="*/ 1025384 w 1027264"/>
              <a:gd name="connsiteY1" fmla="*/ 1188227 h 1188227"/>
              <a:gd name="connsiteX2" fmla="*/ 1026468 w 1027264"/>
              <a:gd name="connsiteY2" fmla="*/ 276026 h 1188227"/>
              <a:gd name="connsiteX3" fmla="*/ 0 w 1027264"/>
              <a:gd name="connsiteY3" fmla="*/ 0 h 1188227"/>
              <a:gd name="connsiteX4" fmla="*/ 1268 w 1027264"/>
              <a:gd name="connsiteY4" fmla="*/ 673659 h 118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264" h="1188227">
                <a:moveTo>
                  <a:pt x="1268" y="673659"/>
                </a:moveTo>
                <a:lnTo>
                  <a:pt x="1025384" y="1188227"/>
                </a:lnTo>
                <a:cubicBezTo>
                  <a:pt x="1024830" y="881043"/>
                  <a:pt x="1028937" y="583209"/>
                  <a:pt x="1026468" y="276026"/>
                </a:cubicBezTo>
                <a:lnTo>
                  <a:pt x="0" y="0"/>
                </a:lnTo>
                <a:cubicBezTo>
                  <a:pt x="736" y="217612"/>
                  <a:pt x="532" y="441413"/>
                  <a:pt x="1268" y="67365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7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BBC133DE-CA96-424A-B585-25F034113368}"/>
              </a:ext>
            </a:extLst>
          </p:cNvPr>
          <p:cNvSpPr/>
          <p:nvPr/>
        </p:nvSpPr>
        <p:spPr>
          <a:xfrm>
            <a:off x="8559381" y="1808069"/>
            <a:ext cx="1454902" cy="1083232"/>
          </a:xfrm>
          <a:custGeom>
            <a:avLst/>
            <a:gdLst>
              <a:gd name="connsiteX0" fmla="*/ 0 w 1026233"/>
              <a:gd name="connsiteY0" fmla="*/ 480225 h 1144645"/>
              <a:gd name="connsiteX1" fmla="*/ 16446 w 1026233"/>
              <a:gd name="connsiteY1" fmla="*/ 1144645 h 1144645"/>
              <a:gd name="connsiteX2" fmla="*/ 1026233 w 1026233"/>
              <a:gd name="connsiteY2" fmla="*/ 874930 h 1144645"/>
              <a:gd name="connsiteX3" fmla="*/ 1026233 w 1026233"/>
              <a:gd name="connsiteY3" fmla="*/ 0 h 1144645"/>
              <a:gd name="connsiteX4" fmla="*/ 0 w 1026233"/>
              <a:gd name="connsiteY4" fmla="*/ 480225 h 1144645"/>
              <a:gd name="connsiteX0" fmla="*/ 0 w 1026233"/>
              <a:gd name="connsiteY0" fmla="*/ 480225 h 1144645"/>
              <a:gd name="connsiteX1" fmla="*/ 6579 w 1026233"/>
              <a:gd name="connsiteY1" fmla="*/ 1144645 h 1144645"/>
              <a:gd name="connsiteX2" fmla="*/ 1026233 w 1026233"/>
              <a:gd name="connsiteY2" fmla="*/ 874930 h 1144645"/>
              <a:gd name="connsiteX3" fmla="*/ 1026233 w 1026233"/>
              <a:gd name="connsiteY3" fmla="*/ 0 h 1144645"/>
              <a:gd name="connsiteX4" fmla="*/ 0 w 1026233"/>
              <a:gd name="connsiteY4" fmla="*/ 480225 h 1144645"/>
              <a:gd name="connsiteX0" fmla="*/ 0 w 1026233"/>
              <a:gd name="connsiteY0" fmla="*/ 483514 h 1147934"/>
              <a:gd name="connsiteX1" fmla="*/ 6579 w 1026233"/>
              <a:gd name="connsiteY1" fmla="*/ 1147934 h 1147934"/>
              <a:gd name="connsiteX2" fmla="*/ 1026233 w 1026233"/>
              <a:gd name="connsiteY2" fmla="*/ 878219 h 1147934"/>
              <a:gd name="connsiteX3" fmla="*/ 1026233 w 1026233"/>
              <a:gd name="connsiteY3" fmla="*/ 0 h 1147934"/>
              <a:gd name="connsiteX4" fmla="*/ 0 w 1026233"/>
              <a:gd name="connsiteY4" fmla="*/ 483514 h 1147934"/>
              <a:gd name="connsiteX0" fmla="*/ 0 w 1026233"/>
              <a:gd name="connsiteY0" fmla="*/ 483514 h 1154512"/>
              <a:gd name="connsiteX1" fmla="*/ 9869 w 1026233"/>
              <a:gd name="connsiteY1" fmla="*/ 1154512 h 1154512"/>
              <a:gd name="connsiteX2" fmla="*/ 1026233 w 1026233"/>
              <a:gd name="connsiteY2" fmla="*/ 878219 h 1154512"/>
              <a:gd name="connsiteX3" fmla="*/ 1026233 w 1026233"/>
              <a:gd name="connsiteY3" fmla="*/ 0 h 1154512"/>
              <a:gd name="connsiteX4" fmla="*/ 0 w 1026233"/>
              <a:gd name="connsiteY4" fmla="*/ 483514 h 1154512"/>
              <a:gd name="connsiteX0" fmla="*/ 3288 w 1029521"/>
              <a:gd name="connsiteY0" fmla="*/ 483514 h 1154512"/>
              <a:gd name="connsiteX1" fmla="*/ 0 w 1029521"/>
              <a:gd name="connsiteY1" fmla="*/ 1154512 h 1154512"/>
              <a:gd name="connsiteX2" fmla="*/ 1029521 w 1029521"/>
              <a:gd name="connsiteY2" fmla="*/ 878219 h 1154512"/>
              <a:gd name="connsiteX3" fmla="*/ 1029521 w 1029521"/>
              <a:gd name="connsiteY3" fmla="*/ 0 h 1154512"/>
              <a:gd name="connsiteX4" fmla="*/ 3288 w 1029521"/>
              <a:gd name="connsiteY4" fmla="*/ 483514 h 1154512"/>
              <a:gd name="connsiteX0" fmla="*/ 3288 w 1032810"/>
              <a:gd name="connsiteY0" fmla="*/ 483514 h 1154512"/>
              <a:gd name="connsiteX1" fmla="*/ 0 w 1032810"/>
              <a:gd name="connsiteY1" fmla="*/ 1154512 h 1154512"/>
              <a:gd name="connsiteX2" fmla="*/ 1032810 w 1032810"/>
              <a:gd name="connsiteY2" fmla="*/ 888087 h 1154512"/>
              <a:gd name="connsiteX3" fmla="*/ 1029521 w 1032810"/>
              <a:gd name="connsiteY3" fmla="*/ 0 h 1154512"/>
              <a:gd name="connsiteX4" fmla="*/ 3288 w 1032810"/>
              <a:gd name="connsiteY4" fmla="*/ 483514 h 1154512"/>
              <a:gd name="connsiteX0" fmla="*/ 3288 w 1032810"/>
              <a:gd name="connsiteY0" fmla="*/ 483514 h 1154512"/>
              <a:gd name="connsiteX1" fmla="*/ 0 w 1032810"/>
              <a:gd name="connsiteY1" fmla="*/ 1154512 h 1154512"/>
              <a:gd name="connsiteX2" fmla="*/ 1032810 w 1032810"/>
              <a:gd name="connsiteY2" fmla="*/ 888087 h 1154512"/>
              <a:gd name="connsiteX3" fmla="*/ 1029521 w 1032810"/>
              <a:gd name="connsiteY3" fmla="*/ 0 h 1154512"/>
              <a:gd name="connsiteX4" fmla="*/ 3288 w 1032810"/>
              <a:gd name="connsiteY4" fmla="*/ 483514 h 1154512"/>
              <a:gd name="connsiteX0" fmla="*/ 3288 w 1032810"/>
              <a:gd name="connsiteY0" fmla="*/ 475300 h 1146298"/>
              <a:gd name="connsiteX1" fmla="*/ 0 w 1032810"/>
              <a:gd name="connsiteY1" fmla="*/ 1146298 h 1146298"/>
              <a:gd name="connsiteX2" fmla="*/ 1032810 w 1032810"/>
              <a:gd name="connsiteY2" fmla="*/ 879873 h 1146298"/>
              <a:gd name="connsiteX3" fmla="*/ 1000775 w 1032810"/>
              <a:gd name="connsiteY3" fmla="*/ 0 h 1146298"/>
              <a:gd name="connsiteX4" fmla="*/ 3288 w 1032810"/>
              <a:gd name="connsiteY4" fmla="*/ 475300 h 1146298"/>
              <a:gd name="connsiteX0" fmla="*/ 3288 w 1004064"/>
              <a:gd name="connsiteY0" fmla="*/ 475300 h 1146298"/>
              <a:gd name="connsiteX1" fmla="*/ 0 w 1004064"/>
              <a:gd name="connsiteY1" fmla="*/ 1146298 h 1146298"/>
              <a:gd name="connsiteX2" fmla="*/ 1004064 w 1004064"/>
              <a:gd name="connsiteY2" fmla="*/ 879873 h 1146298"/>
              <a:gd name="connsiteX3" fmla="*/ 1000775 w 1004064"/>
              <a:gd name="connsiteY3" fmla="*/ 0 h 1146298"/>
              <a:gd name="connsiteX4" fmla="*/ 3288 w 1004064"/>
              <a:gd name="connsiteY4" fmla="*/ 475300 h 1146298"/>
              <a:gd name="connsiteX0" fmla="*/ 3288 w 1009103"/>
              <a:gd name="connsiteY0" fmla="*/ 487620 h 1158618"/>
              <a:gd name="connsiteX1" fmla="*/ 0 w 1009103"/>
              <a:gd name="connsiteY1" fmla="*/ 1158618 h 1158618"/>
              <a:gd name="connsiteX2" fmla="*/ 1004064 w 1009103"/>
              <a:gd name="connsiteY2" fmla="*/ 892193 h 1158618"/>
              <a:gd name="connsiteX3" fmla="*/ 1008988 w 1009103"/>
              <a:gd name="connsiteY3" fmla="*/ 0 h 1158618"/>
              <a:gd name="connsiteX4" fmla="*/ 3288 w 1009103"/>
              <a:gd name="connsiteY4" fmla="*/ 487620 h 1158618"/>
              <a:gd name="connsiteX0" fmla="*/ 0 w 1018134"/>
              <a:gd name="connsiteY0" fmla="*/ 487620 h 1158618"/>
              <a:gd name="connsiteX1" fmla="*/ 9031 w 1018134"/>
              <a:gd name="connsiteY1" fmla="*/ 1158618 h 1158618"/>
              <a:gd name="connsiteX2" fmla="*/ 1013095 w 1018134"/>
              <a:gd name="connsiteY2" fmla="*/ 892193 h 1158618"/>
              <a:gd name="connsiteX3" fmla="*/ 1018019 w 1018134"/>
              <a:gd name="connsiteY3" fmla="*/ 0 h 1158618"/>
              <a:gd name="connsiteX4" fmla="*/ 0 w 1018134"/>
              <a:gd name="connsiteY4" fmla="*/ 487620 h 1158618"/>
              <a:gd name="connsiteX0" fmla="*/ 0 w 1022241"/>
              <a:gd name="connsiteY0" fmla="*/ 499939 h 1158618"/>
              <a:gd name="connsiteX1" fmla="*/ 13138 w 1022241"/>
              <a:gd name="connsiteY1" fmla="*/ 1158618 h 1158618"/>
              <a:gd name="connsiteX2" fmla="*/ 1017202 w 1022241"/>
              <a:gd name="connsiteY2" fmla="*/ 892193 h 1158618"/>
              <a:gd name="connsiteX3" fmla="*/ 1022126 w 1022241"/>
              <a:gd name="connsiteY3" fmla="*/ 0 h 1158618"/>
              <a:gd name="connsiteX4" fmla="*/ 0 w 1022241"/>
              <a:gd name="connsiteY4" fmla="*/ 499939 h 1158618"/>
              <a:gd name="connsiteX0" fmla="*/ 0 w 1030455"/>
              <a:gd name="connsiteY0" fmla="*/ 487620 h 1158618"/>
              <a:gd name="connsiteX1" fmla="*/ 21352 w 1030455"/>
              <a:gd name="connsiteY1" fmla="*/ 1158618 h 1158618"/>
              <a:gd name="connsiteX2" fmla="*/ 1025416 w 1030455"/>
              <a:gd name="connsiteY2" fmla="*/ 892193 h 1158618"/>
              <a:gd name="connsiteX3" fmla="*/ 1030340 w 1030455"/>
              <a:gd name="connsiteY3" fmla="*/ 0 h 1158618"/>
              <a:gd name="connsiteX4" fmla="*/ 0 w 1030455"/>
              <a:gd name="connsiteY4" fmla="*/ 487620 h 1158618"/>
              <a:gd name="connsiteX0" fmla="*/ 0 w 1025416"/>
              <a:gd name="connsiteY0" fmla="*/ 487620 h 1158618"/>
              <a:gd name="connsiteX1" fmla="*/ 21352 w 1025416"/>
              <a:gd name="connsiteY1" fmla="*/ 1158618 h 1158618"/>
              <a:gd name="connsiteX2" fmla="*/ 1025416 w 1025416"/>
              <a:gd name="connsiteY2" fmla="*/ 892193 h 1158618"/>
              <a:gd name="connsiteX3" fmla="*/ 1018021 w 1025416"/>
              <a:gd name="connsiteY3" fmla="*/ 0 h 1158618"/>
              <a:gd name="connsiteX4" fmla="*/ 0 w 1025416"/>
              <a:gd name="connsiteY4" fmla="*/ 487620 h 1158618"/>
              <a:gd name="connsiteX0" fmla="*/ 0 w 1021309"/>
              <a:gd name="connsiteY0" fmla="*/ 487620 h 1158618"/>
              <a:gd name="connsiteX1" fmla="*/ 21352 w 1021309"/>
              <a:gd name="connsiteY1" fmla="*/ 1158618 h 1158618"/>
              <a:gd name="connsiteX2" fmla="*/ 1021309 w 1021309"/>
              <a:gd name="connsiteY2" fmla="*/ 892193 h 1158618"/>
              <a:gd name="connsiteX3" fmla="*/ 1018021 w 1021309"/>
              <a:gd name="connsiteY3" fmla="*/ 0 h 1158618"/>
              <a:gd name="connsiteX4" fmla="*/ 0 w 1021309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88808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88808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90040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997733"/>
              <a:gd name="connsiteY0" fmla="*/ 487620 h 1158618"/>
              <a:gd name="connsiteX1" fmla="*/ 820 w 997733"/>
              <a:gd name="connsiteY1" fmla="*/ 1158618 h 1158618"/>
              <a:gd name="connsiteX2" fmla="*/ 996670 w 997733"/>
              <a:gd name="connsiteY2" fmla="*/ 900407 h 1158618"/>
              <a:gd name="connsiteX3" fmla="*/ 997489 w 997733"/>
              <a:gd name="connsiteY3" fmla="*/ 0 h 1158618"/>
              <a:gd name="connsiteX4" fmla="*/ 0 w 997733"/>
              <a:gd name="connsiteY4" fmla="*/ 487620 h 1158618"/>
              <a:gd name="connsiteX0" fmla="*/ 40247 w 996915"/>
              <a:gd name="connsiteY0" fmla="*/ 499939 h 1158618"/>
              <a:gd name="connsiteX1" fmla="*/ 2 w 996915"/>
              <a:gd name="connsiteY1" fmla="*/ 1158618 h 1158618"/>
              <a:gd name="connsiteX2" fmla="*/ 995852 w 996915"/>
              <a:gd name="connsiteY2" fmla="*/ 900407 h 1158618"/>
              <a:gd name="connsiteX3" fmla="*/ 996671 w 996915"/>
              <a:gd name="connsiteY3" fmla="*/ 0 h 1158618"/>
              <a:gd name="connsiteX4" fmla="*/ 40247 w 996915"/>
              <a:gd name="connsiteY4" fmla="*/ 499939 h 1158618"/>
              <a:gd name="connsiteX0" fmla="*/ 7398 w 996919"/>
              <a:gd name="connsiteY0" fmla="*/ 491726 h 1158618"/>
              <a:gd name="connsiteX1" fmla="*/ 6 w 996919"/>
              <a:gd name="connsiteY1" fmla="*/ 1158618 h 1158618"/>
              <a:gd name="connsiteX2" fmla="*/ 995856 w 996919"/>
              <a:gd name="connsiteY2" fmla="*/ 900407 h 1158618"/>
              <a:gd name="connsiteX3" fmla="*/ 996675 w 996919"/>
              <a:gd name="connsiteY3" fmla="*/ 0 h 1158618"/>
              <a:gd name="connsiteX4" fmla="*/ 7398 w 996919"/>
              <a:gd name="connsiteY4" fmla="*/ 491726 h 1158618"/>
              <a:gd name="connsiteX0" fmla="*/ 0 w 989521"/>
              <a:gd name="connsiteY0" fmla="*/ 491726 h 1158618"/>
              <a:gd name="connsiteX1" fmla="*/ 62419 w 989521"/>
              <a:gd name="connsiteY1" fmla="*/ 1158618 h 1158618"/>
              <a:gd name="connsiteX2" fmla="*/ 988458 w 989521"/>
              <a:gd name="connsiteY2" fmla="*/ 900407 h 1158618"/>
              <a:gd name="connsiteX3" fmla="*/ 989277 w 989521"/>
              <a:gd name="connsiteY3" fmla="*/ 0 h 1158618"/>
              <a:gd name="connsiteX4" fmla="*/ 0 w 989521"/>
              <a:gd name="connsiteY4" fmla="*/ 491726 h 1158618"/>
              <a:gd name="connsiteX0" fmla="*/ 3298 w 992819"/>
              <a:gd name="connsiteY0" fmla="*/ 491726 h 1158618"/>
              <a:gd name="connsiteX1" fmla="*/ 13 w 992819"/>
              <a:gd name="connsiteY1" fmla="*/ 1158618 h 1158618"/>
              <a:gd name="connsiteX2" fmla="*/ 991756 w 992819"/>
              <a:gd name="connsiteY2" fmla="*/ 900407 h 1158618"/>
              <a:gd name="connsiteX3" fmla="*/ 992575 w 992819"/>
              <a:gd name="connsiteY3" fmla="*/ 0 h 1158618"/>
              <a:gd name="connsiteX4" fmla="*/ 3298 w 992819"/>
              <a:gd name="connsiteY4" fmla="*/ 491726 h 1158618"/>
              <a:gd name="connsiteX0" fmla="*/ 0 w 993627"/>
              <a:gd name="connsiteY0" fmla="*/ 491726 h 1158618"/>
              <a:gd name="connsiteX1" fmla="*/ 821 w 993627"/>
              <a:gd name="connsiteY1" fmla="*/ 1158618 h 1158618"/>
              <a:gd name="connsiteX2" fmla="*/ 992564 w 993627"/>
              <a:gd name="connsiteY2" fmla="*/ 900407 h 1158618"/>
              <a:gd name="connsiteX3" fmla="*/ 993383 w 993627"/>
              <a:gd name="connsiteY3" fmla="*/ 0 h 1158618"/>
              <a:gd name="connsiteX4" fmla="*/ 0 w 993627"/>
              <a:gd name="connsiteY4" fmla="*/ 491726 h 1158618"/>
              <a:gd name="connsiteX0" fmla="*/ 0 w 998317"/>
              <a:gd name="connsiteY0" fmla="*/ 491726 h 1158618"/>
              <a:gd name="connsiteX1" fmla="*/ 821 w 998317"/>
              <a:gd name="connsiteY1" fmla="*/ 1158618 h 1158618"/>
              <a:gd name="connsiteX2" fmla="*/ 992564 w 998317"/>
              <a:gd name="connsiteY2" fmla="*/ 900407 h 1158618"/>
              <a:gd name="connsiteX3" fmla="*/ 998212 w 998317"/>
              <a:gd name="connsiteY3" fmla="*/ 0 h 1158618"/>
              <a:gd name="connsiteX4" fmla="*/ 0 w 998317"/>
              <a:gd name="connsiteY4" fmla="*/ 491726 h 1158618"/>
              <a:gd name="connsiteX0" fmla="*/ 0 w 1007051"/>
              <a:gd name="connsiteY0" fmla="*/ 491726 h 1158618"/>
              <a:gd name="connsiteX1" fmla="*/ 821 w 1007051"/>
              <a:gd name="connsiteY1" fmla="*/ 1158618 h 1158618"/>
              <a:gd name="connsiteX2" fmla="*/ 1007051 w 1007051"/>
              <a:gd name="connsiteY2" fmla="*/ 895578 h 1158618"/>
              <a:gd name="connsiteX3" fmla="*/ 998212 w 1007051"/>
              <a:gd name="connsiteY3" fmla="*/ 0 h 1158618"/>
              <a:gd name="connsiteX4" fmla="*/ 0 w 1007051"/>
              <a:gd name="connsiteY4" fmla="*/ 491726 h 1158618"/>
              <a:gd name="connsiteX0" fmla="*/ 0 w 1007051"/>
              <a:gd name="connsiteY0" fmla="*/ 487722 h 1158618"/>
              <a:gd name="connsiteX1" fmla="*/ 821 w 1007051"/>
              <a:gd name="connsiteY1" fmla="*/ 1158618 h 1158618"/>
              <a:gd name="connsiteX2" fmla="*/ 1007051 w 1007051"/>
              <a:gd name="connsiteY2" fmla="*/ 895578 h 1158618"/>
              <a:gd name="connsiteX3" fmla="*/ 998212 w 1007051"/>
              <a:gd name="connsiteY3" fmla="*/ 0 h 1158618"/>
              <a:gd name="connsiteX4" fmla="*/ 0 w 1007051"/>
              <a:gd name="connsiteY4" fmla="*/ 487722 h 1158618"/>
              <a:gd name="connsiteX0" fmla="*/ 0 w 1007051"/>
              <a:gd name="connsiteY0" fmla="*/ 487722 h 1162622"/>
              <a:gd name="connsiteX1" fmla="*/ 821 w 1007051"/>
              <a:gd name="connsiteY1" fmla="*/ 1162622 h 1162622"/>
              <a:gd name="connsiteX2" fmla="*/ 1007051 w 1007051"/>
              <a:gd name="connsiteY2" fmla="*/ 895578 h 1162622"/>
              <a:gd name="connsiteX3" fmla="*/ 998212 w 1007051"/>
              <a:gd name="connsiteY3" fmla="*/ 0 h 1162622"/>
              <a:gd name="connsiteX4" fmla="*/ 0 w 1007051"/>
              <a:gd name="connsiteY4" fmla="*/ 487722 h 1162622"/>
              <a:gd name="connsiteX0" fmla="*/ 0 w 1010637"/>
              <a:gd name="connsiteY0" fmla="*/ 487722 h 1162622"/>
              <a:gd name="connsiteX1" fmla="*/ 4407 w 1010637"/>
              <a:gd name="connsiteY1" fmla="*/ 1162622 h 1162622"/>
              <a:gd name="connsiteX2" fmla="*/ 1010637 w 1010637"/>
              <a:gd name="connsiteY2" fmla="*/ 895578 h 1162622"/>
              <a:gd name="connsiteX3" fmla="*/ 1001798 w 1010637"/>
              <a:gd name="connsiteY3" fmla="*/ 0 h 1162622"/>
              <a:gd name="connsiteX4" fmla="*/ 0 w 1010637"/>
              <a:gd name="connsiteY4" fmla="*/ 487722 h 1162622"/>
              <a:gd name="connsiteX0" fmla="*/ 0 w 1018255"/>
              <a:gd name="connsiteY0" fmla="*/ 487722 h 1162622"/>
              <a:gd name="connsiteX1" fmla="*/ 12025 w 1018255"/>
              <a:gd name="connsiteY1" fmla="*/ 1162622 h 1162622"/>
              <a:gd name="connsiteX2" fmla="*/ 1018255 w 1018255"/>
              <a:gd name="connsiteY2" fmla="*/ 895578 h 1162622"/>
              <a:gd name="connsiteX3" fmla="*/ 1009416 w 1018255"/>
              <a:gd name="connsiteY3" fmla="*/ 0 h 1162622"/>
              <a:gd name="connsiteX4" fmla="*/ 0 w 1018255"/>
              <a:gd name="connsiteY4" fmla="*/ 487722 h 1162622"/>
              <a:gd name="connsiteX0" fmla="*/ 0 w 1018255"/>
              <a:gd name="connsiteY0" fmla="*/ 487722 h 1159694"/>
              <a:gd name="connsiteX1" fmla="*/ 4408 w 1018255"/>
              <a:gd name="connsiteY1" fmla="*/ 1159694 h 1159694"/>
              <a:gd name="connsiteX2" fmla="*/ 1018255 w 1018255"/>
              <a:gd name="connsiteY2" fmla="*/ 895578 h 1159694"/>
              <a:gd name="connsiteX3" fmla="*/ 1009416 w 1018255"/>
              <a:gd name="connsiteY3" fmla="*/ 0 h 1159694"/>
              <a:gd name="connsiteX4" fmla="*/ 0 w 1018255"/>
              <a:gd name="connsiteY4" fmla="*/ 487722 h 1159694"/>
              <a:gd name="connsiteX0" fmla="*/ 0 w 1019191"/>
              <a:gd name="connsiteY0" fmla="*/ 493576 h 1165548"/>
              <a:gd name="connsiteX1" fmla="*/ 4408 w 1019191"/>
              <a:gd name="connsiteY1" fmla="*/ 1165548 h 1165548"/>
              <a:gd name="connsiteX2" fmla="*/ 1018255 w 1019191"/>
              <a:gd name="connsiteY2" fmla="*/ 901432 h 1165548"/>
              <a:gd name="connsiteX3" fmla="*/ 1018938 w 1019191"/>
              <a:gd name="connsiteY3" fmla="*/ 0 h 1165548"/>
              <a:gd name="connsiteX4" fmla="*/ 0 w 1019191"/>
              <a:gd name="connsiteY4" fmla="*/ 493576 h 1165548"/>
              <a:gd name="connsiteX0" fmla="*/ 0 w 1019191"/>
              <a:gd name="connsiteY0" fmla="*/ 493576 h 1165548"/>
              <a:gd name="connsiteX1" fmla="*/ 4408 w 1019191"/>
              <a:gd name="connsiteY1" fmla="*/ 1165548 h 1165548"/>
              <a:gd name="connsiteX2" fmla="*/ 1018255 w 1019191"/>
              <a:gd name="connsiteY2" fmla="*/ 901432 h 1165548"/>
              <a:gd name="connsiteX3" fmla="*/ 1018938 w 1019191"/>
              <a:gd name="connsiteY3" fmla="*/ 0 h 1165548"/>
              <a:gd name="connsiteX4" fmla="*/ 0 w 1019191"/>
              <a:gd name="connsiteY4" fmla="*/ 493576 h 1165548"/>
              <a:gd name="connsiteX0" fmla="*/ 0 w 1019191"/>
              <a:gd name="connsiteY0" fmla="*/ 493576 h 1171401"/>
              <a:gd name="connsiteX1" fmla="*/ 599 w 1019191"/>
              <a:gd name="connsiteY1" fmla="*/ 1171401 h 1171401"/>
              <a:gd name="connsiteX2" fmla="*/ 1018255 w 1019191"/>
              <a:gd name="connsiteY2" fmla="*/ 901432 h 1171401"/>
              <a:gd name="connsiteX3" fmla="*/ 1018938 w 1019191"/>
              <a:gd name="connsiteY3" fmla="*/ 0 h 1171401"/>
              <a:gd name="connsiteX4" fmla="*/ 0 w 1019191"/>
              <a:gd name="connsiteY4" fmla="*/ 493576 h 1171401"/>
              <a:gd name="connsiteX0" fmla="*/ 0 w 1022064"/>
              <a:gd name="connsiteY0" fmla="*/ 493576 h 1171401"/>
              <a:gd name="connsiteX1" fmla="*/ 599 w 1022064"/>
              <a:gd name="connsiteY1" fmla="*/ 1171401 h 1171401"/>
              <a:gd name="connsiteX2" fmla="*/ 1022064 w 1022064"/>
              <a:gd name="connsiteY2" fmla="*/ 901432 h 1171401"/>
              <a:gd name="connsiteX3" fmla="*/ 1018938 w 1022064"/>
              <a:gd name="connsiteY3" fmla="*/ 0 h 1171401"/>
              <a:gd name="connsiteX4" fmla="*/ 0 w 1022064"/>
              <a:gd name="connsiteY4" fmla="*/ 493576 h 1171401"/>
              <a:gd name="connsiteX0" fmla="*/ 0 w 1022064"/>
              <a:gd name="connsiteY0" fmla="*/ 493576 h 1171401"/>
              <a:gd name="connsiteX1" fmla="*/ 599 w 1022064"/>
              <a:gd name="connsiteY1" fmla="*/ 1171401 h 1171401"/>
              <a:gd name="connsiteX2" fmla="*/ 1022064 w 1022064"/>
              <a:gd name="connsiteY2" fmla="*/ 901432 h 1171401"/>
              <a:gd name="connsiteX3" fmla="*/ 1018938 w 1022064"/>
              <a:gd name="connsiteY3" fmla="*/ 0 h 1171401"/>
              <a:gd name="connsiteX4" fmla="*/ 0 w 1022064"/>
              <a:gd name="connsiteY4" fmla="*/ 493576 h 1171401"/>
              <a:gd name="connsiteX0" fmla="*/ 0 w 1020159"/>
              <a:gd name="connsiteY0" fmla="*/ 493576 h 1171401"/>
              <a:gd name="connsiteX1" fmla="*/ 599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0159"/>
              <a:gd name="connsiteY0" fmla="*/ 493576 h 1171401"/>
              <a:gd name="connsiteX1" fmla="*/ 599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0159"/>
              <a:gd name="connsiteY0" fmla="*/ 493576 h 1171401"/>
              <a:gd name="connsiteX1" fmla="*/ 12024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0159"/>
              <a:gd name="connsiteY0" fmla="*/ 493576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6 h 1174329"/>
              <a:gd name="connsiteX0" fmla="*/ 0 w 1020159"/>
              <a:gd name="connsiteY0" fmla="*/ 493577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7 h 1174329"/>
              <a:gd name="connsiteX0" fmla="*/ 0 w 1020159"/>
              <a:gd name="connsiteY0" fmla="*/ 493577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7 h 1174329"/>
              <a:gd name="connsiteX0" fmla="*/ 0 w 1020159"/>
              <a:gd name="connsiteY0" fmla="*/ 493577 h 1168475"/>
              <a:gd name="connsiteX1" fmla="*/ 4406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68475"/>
              <a:gd name="connsiteX1" fmla="*/ 4406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68475"/>
              <a:gd name="connsiteX1" fmla="*/ 2502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71401"/>
              <a:gd name="connsiteX1" fmla="*/ 2502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7 h 1171401"/>
              <a:gd name="connsiteX0" fmla="*/ 0 w 1020159"/>
              <a:gd name="connsiteY0" fmla="*/ 493577 h 1165548"/>
              <a:gd name="connsiteX1" fmla="*/ 598 w 1020159"/>
              <a:gd name="connsiteY1" fmla="*/ 1165548 h 1165548"/>
              <a:gd name="connsiteX2" fmla="*/ 1020159 w 1020159"/>
              <a:gd name="connsiteY2" fmla="*/ 901432 h 1165548"/>
              <a:gd name="connsiteX3" fmla="*/ 1018938 w 1020159"/>
              <a:gd name="connsiteY3" fmla="*/ 0 h 1165548"/>
              <a:gd name="connsiteX4" fmla="*/ 0 w 1020159"/>
              <a:gd name="connsiteY4" fmla="*/ 493577 h 1165548"/>
              <a:gd name="connsiteX0" fmla="*/ 0 w 1021095"/>
              <a:gd name="connsiteY0" fmla="*/ 496503 h 1168474"/>
              <a:gd name="connsiteX1" fmla="*/ 598 w 1021095"/>
              <a:gd name="connsiteY1" fmla="*/ 1168474 h 1168474"/>
              <a:gd name="connsiteX2" fmla="*/ 1020159 w 1021095"/>
              <a:gd name="connsiteY2" fmla="*/ 904358 h 1168474"/>
              <a:gd name="connsiteX3" fmla="*/ 1020842 w 1021095"/>
              <a:gd name="connsiteY3" fmla="*/ 0 h 1168474"/>
              <a:gd name="connsiteX4" fmla="*/ 0 w 1021095"/>
              <a:gd name="connsiteY4" fmla="*/ 496503 h 116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095" h="1168474">
                <a:moveTo>
                  <a:pt x="0" y="496503"/>
                </a:moveTo>
                <a:cubicBezTo>
                  <a:pt x="273" y="720169"/>
                  <a:pt x="325" y="944808"/>
                  <a:pt x="598" y="1168474"/>
                </a:cubicBezTo>
                <a:lnTo>
                  <a:pt x="1020159" y="904358"/>
                </a:lnTo>
                <a:cubicBezTo>
                  <a:pt x="1019063" y="608329"/>
                  <a:pt x="1021938" y="296029"/>
                  <a:pt x="1020842" y="0"/>
                </a:cubicBezTo>
                <a:lnTo>
                  <a:pt x="0" y="49650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B46CB3-3DD9-465E-B888-24E8DD6C80C3}"/>
              </a:ext>
            </a:extLst>
          </p:cNvPr>
          <p:cNvSpPr/>
          <p:nvPr/>
        </p:nvSpPr>
        <p:spPr>
          <a:xfrm>
            <a:off x="10041906" y="1838157"/>
            <a:ext cx="1201586" cy="781213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CB21E-6B75-4114-96E9-E4622CDEDCF9}"/>
              </a:ext>
            </a:extLst>
          </p:cNvPr>
          <p:cNvSpPr/>
          <p:nvPr/>
        </p:nvSpPr>
        <p:spPr>
          <a:xfrm>
            <a:off x="10041906" y="2696261"/>
            <a:ext cx="1201586" cy="781213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A7E302-1EDA-4CD5-AC06-E4C9B1675459}"/>
              </a:ext>
            </a:extLst>
          </p:cNvPr>
          <p:cNvSpPr/>
          <p:nvPr/>
        </p:nvSpPr>
        <p:spPr>
          <a:xfrm>
            <a:off x="10041906" y="3554365"/>
            <a:ext cx="1201586" cy="781213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8B02D-FD92-410D-B762-50D5F1E85A10}"/>
              </a:ext>
            </a:extLst>
          </p:cNvPr>
          <p:cNvSpPr/>
          <p:nvPr/>
        </p:nvSpPr>
        <p:spPr>
          <a:xfrm>
            <a:off x="10041906" y="4412469"/>
            <a:ext cx="1201586" cy="78121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FB14D-9B07-43C1-8AC8-CE8C9773C0FD}"/>
              </a:ext>
            </a:extLst>
          </p:cNvPr>
          <p:cNvSpPr/>
          <p:nvPr/>
        </p:nvSpPr>
        <p:spPr>
          <a:xfrm>
            <a:off x="10041906" y="5270573"/>
            <a:ext cx="1201586" cy="781213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84E9D-1AC3-475C-A476-6817DF6BEF61}"/>
              </a:ext>
            </a:extLst>
          </p:cNvPr>
          <p:cNvSpPr txBox="1"/>
          <p:nvPr/>
        </p:nvSpPr>
        <p:spPr>
          <a:xfrm>
            <a:off x="3096570" y="5070973"/>
            <a:ext cx="56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566165-6EF0-47E2-9AA2-6227B2B69953}"/>
              </a:ext>
            </a:extLst>
          </p:cNvPr>
          <p:cNvSpPr txBox="1"/>
          <p:nvPr/>
        </p:nvSpPr>
        <p:spPr>
          <a:xfrm>
            <a:off x="4656844" y="5069743"/>
            <a:ext cx="327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采用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</a:rPr>
              <a:t>Decloud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支持手机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开发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023F75-B938-48E0-96B7-8F42D81867A0}"/>
              </a:ext>
            </a:extLst>
          </p:cNvPr>
          <p:cNvSpPr txBox="1"/>
          <p:nvPr/>
        </p:nvSpPr>
        <p:spPr>
          <a:xfrm>
            <a:off x="3096570" y="4391596"/>
            <a:ext cx="56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9048FE-1ABD-4770-BAA6-56AD5A2CE5C6}"/>
              </a:ext>
            </a:extLst>
          </p:cNvPr>
          <p:cNvSpPr txBox="1"/>
          <p:nvPr/>
        </p:nvSpPr>
        <p:spPr>
          <a:xfrm>
            <a:off x="3876280" y="4409704"/>
            <a:ext cx="504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充分利用个人服务器资源为项目开发给予支持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14E2A-8D5D-4C9F-A1CE-378CAE9441BF}"/>
              </a:ext>
            </a:extLst>
          </p:cNvPr>
          <p:cNvSpPr txBox="1"/>
          <p:nvPr/>
        </p:nvSpPr>
        <p:spPr>
          <a:xfrm>
            <a:off x="3096570" y="3712220"/>
            <a:ext cx="56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F6EC4A-1972-4256-8ADE-39CD3F835F13}"/>
              </a:ext>
            </a:extLst>
          </p:cNvPr>
          <p:cNvSpPr txBox="1"/>
          <p:nvPr/>
        </p:nvSpPr>
        <p:spPr>
          <a:xfrm>
            <a:off x="4656844" y="3711605"/>
            <a:ext cx="454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优秀的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UI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框架（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EasyUI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layui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iview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等）</a:t>
            </a:r>
            <a:endParaRPr lang="ko-KR" altLang="en-US" dirty="0">
              <a:solidFill>
                <a:schemeClr val="bg1"/>
              </a:solidFill>
              <a:latin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904F63-32FA-451C-8E3C-8AE1C1EBB5BA}"/>
              </a:ext>
            </a:extLst>
          </p:cNvPr>
          <p:cNvSpPr txBox="1"/>
          <p:nvPr/>
        </p:nvSpPr>
        <p:spPr>
          <a:xfrm>
            <a:off x="2673417" y="3032844"/>
            <a:ext cx="56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B6BCC6-0EA6-4EC3-B1C2-824EC90B01DD}"/>
              </a:ext>
            </a:extLst>
          </p:cNvPr>
          <p:cNvSpPr txBox="1"/>
          <p:nvPr/>
        </p:nvSpPr>
        <p:spPr>
          <a:xfrm>
            <a:off x="4761694" y="3050113"/>
            <a:ext cx="327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引入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Vue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便于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GIS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新平台的开发</a:t>
            </a:r>
            <a:endParaRPr lang="ko-KR" altLang="en-US" dirty="0">
              <a:solidFill>
                <a:schemeClr val="bg1"/>
              </a:solidFill>
              <a:latin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23D7A8-CEBC-4768-973F-FD18ACCA0DE3}"/>
              </a:ext>
            </a:extLst>
          </p:cNvPr>
          <p:cNvSpPr txBox="1"/>
          <p:nvPr/>
        </p:nvSpPr>
        <p:spPr>
          <a:xfrm>
            <a:off x="2250265" y="2353468"/>
            <a:ext cx="56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8B6A4F-6687-484A-95A8-D01BF1E28F1A}"/>
              </a:ext>
            </a:extLst>
          </p:cNvPr>
          <p:cNvSpPr txBox="1"/>
          <p:nvPr/>
        </p:nvSpPr>
        <p:spPr>
          <a:xfrm>
            <a:off x="3851977" y="2388908"/>
            <a:ext cx="504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良好的数据可视化解决方案（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</a:rPr>
              <a:t>echarts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D3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）</a:t>
            </a:r>
            <a:endParaRPr lang="ko-KR" altLang="en-US" dirty="0">
              <a:solidFill>
                <a:schemeClr val="bg1"/>
              </a:solidFill>
              <a:latin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80F02691-1A33-4E31-B740-8C89B6CE4CEE}"/>
              </a:ext>
            </a:extLst>
          </p:cNvPr>
          <p:cNvSpPr/>
          <p:nvPr/>
        </p:nvSpPr>
        <p:spPr>
          <a:xfrm rot="18900000">
            <a:off x="10370505" y="2037948"/>
            <a:ext cx="544391" cy="437303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Trapezoid 10">
            <a:extLst>
              <a:ext uri="{FF2B5EF4-FFF2-40B4-BE49-F238E27FC236}">
                <a16:creationId xmlns:a16="http://schemas.microsoft.com/office/drawing/2014/main" id="{C5047439-98A8-48A2-9A1A-9EF8E38D2EBF}"/>
              </a:ext>
            </a:extLst>
          </p:cNvPr>
          <p:cNvSpPr/>
          <p:nvPr/>
        </p:nvSpPr>
        <p:spPr>
          <a:xfrm>
            <a:off x="10424858" y="4585489"/>
            <a:ext cx="435682" cy="435173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Rounded Rectangle 13">
            <a:extLst>
              <a:ext uri="{FF2B5EF4-FFF2-40B4-BE49-F238E27FC236}">
                <a16:creationId xmlns:a16="http://schemas.microsoft.com/office/drawing/2014/main" id="{3BAC4B5E-46D4-42FF-A4C2-970C490AE9B5}"/>
              </a:ext>
            </a:extLst>
          </p:cNvPr>
          <p:cNvSpPr/>
          <p:nvPr/>
        </p:nvSpPr>
        <p:spPr>
          <a:xfrm>
            <a:off x="10426082" y="5441561"/>
            <a:ext cx="433238" cy="439229"/>
          </a:xfrm>
          <a:custGeom>
            <a:avLst/>
            <a:gdLst/>
            <a:ahLst/>
            <a:cxnLst/>
            <a:rect l="l" t="t" r="r" b="b"/>
            <a:pathLst>
              <a:path w="3888432" h="3942206">
                <a:moveTo>
                  <a:pt x="1453000" y="1601409"/>
                </a:moveTo>
                <a:cubicBezTo>
                  <a:pt x="1680098" y="1620345"/>
                  <a:pt x="1856954" y="1803084"/>
                  <a:pt x="1869413" y="2027696"/>
                </a:cubicBezTo>
                <a:lnTo>
                  <a:pt x="1872208" y="2027696"/>
                </a:lnTo>
                <a:lnTo>
                  <a:pt x="1870771" y="2041950"/>
                </a:lnTo>
                <a:cubicBezTo>
                  <a:pt x="1872125" y="2046931"/>
                  <a:pt x="1872208" y="2051970"/>
                  <a:pt x="1872208" y="2057028"/>
                </a:cubicBezTo>
                <a:lnTo>
                  <a:pt x="1869251" y="2057028"/>
                </a:lnTo>
                <a:cubicBezTo>
                  <a:pt x="1864239" y="2147995"/>
                  <a:pt x="1832360" y="2231721"/>
                  <a:pt x="1781132" y="2300327"/>
                </a:cubicBezTo>
                <a:cubicBezTo>
                  <a:pt x="1950316" y="2429200"/>
                  <a:pt x="2035534" y="2648956"/>
                  <a:pt x="1981509" y="2865351"/>
                </a:cubicBezTo>
                <a:lnTo>
                  <a:pt x="1982520" y="2865600"/>
                </a:lnTo>
                <a:lnTo>
                  <a:pt x="1980566" y="2871182"/>
                </a:lnTo>
                <a:cubicBezTo>
                  <a:pt x="1980626" y="2873091"/>
                  <a:pt x="1980159" y="2874868"/>
                  <a:pt x="1979683" y="2876643"/>
                </a:cubicBezTo>
                <a:lnTo>
                  <a:pt x="1978743" y="2876391"/>
                </a:lnTo>
                <a:cubicBezTo>
                  <a:pt x="1906261" y="3151032"/>
                  <a:pt x="1635868" y="3325676"/>
                  <a:pt x="1354542" y="3278315"/>
                </a:cubicBezTo>
                <a:cubicBezTo>
                  <a:pt x="1069459" y="3230321"/>
                  <a:pt x="869630" y="2970597"/>
                  <a:pt x="896310" y="2682736"/>
                </a:cubicBezTo>
                <a:lnTo>
                  <a:pt x="1167265" y="2707851"/>
                </a:lnTo>
                <a:cubicBezTo>
                  <a:pt x="1153731" y="2853876"/>
                  <a:pt x="1255101" y="2985630"/>
                  <a:pt x="1399718" y="3009977"/>
                </a:cubicBezTo>
                <a:cubicBezTo>
                  <a:pt x="1542430" y="3034002"/>
                  <a:pt x="1679594" y="2945407"/>
                  <a:pt x="1716364" y="2806087"/>
                </a:cubicBezTo>
                <a:lnTo>
                  <a:pt x="1712955" y="2805174"/>
                </a:lnTo>
                <a:cubicBezTo>
                  <a:pt x="1747358" y="2676781"/>
                  <a:pt x="1683513" y="2544996"/>
                  <a:pt x="1566965" y="2489087"/>
                </a:cubicBezTo>
                <a:lnTo>
                  <a:pt x="1264746" y="2489087"/>
                </a:lnTo>
                <a:lnTo>
                  <a:pt x="1264746" y="2260487"/>
                </a:lnTo>
                <a:lnTo>
                  <a:pt x="1415008" y="2260487"/>
                </a:lnTo>
                <a:lnTo>
                  <a:pt x="1415008" y="2256296"/>
                </a:lnTo>
                <a:cubicBezTo>
                  <a:pt x="1536452" y="2256296"/>
                  <a:pt x="1635778" y="2161595"/>
                  <a:pt x="1642171" y="2041950"/>
                </a:cubicBezTo>
                <a:cubicBezTo>
                  <a:pt x="1635763" y="1929831"/>
                  <a:pt x="1547414" y="1838675"/>
                  <a:pt x="1434004" y="1829219"/>
                </a:cubicBezTo>
                <a:cubicBezTo>
                  <a:pt x="1315527" y="1819340"/>
                  <a:pt x="1209255" y="1901922"/>
                  <a:pt x="1189565" y="2019168"/>
                </a:cubicBezTo>
                <a:lnTo>
                  <a:pt x="964122" y="1981307"/>
                </a:lnTo>
                <a:cubicBezTo>
                  <a:pt x="1003502" y="1746815"/>
                  <a:pt x="1216047" y="1581651"/>
                  <a:pt x="1453000" y="1601409"/>
                </a:cubicBezTo>
                <a:close/>
                <a:moveTo>
                  <a:pt x="2506326" y="1599809"/>
                </a:moveTo>
                <a:lnTo>
                  <a:pt x="2808312" y="1599809"/>
                </a:lnTo>
                <a:lnTo>
                  <a:pt x="2808312" y="3286048"/>
                </a:lnTo>
                <a:lnTo>
                  <a:pt x="2506326" y="3286048"/>
                </a:lnTo>
                <a:lnTo>
                  <a:pt x="2506326" y="2027562"/>
                </a:lnTo>
                <a:cubicBezTo>
                  <a:pt x="2437265" y="2054915"/>
                  <a:pt x="2361553" y="2063151"/>
                  <a:pt x="2286403" y="2052407"/>
                </a:cubicBezTo>
                <a:lnTo>
                  <a:pt x="2327809" y="1762799"/>
                </a:lnTo>
                <a:cubicBezTo>
                  <a:pt x="2374863" y="1769526"/>
                  <a:pt x="2422529" y="1755590"/>
                  <a:pt x="2458548" y="1724574"/>
                </a:cubicBezTo>
                <a:cubicBezTo>
                  <a:pt x="2481217" y="1705053"/>
                  <a:pt x="2497881" y="1679966"/>
                  <a:pt x="2506326" y="1651907"/>
                </a:cubicBezTo>
                <a:close/>
                <a:moveTo>
                  <a:pt x="780856" y="1311430"/>
                </a:moveTo>
                <a:cubicBezTo>
                  <a:pt x="568646" y="1311430"/>
                  <a:pt x="396615" y="1483461"/>
                  <a:pt x="396615" y="1695671"/>
                </a:cubicBezTo>
                <a:lnTo>
                  <a:pt x="396615" y="3232587"/>
                </a:lnTo>
                <a:cubicBezTo>
                  <a:pt x="396615" y="3444797"/>
                  <a:pt x="568646" y="3616828"/>
                  <a:pt x="780856" y="3616828"/>
                </a:cubicBezTo>
                <a:lnTo>
                  <a:pt x="3084614" y="3616828"/>
                </a:lnTo>
                <a:cubicBezTo>
                  <a:pt x="3296824" y="3616828"/>
                  <a:pt x="3468855" y="3444797"/>
                  <a:pt x="3468855" y="3232587"/>
                </a:cubicBezTo>
                <a:lnTo>
                  <a:pt x="3468855" y="1695671"/>
                </a:lnTo>
                <a:cubicBezTo>
                  <a:pt x="3468855" y="1483461"/>
                  <a:pt x="3296824" y="1311430"/>
                  <a:pt x="3084614" y="1311430"/>
                </a:cubicBezTo>
                <a:close/>
                <a:moveTo>
                  <a:pt x="1409449" y="666804"/>
                </a:moveTo>
                <a:cubicBezTo>
                  <a:pt x="1353794" y="703063"/>
                  <a:pt x="1319153" y="766374"/>
                  <a:pt x="1319153" y="837776"/>
                </a:cubicBezTo>
                <a:cubicBezTo>
                  <a:pt x="1319153" y="957083"/>
                  <a:pt x="1415870" y="1053800"/>
                  <a:pt x="1535177" y="1053800"/>
                </a:cubicBezTo>
                <a:cubicBezTo>
                  <a:pt x="1654484" y="1053800"/>
                  <a:pt x="1751201" y="957083"/>
                  <a:pt x="1751201" y="837776"/>
                </a:cubicBezTo>
                <a:cubicBezTo>
                  <a:pt x="1751201" y="766374"/>
                  <a:pt x="1716560" y="703063"/>
                  <a:pt x="1660905" y="666804"/>
                </a:cubicBezTo>
                <a:lnTo>
                  <a:pt x="1660905" y="785396"/>
                </a:lnTo>
                <a:cubicBezTo>
                  <a:pt x="1660905" y="854094"/>
                  <a:pt x="1605215" y="909784"/>
                  <a:pt x="1536517" y="909784"/>
                </a:cubicBezTo>
                <a:lnTo>
                  <a:pt x="1533837" y="909784"/>
                </a:lnTo>
                <a:cubicBezTo>
                  <a:pt x="1465139" y="909784"/>
                  <a:pt x="1409449" y="854094"/>
                  <a:pt x="1409449" y="785396"/>
                </a:cubicBezTo>
                <a:close/>
                <a:moveTo>
                  <a:pt x="2472344" y="664338"/>
                </a:moveTo>
                <a:lnTo>
                  <a:pt x="2472344" y="785396"/>
                </a:lnTo>
                <a:cubicBezTo>
                  <a:pt x="2472344" y="854094"/>
                  <a:pt x="2416654" y="909784"/>
                  <a:pt x="2347956" y="909784"/>
                </a:cubicBezTo>
                <a:lnTo>
                  <a:pt x="2345276" y="909784"/>
                </a:lnTo>
                <a:cubicBezTo>
                  <a:pt x="2276578" y="909784"/>
                  <a:pt x="2220888" y="854094"/>
                  <a:pt x="2220888" y="785396"/>
                </a:cubicBezTo>
                <a:lnTo>
                  <a:pt x="2220888" y="669270"/>
                </a:lnTo>
                <a:cubicBezTo>
                  <a:pt x="2167348" y="705921"/>
                  <a:pt x="2134250" y="767983"/>
                  <a:pt x="2134250" y="837776"/>
                </a:cubicBezTo>
                <a:cubicBezTo>
                  <a:pt x="2134250" y="957083"/>
                  <a:pt x="2230967" y="1053800"/>
                  <a:pt x="2350274" y="1053800"/>
                </a:cubicBezTo>
                <a:cubicBezTo>
                  <a:pt x="2469581" y="1053800"/>
                  <a:pt x="2566298" y="957083"/>
                  <a:pt x="2566298" y="837776"/>
                </a:cubicBezTo>
                <a:cubicBezTo>
                  <a:pt x="2566298" y="764763"/>
                  <a:pt x="2530076" y="700210"/>
                  <a:pt x="2472344" y="664338"/>
                </a:cubicBezTo>
                <a:close/>
                <a:moveTo>
                  <a:pt x="598010" y="664338"/>
                </a:moveTo>
                <a:cubicBezTo>
                  <a:pt x="540278" y="700210"/>
                  <a:pt x="504056" y="764763"/>
                  <a:pt x="504056" y="837776"/>
                </a:cubicBezTo>
                <a:cubicBezTo>
                  <a:pt x="504056" y="957083"/>
                  <a:pt x="600773" y="1053800"/>
                  <a:pt x="720080" y="1053800"/>
                </a:cubicBezTo>
                <a:cubicBezTo>
                  <a:pt x="839387" y="1053800"/>
                  <a:pt x="936104" y="957083"/>
                  <a:pt x="936104" y="837776"/>
                </a:cubicBezTo>
                <a:cubicBezTo>
                  <a:pt x="936104" y="767983"/>
                  <a:pt x="903007" y="705921"/>
                  <a:pt x="849466" y="669270"/>
                </a:cubicBezTo>
                <a:lnTo>
                  <a:pt x="849466" y="785396"/>
                </a:lnTo>
                <a:cubicBezTo>
                  <a:pt x="849466" y="854094"/>
                  <a:pt x="793776" y="909784"/>
                  <a:pt x="725078" y="909784"/>
                </a:cubicBezTo>
                <a:lnTo>
                  <a:pt x="722398" y="909784"/>
                </a:lnTo>
                <a:cubicBezTo>
                  <a:pt x="653700" y="909784"/>
                  <a:pt x="598010" y="854094"/>
                  <a:pt x="598010" y="785396"/>
                </a:cubicBezTo>
                <a:close/>
                <a:moveTo>
                  <a:pt x="3283783" y="661871"/>
                </a:moveTo>
                <a:lnTo>
                  <a:pt x="3283783" y="785396"/>
                </a:lnTo>
                <a:cubicBezTo>
                  <a:pt x="3283783" y="854094"/>
                  <a:pt x="3228093" y="909784"/>
                  <a:pt x="3159395" y="909784"/>
                </a:cubicBezTo>
                <a:lnTo>
                  <a:pt x="3156715" y="909784"/>
                </a:lnTo>
                <a:cubicBezTo>
                  <a:pt x="3088017" y="909784"/>
                  <a:pt x="3032327" y="854094"/>
                  <a:pt x="3032327" y="785396"/>
                </a:cubicBezTo>
                <a:lnTo>
                  <a:pt x="3032327" y="671736"/>
                </a:lnTo>
                <a:cubicBezTo>
                  <a:pt x="2980939" y="708781"/>
                  <a:pt x="2949347" y="769589"/>
                  <a:pt x="2949347" y="837776"/>
                </a:cubicBezTo>
                <a:cubicBezTo>
                  <a:pt x="2949347" y="957083"/>
                  <a:pt x="3046064" y="1053800"/>
                  <a:pt x="3165371" y="1053800"/>
                </a:cubicBezTo>
                <a:cubicBezTo>
                  <a:pt x="3284678" y="1053800"/>
                  <a:pt x="3381395" y="957083"/>
                  <a:pt x="3381395" y="837776"/>
                </a:cubicBezTo>
                <a:cubicBezTo>
                  <a:pt x="3381395" y="763152"/>
                  <a:pt x="3343557" y="697365"/>
                  <a:pt x="3283783" y="661871"/>
                </a:cubicBezTo>
                <a:close/>
                <a:moveTo>
                  <a:pt x="722398" y="0"/>
                </a:moveTo>
                <a:lnTo>
                  <a:pt x="725078" y="0"/>
                </a:lnTo>
                <a:cubicBezTo>
                  <a:pt x="793776" y="0"/>
                  <a:pt x="849466" y="55690"/>
                  <a:pt x="849466" y="124388"/>
                </a:cubicBezTo>
                <a:lnTo>
                  <a:pt x="849466" y="405728"/>
                </a:lnTo>
                <a:lnTo>
                  <a:pt x="1409449" y="405728"/>
                </a:lnTo>
                <a:lnTo>
                  <a:pt x="1409449" y="124388"/>
                </a:lnTo>
                <a:cubicBezTo>
                  <a:pt x="1409449" y="55690"/>
                  <a:pt x="1465139" y="0"/>
                  <a:pt x="1533837" y="0"/>
                </a:cubicBezTo>
                <a:lnTo>
                  <a:pt x="1536517" y="0"/>
                </a:lnTo>
                <a:cubicBezTo>
                  <a:pt x="1605215" y="0"/>
                  <a:pt x="1660905" y="55690"/>
                  <a:pt x="1660905" y="124388"/>
                </a:cubicBezTo>
                <a:lnTo>
                  <a:pt x="1660905" y="405728"/>
                </a:lnTo>
                <a:lnTo>
                  <a:pt x="2220888" y="405728"/>
                </a:lnTo>
                <a:lnTo>
                  <a:pt x="2220888" y="124388"/>
                </a:lnTo>
                <a:cubicBezTo>
                  <a:pt x="2220888" y="55690"/>
                  <a:pt x="2276578" y="0"/>
                  <a:pt x="2345276" y="0"/>
                </a:cubicBezTo>
                <a:lnTo>
                  <a:pt x="2347956" y="0"/>
                </a:lnTo>
                <a:cubicBezTo>
                  <a:pt x="2416654" y="0"/>
                  <a:pt x="2472344" y="55690"/>
                  <a:pt x="2472344" y="124388"/>
                </a:cubicBezTo>
                <a:lnTo>
                  <a:pt x="2472344" y="405728"/>
                </a:lnTo>
                <a:lnTo>
                  <a:pt x="3032327" y="405728"/>
                </a:lnTo>
                <a:lnTo>
                  <a:pt x="3032327" y="124388"/>
                </a:lnTo>
                <a:cubicBezTo>
                  <a:pt x="3032327" y="55690"/>
                  <a:pt x="3088017" y="0"/>
                  <a:pt x="3156715" y="0"/>
                </a:cubicBezTo>
                <a:lnTo>
                  <a:pt x="3159395" y="0"/>
                </a:lnTo>
                <a:cubicBezTo>
                  <a:pt x="3228093" y="0"/>
                  <a:pt x="3283783" y="55690"/>
                  <a:pt x="3283783" y="124388"/>
                </a:cubicBezTo>
                <a:lnTo>
                  <a:pt x="3283783" y="406407"/>
                </a:lnTo>
                <a:cubicBezTo>
                  <a:pt x="3618342" y="409380"/>
                  <a:pt x="3888432" y="681706"/>
                  <a:pt x="3888432" y="1017114"/>
                </a:cubicBezTo>
                <a:lnTo>
                  <a:pt x="3888432" y="3330820"/>
                </a:lnTo>
                <a:cubicBezTo>
                  <a:pt x="3888432" y="3668479"/>
                  <a:pt x="3614705" y="3942206"/>
                  <a:pt x="3277046" y="3942206"/>
                </a:cubicBezTo>
                <a:lnTo>
                  <a:pt x="611386" y="3942206"/>
                </a:lnTo>
                <a:cubicBezTo>
                  <a:pt x="273727" y="3942206"/>
                  <a:pt x="0" y="3668479"/>
                  <a:pt x="0" y="3330820"/>
                </a:cubicBezTo>
                <a:lnTo>
                  <a:pt x="0" y="1017114"/>
                </a:lnTo>
                <a:cubicBezTo>
                  <a:pt x="0" y="683934"/>
                  <a:pt x="266514" y="413001"/>
                  <a:pt x="598010" y="407076"/>
                </a:cubicBezTo>
                <a:lnTo>
                  <a:pt x="598010" y="124388"/>
                </a:lnTo>
                <a:cubicBezTo>
                  <a:pt x="598010" y="55690"/>
                  <a:pt x="653700" y="0"/>
                  <a:pt x="7223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1948C9A-2683-41BC-A447-7146DE557FF0}"/>
              </a:ext>
            </a:extLst>
          </p:cNvPr>
          <p:cNvSpPr/>
          <p:nvPr/>
        </p:nvSpPr>
        <p:spPr>
          <a:xfrm>
            <a:off x="326705" y="2232547"/>
            <a:ext cx="4397257" cy="3407874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noFill/>
          <a:ln w="285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10352202" y="2840206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10379940" y="3709789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9DFD0EA-05CC-40CD-A49B-F4A9C0E26AE5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31AD7E-CFC1-418F-98A2-18CC1568DE7A}"/>
              </a:ext>
            </a:extLst>
          </p:cNvPr>
          <p:cNvGrpSpPr/>
          <p:nvPr/>
        </p:nvGrpSpPr>
        <p:grpSpPr>
          <a:xfrm>
            <a:off x="3175" y="1918544"/>
            <a:ext cx="11431630" cy="1405526"/>
            <a:chOff x="0" y="2023474"/>
            <a:chExt cx="11431630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A3FD7-9EFF-42EC-8BCC-8DC54EFB8BBE}"/>
                </a:ext>
              </a:extLst>
            </p:cNvPr>
            <p:cNvSpPr/>
            <p:nvPr userDrawn="1"/>
          </p:nvSpPr>
          <p:spPr>
            <a:xfrm>
              <a:off x="0" y="3200400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3F97A-86EF-43CD-8CB7-E32D10AD692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03772E-A1FB-4E49-8AF7-B31C59999691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1E7180-931A-4C17-9E5B-1625B2C7DEC1}"/>
              </a:ext>
            </a:extLst>
          </p:cNvPr>
          <p:cNvGrpSpPr/>
          <p:nvPr/>
        </p:nvGrpSpPr>
        <p:grpSpPr>
          <a:xfrm rot="10800000">
            <a:off x="5522105" y="3559557"/>
            <a:ext cx="6673071" cy="1405526"/>
            <a:chOff x="4758559" y="2023474"/>
            <a:chExt cx="6673071" cy="1405526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8DF00D-8E76-4614-88B8-767E8BE23F4E}"/>
                </a:ext>
              </a:extLst>
            </p:cNvPr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31C40D-47AF-4709-89BF-A81A115A5003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08A5D7-6365-49D1-8A3E-659608ED742D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图片 36" descr="logo完美02">
            <a:extLst>
              <a:ext uri="{FF2B5EF4-FFF2-40B4-BE49-F238E27FC236}">
                <a16:creationId xmlns:a16="http://schemas.microsoft.com/office/drawing/2014/main" id="{18112295-A9B8-4312-B924-4FE1B73D4E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33A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63982" y="3240245"/>
            <a:ext cx="2596438" cy="347479"/>
          </a:xfrm>
          <a:prstGeom prst="rect">
            <a:avLst/>
          </a:prstGeom>
        </p:spPr>
      </p:pic>
      <p:sp>
        <p:nvSpPr>
          <p:cNvPr id="39" name="TextBox 35">
            <a:extLst>
              <a:ext uri="{FF2B5EF4-FFF2-40B4-BE49-F238E27FC236}">
                <a16:creationId xmlns:a16="http://schemas.microsoft.com/office/drawing/2014/main" id="{55D379AF-5D01-414D-97B8-5A8C1EB8BF11}"/>
              </a:ext>
            </a:extLst>
          </p:cNvPr>
          <p:cNvSpPr txBox="1"/>
          <p:nvPr/>
        </p:nvSpPr>
        <p:spPr>
          <a:xfrm>
            <a:off x="313057" y="1802671"/>
            <a:ext cx="673015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工作收获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7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DD8A98-A358-46B7-878D-183A19A60B9F}"/>
              </a:ext>
            </a:extLst>
          </p:cNvPr>
          <p:cNvCxnSpPr>
            <a:cxnSpLocks/>
          </p:cNvCxnSpPr>
          <p:nvPr/>
        </p:nvCxnSpPr>
        <p:spPr>
          <a:xfrm flipH="1" flipV="1">
            <a:off x="4636281" y="5014077"/>
            <a:ext cx="1485872" cy="4682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19B4AD5-F20B-4985-8EF0-435FEF44CC30}"/>
              </a:ext>
            </a:extLst>
          </p:cNvPr>
          <p:cNvCxnSpPr>
            <a:cxnSpLocks/>
          </p:cNvCxnSpPr>
          <p:nvPr/>
        </p:nvCxnSpPr>
        <p:spPr>
          <a:xfrm flipH="1" flipV="1">
            <a:off x="5512930" y="4149082"/>
            <a:ext cx="586247" cy="132470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417A52-905B-471D-9DEC-554ED2258115}"/>
              </a:ext>
            </a:extLst>
          </p:cNvPr>
          <p:cNvCxnSpPr>
            <a:cxnSpLocks/>
          </p:cNvCxnSpPr>
          <p:nvPr/>
        </p:nvCxnSpPr>
        <p:spPr>
          <a:xfrm flipV="1">
            <a:off x="6114436" y="4149084"/>
            <a:ext cx="670983" cy="130537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587993-7F3A-461D-BDBC-D9E76F6E26A6}"/>
              </a:ext>
            </a:extLst>
          </p:cNvPr>
          <p:cNvCxnSpPr>
            <a:cxnSpLocks/>
          </p:cNvCxnSpPr>
          <p:nvPr/>
        </p:nvCxnSpPr>
        <p:spPr>
          <a:xfrm flipV="1">
            <a:off x="6099177" y="5014076"/>
            <a:ext cx="1536791" cy="48237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E744ED3-8410-4B17-932E-CAE9EF47B06D}"/>
              </a:ext>
            </a:extLst>
          </p:cNvPr>
          <p:cNvGrpSpPr/>
          <p:nvPr/>
        </p:nvGrpSpPr>
        <p:grpSpPr>
          <a:xfrm>
            <a:off x="5379175" y="4656208"/>
            <a:ext cx="1440000" cy="1454400"/>
            <a:chOff x="3860031" y="4628834"/>
            <a:chExt cx="1440000" cy="145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9B0F2D-E162-4BA1-991E-0680E51B3711}"/>
                </a:ext>
              </a:extLst>
            </p:cNvPr>
            <p:cNvSpPr/>
            <p:nvPr/>
          </p:nvSpPr>
          <p:spPr>
            <a:xfrm>
              <a:off x="3860031" y="4628834"/>
              <a:ext cx="1440000" cy="14544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477252-5CFE-41F9-A366-BB86ADAAF2AC}"/>
                </a:ext>
              </a:extLst>
            </p:cNvPr>
            <p:cNvSpPr/>
            <p:nvPr/>
          </p:nvSpPr>
          <p:spPr>
            <a:xfrm>
              <a:off x="3932031" y="4700834"/>
              <a:ext cx="1296000" cy="12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62621A-495D-40AC-A193-B92A416DCED3}"/>
              </a:ext>
            </a:extLst>
          </p:cNvPr>
          <p:cNvGrpSpPr/>
          <p:nvPr/>
        </p:nvGrpSpPr>
        <p:grpSpPr>
          <a:xfrm>
            <a:off x="5463056" y="5014078"/>
            <a:ext cx="1264150" cy="624931"/>
            <a:chOff x="3233965" y="1845713"/>
            <a:chExt cx="1411228" cy="6249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255A75-A189-4759-A6ED-6ACE01364985}"/>
                </a:ext>
              </a:extLst>
            </p:cNvPr>
            <p:cNvSpPr txBox="1"/>
            <p:nvPr/>
          </p:nvSpPr>
          <p:spPr>
            <a:xfrm>
              <a:off x="3233965" y="1845713"/>
              <a:ext cx="140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3B7D8-28A6-4160-8348-ED41D56EABEB}"/>
                </a:ext>
              </a:extLst>
            </p:cNvPr>
            <p:cNvSpPr txBox="1"/>
            <p:nvPr/>
          </p:nvSpPr>
          <p:spPr>
            <a:xfrm>
              <a:off x="3242995" y="1885869"/>
              <a:ext cx="14021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Arial" pitchFamily="34" charset="0"/>
                </a:rPr>
                <a:t>work</a:t>
              </a:r>
              <a:endParaRPr lang="ko-KR" altLang="en-US" sz="3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CB9923-AC0E-4AE9-818A-F9546674B47C}"/>
              </a:ext>
            </a:extLst>
          </p:cNvPr>
          <p:cNvGrpSpPr/>
          <p:nvPr/>
        </p:nvGrpSpPr>
        <p:grpSpPr>
          <a:xfrm>
            <a:off x="8955657" y="4129507"/>
            <a:ext cx="2430584" cy="1188121"/>
            <a:chOff x="2551706" y="4283314"/>
            <a:chExt cx="1277747" cy="11881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1361A6-B72A-4DF2-8E40-76CD4F99D16F}"/>
                </a:ext>
              </a:extLst>
            </p:cNvPr>
            <p:cNvSpPr txBox="1"/>
            <p:nvPr/>
          </p:nvSpPr>
          <p:spPr>
            <a:xfrm>
              <a:off x="2565145" y="4640438"/>
              <a:ext cx="12643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000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由初期的纯前端技术人员转变为可以胜任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UI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设计的部分工作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EE33DB-9EED-4581-A1FB-CEA81BF18741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审美能力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595AD6-B54D-4871-AC13-157BF55E8F93}"/>
              </a:ext>
            </a:extLst>
          </p:cNvPr>
          <p:cNvGrpSpPr/>
          <p:nvPr/>
        </p:nvGrpSpPr>
        <p:grpSpPr>
          <a:xfrm>
            <a:off x="6896596" y="1776298"/>
            <a:ext cx="2992909" cy="1201208"/>
            <a:chOff x="2551708" y="4283314"/>
            <a:chExt cx="2089803" cy="120120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EF56A1-4B8F-4668-BAD6-7E93AE10771A}"/>
                </a:ext>
              </a:extLst>
            </p:cNvPr>
            <p:cNvSpPr txBox="1"/>
            <p:nvPr/>
          </p:nvSpPr>
          <p:spPr>
            <a:xfrm>
              <a:off x="2564852" y="4653525"/>
              <a:ext cx="20766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000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加入公司以来，由于地接触到登记系统。目前，对登记系统部分业务有了初步的了解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4BA489-4AB7-4834-93C8-9341D9CE0B4B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了解登记系统业务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3C4547-3680-40E8-8AD0-7EFB064D3C9A}"/>
              </a:ext>
            </a:extLst>
          </p:cNvPr>
          <p:cNvGrpSpPr/>
          <p:nvPr/>
        </p:nvGrpSpPr>
        <p:grpSpPr>
          <a:xfrm>
            <a:off x="2327678" y="1776298"/>
            <a:ext cx="3051496" cy="1404111"/>
            <a:chOff x="2551708" y="4283314"/>
            <a:chExt cx="2089548" cy="140411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DC74F0-D0F3-4E04-9545-8895EF14D9C5}"/>
                </a:ext>
              </a:extLst>
            </p:cNvPr>
            <p:cNvSpPr txBox="1"/>
            <p:nvPr/>
          </p:nvSpPr>
          <p:spPr>
            <a:xfrm>
              <a:off x="2564597" y="4610207"/>
              <a:ext cx="20766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000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能够和后端同事快速地完成日常项目任务的开发，与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mapGis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同事共同完成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项目的开发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56D792-6569-40F8-A8A1-FD3117AFF4F3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团队协作能力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9BAC53-6D2D-4C76-8DF1-512C963F2A9C}"/>
              </a:ext>
            </a:extLst>
          </p:cNvPr>
          <p:cNvGrpSpPr/>
          <p:nvPr/>
        </p:nvGrpSpPr>
        <p:grpSpPr>
          <a:xfrm>
            <a:off x="755639" y="4129507"/>
            <a:ext cx="2446925" cy="1674483"/>
            <a:chOff x="2533211" y="4283314"/>
            <a:chExt cx="1272056" cy="16744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B3FB48-2FF9-4A6F-A41D-31754E9D50F7}"/>
                </a:ext>
              </a:extLst>
            </p:cNvPr>
            <p:cNvSpPr txBox="1"/>
            <p:nvPr/>
          </p:nvSpPr>
          <p:spPr>
            <a:xfrm>
              <a:off x="2533211" y="4634358"/>
              <a:ext cx="12643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000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由之前的纯前端技术能力成长为对后台语言有了初步的了解，并且审美在领导的培养下有了明显提升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9F87C9-4E04-4733-A1CA-598CFFB5015E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技术学习能力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1">
            <a:extLst>
              <a:ext uri="{FF2B5EF4-FFF2-40B4-BE49-F238E27FC236}">
                <a16:creationId xmlns:a16="http://schemas.microsoft.com/office/drawing/2014/main" id="{DD77AD07-C884-4E8A-AB4D-10C38A7361ED}"/>
              </a:ext>
            </a:extLst>
          </p:cNvPr>
          <p:cNvGrpSpPr/>
          <p:nvPr/>
        </p:nvGrpSpPr>
        <p:grpSpPr>
          <a:xfrm>
            <a:off x="3388255" y="2905960"/>
            <a:ext cx="5421845" cy="5421845"/>
            <a:chOff x="3677380" y="3068960"/>
            <a:chExt cx="4860000" cy="48600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2CA19BD-146E-41E1-B164-281944ED4FDA}"/>
                </a:ext>
              </a:extLst>
            </p:cNvPr>
            <p:cNvGrpSpPr/>
            <p:nvPr/>
          </p:nvGrpSpPr>
          <p:grpSpPr>
            <a:xfrm>
              <a:off x="3677380" y="3068960"/>
              <a:ext cx="4860000" cy="4860000"/>
              <a:chOff x="2153380" y="3033496"/>
              <a:chExt cx="4860000" cy="4860000"/>
            </a:xfrm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D07916ED-3328-4A2E-8E96-F43D74D3D7BB}"/>
                  </a:ext>
                </a:extLst>
              </p:cNvPr>
              <p:cNvSpPr/>
              <p:nvPr/>
            </p:nvSpPr>
            <p:spPr>
              <a:xfrm>
                <a:off x="2153380" y="3033496"/>
                <a:ext cx="4860000" cy="4860000"/>
              </a:xfrm>
              <a:prstGeom prst="blockArc">
                <a:avLst>
                  <a:gd name="adj1" fmla="val 10699449"/>
                  <a:gd name="adj2" fmla="val 88847"/>
                  <a:gd name="adj3" fmla="val 1829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Block Arc 39">
                <a:extLst>
                  <a:ext uri="{FF2B5EF4-FFF2-40B4-BE49-F238E27FC236}">
                    <a16:creationId xmlns:a16="http://schemas.microsoft.com/office/drawing/2014/main" id="{59F4CE22-0BB3-4A98-9074-9F256A955B64}"/>
                  </a:ext>
                </a:extLst>
              </p:cNvPr>
              <p:cNvSpPr/>
              <p:nvPr/>
            </p:nvSpPr>
            <p:spPr>
              <a:xfrm>
                <a:off x="2210560" y="3081634"/>
                <a:ext cx="4752000" cy="4752000"/>
              </a:xfrm>
              <a:prstGeom prst="blockArc">
                <a:avLst>
                  <a:gd name="adj1" fmla="val 10800000"/>
                  <a:gd name="adj2" fmla="val 13470696"/>
                  <a:gd name="adj3" fmla="val 1612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Block Arc 40">
                <a:extLst>
                  <a:ext uri="{FF2B5EF4-FFF2-40B4-BE49-F238E27FC236}">
                    <a16:creationId xmlns:a16="http://schemas.microsoft.com/office/drawing/2014/main" id="{A3835D83-CA45-4A1E-85E7-41AD790E649C}"/>
                  </a:ext>
                </a:extLst>
              </p:cNvPr>
              <p:cNvSpPr/>
              <p:nvPr/>
            </p:nvSpPr>
            <p:spPr>
              <a:xfrm>
                <a:off x="2210560" y="3081634"/>
                <a:ext cx="4752000" cy="4752000"/>
              </a:xfrm>
              <a:prstGeom prst="blockArc">
                <a:avLst>
                  <a:gd name="adj1" fmla="val 13559165"/>
                  <a:gd name="adj2" fmla="val 16141718"/>
                  <a:gd name="adj3" fmla="val 1653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38A45F1F-DA0B-4CC4-BF4A-6C4BF35F4F41}"/>
                  </a:ext>
                </a:extLst>
              </p:cNvPr>
              <p:cNvSpPr/>
              <p:nvPr/>
            </p:nvSpPr>
            <p:spPr>
              <a:xfrm flipH="1">
                <a:off x="2210560" y="3081634"/>
                <a:ext cx="4752000" cy="4752000"/>
              </a:xfrm>
              <a:prstGeom prst="blockArc">
                <a:avLst>
                  <a:gd name="adj1" fmla="val 10800000"/>
                  <a:gd name="adj2" fmla="val 13470696"/>
                  <a:gd name="adj3" fmla="val 161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Block Arc 42">
                <a:extLst>
                  <a:ext uri="{FF2B5EF4-FFF2-40B4-BE49-F238E27FC236}">
                    <a16:creationId xmlns:a16="http://schemas.microsoft.com/office/drawing/2014/main" id="{C5328D6E-7B7D-443F-8CF4-31256CC10993}"/>
                  </a:ext>
                </a:extLst>
              </p:cNvPr>
              <p:cNvSpPr/>
              <p:nvPr/>
            </p:nvSpPr>
            <p:spPr>
              <a:xfrm flipH="1">
                <a:off x="2210560" y="3081634"/>
                <a:ext cx="4752000" cy="4752000"/>
              </a:xfrm>
              <a:prstGeom prst="blockArc">
                <a:avLst>
                  <a:gd name="adj1" fmla="val 13559165"/>
                  <a:gd name="adj2" fmla="val 16158910"/>
                  <a:gd name="adj3" fmla="val 1654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18B5DE8-57C0-4394-B5E4-ACA7048C1C17}"/>
                </a:ext>
              </a:extLst>
            </p:cNvPr>
            <p:cNvGrpSpPr/>
            <p:nvPr/>
          </p:nvGrpSpPr>
          <p:grpSpPr>
            <a:xfrm rot="20256612">
              <a:off x="4673556" y="3645547"/>
              <a:ext cx="1909067" cy="1301797"/>
              <a:chOff x="6124093" y="2606705"/>
              <a:chExt cx="1909067" cy="1301797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A043096-F530-48AF-8C83-761D14629761}"/>
                  </a:ext>
                </a:extLst>
              </p:cNvPr>
              <p:cNvSpPr txBox="1"/>
              <p:nvPr/>
            </p:nvSpPr>
            <p:spPr>
              <a:xfrm>
                <a:off x="6124093" y="2606705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cs typeface="Arial" pitchFamily="34" charset="0"/>
                  </a:rPr>
                  <a:t>团队协作能力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D31A8A-8F31-4B46-9B7C-091609FE3F93}"/>
                  </a:ext>
                </a:extLst>
              </p:cNvPr>
              <p:cNvSpPr txBox="1"/>
              <p:nvPr/>
            </p:nvSpPr>
            <p:spPr>
              <a:xfrm>
                <a:off x="6137615" y="2786564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741A5CA-EB45-4AE0-A0F1-5D5DB643D1E0}"/>
                </a:ext>
              </a:extLst>
            </p:cNvPr>
            <p:cNvSpPr txBox="1"/>
            <p:nvPr/>
          </p:nvSpPr>
          <p:spPr>
            <a:xfrm rot="1392064">
              <a:off x="5718712" y="3654902"/>
              <a:ext cx="1895545" cy="112193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4013365"/>
                </a:avLst>
              </a:prstTxWarp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Arial" pitchFamily="34" charset="0"/>
                </a:rPr>
                <a:t>了解登系统业务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13F0A0-0A5A-447E-8665-D719BC6BFD66}"/>
                </a:ext>
              </a:extLst>
            </p:cNvPr>
            <p:cNvSpPr txBox="1"/>
            <p:nvPr/>
          </p:nvSpPr>
          <p:spPr>
            <a:xfrm rot="3959906">
              <a:off x="6501114" y="4419056"/>
              <a:ext cx="1895545" cy="112193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4013365"/>
                </a:avLst>
              </a:prstTxWarp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Arial" pitchFamily="34" charset="0"/>
                </a:rPr>
                <a:t>审美能力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92FD4A9-65DC-442F-BAFD-3D2CF8E29614}"/>
                </a:ext>
              </a:extLst>
            </p:cNvPr>
            <p:cNvGrpSpPr/>
            <p:nvPr/>
          </p:nvGrpSpPr>
          <p:grpSpPr>
            <a:xfrm rot="17521737">
              <a:off x="3912388" y="4372046"/>
              <a:ext cx="1909464" cy="1293040"/>
              <a:chOff x="6137617" y="2615464"/>
              <a:chExt cx="1909464" cy="129304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29C59C-0A36-4DBC-A841-A92D5E001A03}"/>
                  </a:ext>
                </a:extLst>
              </p:cNvPr>
              <p:cNvSpPr txBox="1"/>
              <p:nvPr/>
            </p:nvSpPr>
            <p:spPr>
              <a:xfrm>
                <a:off x="6151536" y="2615464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cs typeface="Arial" pitchFamily="34" charset="0"/>
                  </a:rPr>
                  <a:t>技术学习能力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21012B7-667A-4E1D-8BBC-AB71DFEE4D44}"/>
                  </a:ext>
                </a:extLst>
              </p:cNvPr>
              <p:cNvSpPr txBox="1"/>
              <p:nvPr/>
            </p:nvSpPr>
            <p:spPr>
              <a:xfrm>
                <a:off x="6137617" y="2786566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6" name="Text Placeholder 1">
            <a:extLst>
              <a:ext uri="{FF2B5EF4-FFF2-40B4-BE49-F238E27FC236}">
                <a16:creationId xmlns:a16="http://schemas.microsoft.com/office/drawing/2014/main" id="{BB4CBF73-3F3B-4D32-9349-5930CDC04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698" y="339510"/>
            <a:ext cx="11579225" cy="72424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工作收获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4B89AEC-ADC3-4F7A-BCE0-DCDE23A5A25A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31AD7E-CFC1-418F-98A2-18CC1568DE7A}"/>
              </a:ext>
            </a:extLst>
          </p:cNvPr>
          <p:cNvGrpSpPr/>
          <p:nvPr/>
        </p:nvGrpSpPr>
        <p:grpSpPr>
          <a:xfrm>
            <a:off x="3175" y="1918544"/>
            <a:ext cx="11431630" cy="1405526"/>
            <a:chOff x="0" y="2023474"/>
            <a:chExt cx="11431630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A3FD7-9EFF-42EC-8BCC-8DC54EFB8BBE}"/>
                </a:ext>
              </a:extLst>
            </p:cNvPr>
            <p:cNvSpPr/>
            <p:nvPr userDrawn="1"/>
          </p:nvSpPr>
          <p:spPr>
            <a:xfrm>
              <a:off x="0" y="3200400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3F97A-86EF-43CD-8CB7-E32D10AD692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03772E-A1FB-4E49-8AF7-B31C59999691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1E7180-931A-4C17-9E5B-1625B2C7DEC1}"/>
              </a:ext>
            </a:extLst>
          </p:cNvPr>
          <p:cNvGrpSpPr/>
          <p:nvPr/>
        </p:nvGrpSpPr>
        <p:grpSpPr>
          <a:xfrm rot="10800000">
            <a:off x="5522105" y="3559557"/>
            <a:ext cx="6673071" cy="1405526"/>
            <a:chOff x="4758559" y="2023474"/>
            <a:chExt cx="6673071" cy="1405526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8DF00D-8E76-4614-88B8-767E8BE23F4E}"/>
                </a:ext>
              </a:extLst>
            </p:cNvPr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31C40D-47AF-4709-89BF-A81A115A5003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08A5D7-6365-49D1-8A3E-659608ED742D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图片 36" descr="logo完美02">
            <a:extLst>
              <a:ext uri="{FF2B5EF4-FFF2-40B4-BE49-F238E27FC236}">
                <a16:creationId xmlns:a16="http://schemas.microsoft.com/office/drawing/2014/main" id="{18112295-A9B8-4312-B924-4FE1B73D4E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33A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63982" y="3240245"/>
            <a:ext cx="2596438" cy="347479"/>
          </a:xfrm>
          <a:prstGeom prst="rect">
            <a:avLst/>
          </a:prstGeom>
        </p:spPr>
      </p:pic>
      <p:sp>
        <p:nvSpPr>
          <p:cNvPr id="39" name="TextBox 35">
            <a:extLst>
              <a:ext uri="{FF2B5EF4-FFF2-40B4-BE49-F238E27FC236}">
                <a16:creationId xmlns:a16="http://schemas.microsoft.com/office/drawing/2014/main" id="{55D379AF-5D01-414D-97B8-5A8C1EB8BF11}"/>
              </a:ext>
            </a:extLst>
          </p:cNvPr>
          <p:cNvSpPr txBox="1"/>
          <p:nvPr/>
        </p:nvSpPr>
        <p:spPr>
          <a:xfrm>
            <a:off x="313057" y="1802671"/>
            <a:ext cx="673015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成长规划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62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2">
            <a:extLst>
              <a:ext uri="{FF2B5EF4-FFF2-40B4-BE49-F238E27FC236}">
                <a16:creationId xmlns:a16="http://schemas.microsoft.com/office/drawing/2014/main" id="{67F09456-943C-4BA2-AFEC-21CC54DBFD69}"/>
              </a:ext>
            </a:extLst>
          </p:cNvPr>
          <p:cNvGrpSpPr/>
          <p:nvPr/>
        </p:nvGrpSpPr>
        <p:grpSpPr>
          <a:xfrm>
            <a:off x="911719" y="2581747"/>
            <a:ext cx="10384640" cy="2215405"/>
            <a:chOff x="2370325" y="3826646"/>
            <a:chExt cx="7553265" cy="22154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6C2D02-925E-405B-B689-EB40AF466961}"/>
                </a:ext>
              </a:extLst>
            </p:cNvPr>
            <p:cNvSpPr/>
            <p:nvPr/>
          </p:nvSpPr>
          <p:spPr>
            <a:xfrm>
              <a:off x="2370325" y="5449464"/>
              <a:ext cx="1511669" cy="59258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AA5439-976F-4EAC-859C-D1D5AA196597}"/>
                </a:ext>
              </a:extLst>
            </p:cNvPr>
            <p:cNvSpPr/>
            <p:nvPr/>
          </p:nvSpPr>
          <p:spPr>
            <a:xfrm>
              <a:off x="3882493" y="5078571"/>
              <a:ext cx="1511669" cy="961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6A35C3-8A2A-4EAF-B5F7-A547D74EAF26}"/>
                </a:ext>
              </a:extLst>
            </p:cNvPr>
            <p:cNvSpPr/>
            <p:nvPr/>
          </p:nvSpPr>
          <p:spPr>
            <a:xfrm>
              <a:off x="5394661" y="4688187"/>
              <a:ext cx="1511669" cy="13521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3196D6-E6D1-4EF6-A232-73513A9CD791}"/>
                </a:ext>
              </a:extLst>
            </p:cNvPr>
            <p:cNvSpPr/>
            <p:nvPr/>
          </p:nvSpPr>
          <p:spPr>
            <a:xfrm>
              <a:off x="6899753" y="4257619"/>
              <a:ext cx="1511669" cy="17843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26011B-FDF6-459C-9357-11D5BAD9911E}"/>
                </a:ext>
              </a:extLst>
            </p:cNvPr>
            <p:cNvSpPr/>
            <p:nvPr/>
          </p:nvSpPr>
          <p:spPr>
            <a:xfrm>
              <a:off x="8411921" y="3826646"/>
              <a:ext cx="1511669" cy="22152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DEA0CC2-1491-48B6-B3EF-E55034650DF8}"/>
              </a:ext>
            </a:extLst>
          </p:cNvPr>
          <p:cNvSpPr/>
          <p:nvPr/>
        </p:nvSpPr>
        <p:spPr>
          <a:xfrm>
            <a:off x="994705" y="2704624"/>
            <a:ext cx="1700148" cy="14773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不断地关注前端技术生态发展动态，持续性地提升自我的前端开发能力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4ED484-A53B-4D45-B64F-593987F9D6E0}"/>
              </a:ext>
            </a:extLst>
          </p:cNvPr>
          <p:cNvSpPr/>
          <p:nvPr/>
        </p:nvSpPr>
        <p:spPr>
          <a:xfrm>
            <a:off x="3128157" y="2412555"/>
            <a:ext cx="1788906" cy="14773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规范日常工作报告的书写，加强文档的编写能力，以项目经理文档编写能力为目标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5D6499-7DB5-4FF4-A1BA-C1A7A7257037}"/>
              </a:ext>
            </a:extLst>
          </p:cNvPr>
          <p:cNvSpPr/>
          <p:nvPr/>
        </p:nvSpPr>
        <p:spPr>
          <a:xfrm>
            <a:off x="5157153" y="2193284"/>
            <a:ext cx="1817269" cy="120032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加强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布局及配色的学习，最大程度上减少沟通成本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67A199-72C6-4711-B6ED-A85F0CBEDC43}"/>
              </a:ext>
            </a:extLst>
          </p:cNvPr>
          <p:cNvSpPr/>
          <p:nvPr/>
        </p:nvSpPr>
        <p:spPr>
          <a:xfrm>
            <a:off x="7118770" y="1969753"/>
            <a:ext cx="2208920" cy="9233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以最短的时间实现功能，以高质量产品效果的完成开发任务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E2EF85-BC66-438E-88D4-097A53D464DC}"/>
              </a:ext>
            </a:extLst>
          </p:cNvPr>
          <p:cNvSpPr/>
          <p:nvPr/>
        </p:nvSpPr>
        <p:spPr>
          <a:xfrm>
            <a:off x="9252304" y="1634871"/>
            <a:ext cx="1960662" cy="9233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若有机会，我将着重提升带领前端开发团队的能力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AAB5F6-C968-4F46-AAFE-4D9B3221103D}"/>
              </a:ext>
            </a:extLst>
          </p:cNvPr>
          <p:cNvSpPr/>
          <p:nvPr/>
        </p:nvSpPr>
        <p:spPr>
          <a:xfrm>
            <a:off x="3318417" y="4133477"/>
            <a:ext cx="1511669" cy="40011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文档能力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E66AF9-F72D-45A4-A3BC-1E78DBF1FC62}"/>
              </a:ext>
            </a:extLst>
          </p:cNvPr>
          <p:cNvSpPr/>
          <p:nvPr/>
        </p:nvSpPr>
        <p:spPr>
          <a:xfrm>
            <a:off x="1225265" y="4300419"/>
            <a:ext cx="1511669" cy="40011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技术能力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90E21C-EA44-4511-A10C-CDF8CDCFB26F}"/>
              </a:ext>
            </a:extLst>
          </p:cNvPr>
          <p:cNvSpPr/>
          <p:nvPr/>
        </p:nvSpPr>
        <p:spPr>
          <a:xfrm>
            <a:off x="5247376" y="3927256"/>
            <a:ext cx="1752009" cy="40011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UI</a:t>
            </a:r>
            <a:r>
              <a:rPr lang="zh-CN" altLang="en-US" sz="2000" b="1" dirty="0">
                <a:solidFill>
                  <a:schemeClr val="bg1"/>
                </a:solidFill>
              </a:rPr>
              <a:t>能力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41A7EB-9BAF-4517-B155-723B99CECDBF}"/>
              </a:ext>
            </a:extLst>
          </p:cNvPr>
          <p:cNvSpPr/>
          <p:nvPr/>
        </p:nvSpPr>
        <p:spPr>
          <a:xfrm>
            <a:off x="7467396" y="3739533"/>
            <a:ext cx="1511669" cy="40011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执行能力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B443D4-3DDC-468C-B735-0EBE7BC497DD}"/>
              </a:ext>
            </a:extLst>
          </p:cNvPr>
          <p:cNvSpPr/>
          <p:nvPr/>
        </p:nvSpPr>
        <p:spPr>
          <a:xfrm>
            <a:off x="9381385" y="3518623"/>
            <a:ext cx="1762296" cy="40011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带领团队能力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0B9A1C88-EF9F-4FC0-A287-6FAF2CF4E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698" y="339510"/>
            <a:ext cx="11579225" cy="72424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成长规划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7D12DED-5C2A-48F7-92EA-ED81A4044D34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657044" y="2828835"/>
            <a:ext cx="6884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4BAF31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谢谢指导</a:t>
            </a:r>
          </a:p>
        </p:txBody>
      </p:sp>
    </p:spTree>
    <p:extLst>
      <p:ext uri="{BB962C8B-B14F-4D97-AF65-F5344CB8AC3E}">
        <p14:creationId xmlns:p14="http://schemas.microsoft.com/office/powerpoint/2010/main" val="113610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en-US" sz="36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11B82D-F56C-479A-AE80-4E0E168BCCA1}"/>
              </a:ext>
            </a:extLst>
          </p:cNvPr>
          <p:cNvGrpSpPr/>
          <p:nvPr/>
        </p:nvGrpSpPr>
        <p:grpSpPr>
          <a:xfrm>
            <a:off x="2122879" y="1832412"/>
            <a:ext cx="4219552" cy="1632102"/>
            <a:chOff x="1096128" y="1731300"/>
            <a:chExt cx="3597956" cy="1594914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70411F84-04A9-4B6D-AB7F-F57EA87D0B1E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Parallelogram 39">
              <a:extLst>
                <a:ext uri="{FF2B5EF4-FFF2-40B4-BE49-F238E27FC236}">
                  <a16:creationId xmlns:a16="http://schemas.microsoft.com/office/drawing/2014/main" id="{9D135EC3-D0D3-41C4-B177-6A8223EB2207}"/>
                </a:ext>
              </a:extLst>
            </p:cNvPr>
            <p:cNvSpPr/>
            <p:nvPr/>
          </p:nvSpPr>
          <p:spPr>
            <a:xfrm>
              <a:off x="1329862" y="1953539"/>
              <a:ext cx="3364222" cy="1372675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2DEA291-DE36-4B82-834D-CAAC1B9543DF}"/>
              </a:ext>
            </a:extLst>
          </p:cNvPr>
          <p:cNvSpPr txBox="1"/>
          <p:nvPr/>
        </p:nvSpPr>
        <p:spPr>
          <a:xfrm>
            <a:off x="3373931" y="2222774"/>
            <a:ext cx="28185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工作概述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C8153E-A0A0-426B-BA2C-F9E78D3F5D47}"/>
              </a:ext>
            </a:extLst>
          </p:cNvPr>
          <p:cNvGrpSpPr/>
          <p:nvPr/>
        </p:nvGrpSpPr>
        <p:grpSpPr>
          <a:xfrm>
            <a:off x="1923006" y="2087693"/>
            <a:ext cx="777316" cy="777316"/>
            <a:chOff x="896255" y="1986583"/>
            <a:chExt cx="777316" cy="7773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CB3318E-23C1-4FFB-84A6-74FEAB7130ED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5F6C01-1ADC-4182-8195-2797C80B1834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BABC29-B6B6-4444-B094-65F7ACC3EF1F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01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497D03-EF79-48DD-B93C-482CDBCC386A}"/>
              </a:ext>
            </a:extLst>
          </p:cNvPr>
          <p:cNvGrpSpPr/>
          <p:nvPr/>
        </p:nvGrpSpPr>
        <p:grpSpPr>
          <a:xfrm>
            <a:off x="1173307" y="3905011"/>
            <a:ext cx="4228344" cy="1632103"/>
            <a:chOff x="1096128" y="1731300"/>
            <a:chExt cx="3605453" cy="1594915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4EAA93C1-D0BE-4A04-8BA4-2DCE38543559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" name="Parallelogram 39">
              <a:extLst>
                <a:ext uri="{FF2B5EF4-FFF2-40B4-BE49-F238E27FC236}">
                  <a16:creationId xmlns:a16="http://schemas.microsoft.com/office/drawing/2014/main" id="{6B4EA99B-4654-45FB-9EC6-6895CA63BC04}"/>
                </a:ext>
              </a:extLst>
            </p:cNvPr>
            <p:cNvSpPr/>
            <p:nvPr/>
          </p:nvSpPr>
          <p:spPr>
            <a:xfrm>
              <a:off x="1329863" y="1962133"/>
              <a:ext cx="3371718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1 w 3401707"/>
                <a:gd name="connsiteY5" fmla="*/ 1221491 h 1364082"/>
                <a:gd name="connsiteX6" fmla="*/ 3206721 w 3401707"/>
                <a:gd name="connsiteY6" fmla="*/ 0 h 1364082"/>
                <a:gd name="connsiteX0" fmla="*/ 3206721 w 3371718"/>
                <a:gd name="connsiteY0" fmla="*/ 0 h 1364082"/>
                <a:gd name="connsiteX1" fmla="*/ 3371718 w 3371718"/>
                <a:gd name="connsiteY1" fmla="*/ 0 h 1364082"/>
                <a:gd name="connsiteX2" fmla="*/ 3060687 w 3371718"/>
                <a:gd name="connsiteY2" fmla="*/ 1364082 h 1364082"/>
                <a:gd name="connsiteX3" fmla="*/ 0 w 3371718"/>
                <a:gd name="connsiteY3" fmla="*/ 1364082 h 1364082"/>
                <a:gd name="connsiteX4" fmla="*/ 37796 w 3371718"/>
                <a:gd name="connsiteY4" fmla="*/ 1212899 h 1364082"/>
                <a:gd name="connsiteX5" fmla="*/ 2940981 w 3371718"/>
                <a:gd name="connsiteY5" fmla="*/ 1221491 h 1364082"/>
                <a:gd name="connsiteX6" fmla="*/ 3206721 w 3371718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8" h="1364082">
                  <a:moveTo>
                    <a:pt x="3206721" y="0"/>
                  </a:moveTo>
                  <a:lnTo>
                    <a:pt x="3371718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1" y="1221491"/>
                  </a:lnTo>
                  <a:cubicBezTo>
                    <a:pt x="3042056" y="817191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E36D28-7D78-439A-9E0D-DE1348FE69DA}"/>
              </a:ext>
            </a:extLst>
          </p:cNvPr>
          <p:cNvGrpSpPr/>
          <p:nvPr/>
        </p:nvGrpSpPr>
        <p:grpSpPr>
          <a:xfrm>
            <a:off x="973434" y="4160291"/>
            <a:ext cx="777316" cy="777316"/>
            <a:chOff x="896255" y="1986583"/>
            <a:chExt cx="777316" cy="7773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F084C1D-AB86-41DF-81E5-EDB9FB8D183C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F68A48-C59B-42B5-B5A5-CBBCB4C702C4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A456FA-5E83-46E7-8503-7122A6B90877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03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916F28-C6FC-4C31-AF23-AC9BD61813A9}"/>
              </a:ext>
            </a:extLst>
          </p:cNvPr>
          <p:cNvGrpSpPr/>
          <p:nvPr/>
        </p:nvGrpSpPr>
        <p:grpSpPr>
          <a:xfrm>
            <a:off x="7016040" y="2467501"/>
            <a:ext cx="4228344" cy="1632103"/>
            <a:chOff x="1096128" y="1731300"/>
            <a:chExt cx="3605453" cy="1594915"/>
          </a:xfrm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867F1B6-FBE4-4913-8D8C-D8E2C67965B0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Parallelogram 39">
              <a:extLst>
                <a:ext uri="{FF2B5EF4-FFF2-40B4-BE49-F238E27FC236}">
                  <a16:creationId xmlns:a16="http://schemas.microsoft.com/office/drawing/2014/main" id="{937ADC5A-2051-47E7-870B-FEED59837FAB}"/>
                </a:ext>
              </a:extLst>
            </p:cNvPr>
            <p:cNvSpPr/>
            <p:nvPr/>
          </p:nvSpPr>
          <p:spPr>
            <a:xfrm>
              <a:off x="1329862" y="1962133"/>
              <a:ext cx="3371719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70970 w 3401707"/>
                <a:gd name="connsiteY5" fmla="*/ 1212899 h 1364082"/>
                <a:gd name="connsiteX6" fmla="*/ 3206721 w 3401707"/>
                <a:gd name="connsiteY6" fmla="*/ 0 h 1364082"/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2 w 3401707"/>
                <a:gd name="connsiteY5" fmla="*/ 1212899 h 1364082"/>
                <a:gd name="connsiteX6" fmla="*/ 3206721 w 3401707"/>
                <a:gd name="connsiteY6" fmla="*/ 0 h 1364082"/>
                <a:gd name="connsiteX0" fmla="*/ 3206721 w 3371719"/>
                <a:gd name="connsiteY0" fmla="*/ 0 h 1364082"/>
                <a:gd name="connsiteX1" fmla="*/ 3371719 w 3371719"/>
                <a:gd name="connsiteY1" fmla="*/ 8592 h 1364082"/>
                <a:gd name="connsiteX2" fmla="*/ 3060687 w 3371719"/>
                <a:gd name="connsiteY2" fmla="*/ 1364082 h 1364082"/>
                <a:gd name="connsiteX3" fmla="*/ 0 w 3371719"/>
                <a:gd name="connsiteY3" fmla="*/ 1364082 h 1364082"/>
                <a:gd name="connsiteX4" fmla="*/ 37796 w 3371719"/>
                <a:gd name="connsiteY4" fmla="*/ 1212899 h 1364082"/>
                <a:gd name="connsiteX5" fmla="*/ 2940982 w 3371719"/>
                <a:gd name="connsiteY5" fmla="*/ 1212899 h 1364082"/>
                <a:gd name="connsiteX6" fmla="*/ 3206721 w 3371719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9" h="1364082">
                  <a:moveTo>
                    <a:pt x="3206721" y="0"/>
                  </a:moveTo>
                  <a:lnTo>
                    <a:pt x="3371719" y="8592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2" y="1212899"/>
                  </a:lnTo>
                  <a:cubicBezTo>
                    <a:pt x="3042057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33CCB1-F013-4BF5-83A2-62C69C9F5FC7}"/>
              </a:ext>
            </a:extLst>
          </p:cNvPr>
          <p:cNvGrpSpPr/>
          <p:nvPr/>
        </p:nvGrpSpPr>
        <p:grpSpPr>
          <a:xfrm>
            <a:off x="6816167" y="2722781"/>
            <a:ext cx="777316" cy="777316"/>
            <a:chOff x="896255" y="1986583"/>
            <a:chExt cx="777316" cy="77731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9C2E67B-E7EB-4858-B5AD-FF703A2EF0C8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8B7596-498E-4117-867C-A5AF753AAD12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05A30C0-2DA9-414D-87A9-C65B262B87F1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02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8E2E1C-B31F-4738-98BB-50D0DA8828EA}"/>
              </a:ext>
            </a:extLst>
          </p:cNvPr>
          <p:cNvGrpSpPr/>
          <p:nvPr/>
        </p:nvGrpSpPr>
        <p:grpSpPr>
          <a:xfrm>
            <a:off x="6066468" y="4373045"/>
            <a:ext cx="4219552" cy="1632103"/>
            <a:chOff x="1096128" y="1731300"/>
            <a:chExt cx="3597956" cy="1594915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DC7964C8-B08B-4355-A8DD-FB9B6638AD1C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Parallelogram 39">
              <a:extLst>
                <a:ext uri="{FF2B5EF4-FFF2-40B4-BE49-F238E27FC236}">
                  <a16:creationId xmlns:a16="http://schemas.microsoft.com/office/drawing/2014/main" id="{CDF92F57-4E3E-4D07-A177-4E5D04D82B45}"/>
                </a:ext>
              </a:extLst>
            </p:cNvPr>
            <p:cNvSpPr/>
            <p:nvPr/>
          </p:nvSpPr>
          <p:spPr>
            <a:xfrm>
              <a:off x="1329863" y="1962133"/>
              <a:ext cx="3364221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33485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1"/>
                <a:gd name="connsiteY0" fmla="*/ 0 h 1364082"/>
                <a:gd name="connsiteX1" fmla="*/ 3364221 w 3364221"/>
                <a:gd name="connsiteY1" fmla="*/ 0 h 1364082"/>
                <a:gd name="connsiteX2" fmla="*/ 3060687 w 3364221"/>
                <a:gd name="connsiteY2" fmla="*/ 1364082 h 1364082"/>
                <a:gd name="connsiteX3" fmla="*/ 0 w 3364221"/>
                <a:gd name="connsiteY3" fmla="*/ 1364082 h 1364082"/>
                <a:gd name="connsiteX4" fmla="*/ 37796 w 3364221"/>
                <a:gd name="connsiteY4" fmla="*/ 1212899 h 1364082"/>
                <a:gd name="connsiteX5" fmla="*/ 2933485 w 3364221"/>
                <a:gd name="connsiteY5" fmla="*/ 1212899 h 1364082"/>
                <a:gd name="connsiteX6" fmla="*/ 3206721 w 3364221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1" h="1364082">
                  <a:moveTo>
                    <a:pt x="3206721" y="0"/>
                  </a:moveTo>
                  <a:lnTo>
                    <a:pt x="3364221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33485" y="1212899"/>
                  </a:lnTo>
                  <a:cubicBezTo>
                    <a:pt x="3034560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CD44CE-2AC3-452B-80F8-CC525A4A82B5}"/>
              </a:ext>
            </a:extLst>
          </p:cNvPr>
          <p:cNvGrpSpPr/>
          <p:nvPr/>
        </p:nvGrpSpPr>
        <p:grpSpPr>
          <a:xfrm>
            <a:off x="5866595" y="4628325"/>
            <a:ext cx="777316" cy="777316"/>
            <a:chOff x="896255" y="1986583"/>
            <a:chExt cx="777316" cy="77731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8CEAE27-A1A8-4D92-AD62-10AB954F3650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AC1808B-4580-4764-B032-C7E6A87F25BF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81D57E-28F9-4D31-834C-D886ED3FB12D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04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sp>
        <p:nvSpPr>
          <p:cNvPr id="43" name="TextBox 7">
            <a:extLst>
              <a:ext uri="{FF2B5EF4-FFF2-40B4-BE49-F238E27FC236}">
                <a16:creationId xmlns:a16="http://schemas.microsoft.com/office/drawing/2014/main" id="{E71C9867-CA03-4D6D-9285-C82231FCE78A}"/>
              </a:ext>
            </a:extLst>
          </p:cNvPr>
          <p:cNvSpPr txBox="1"/>
          <p:nvPr/>
        </p:nvSpPr>
        <p:spPr>
          <a:xfrm>
            <a:off x="8055788" y="2903835"/>
            <a:ext cx="28185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成果展示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85279380-792F-4CB4-AAAE-00F31B2AE6EC}"/>
              </a:ext>
            </a:extLst>
          </p:cNvPr>
          <p:cNvSpPr txBox="1"/>
          <p:nvPr/>
        </p:nvSpPr>
        <p:spPr>
          <a:xfrm>
            <a:off x="2265625" y="4273627"/>
            <a:ext cx="28185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工作收获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9CDD1896-FC7D-41CC-AFFA-DA177B438A8D}"/>
              </a:ext>
            </a:extLst>
          </p:cNvPr>
          <p:cNvSpPr txBox="1"/>
          <p:nvPr/>
        </p:nvSpPr>
        <p:spPr>
          <a:xfrm>
            <a:off x="7108855" y="4790799"/>
            <a:ext cx="28185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成长规划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31AD7E-CFC1-418F-98A2-18CC1568DE7A}"/>
              </a:ext>
            </a:extLst>
          </p:cNvPr>
          <p:cNvGrpSpPr/>
          <p:nvPr/>
        </p:nvGrpSpPr>
        <p:grpSpPr>
          <a:xfrm>
            <a:off x="3175" y="1918544"/>
            <a:ext cx="11431630" cy="1405526"/>
            <a:chOff x="0" y="2023474"/>
            <a:chExt cx="11431630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A3FD7-9EFF-42EC-8BCC-8DC54EFB8BBE}"/>
                </a:ext>
              </a:extLst>
            </p:cNvPr>
            <p:cNvSpPr/>
            <p:nvPr userDrawn="1"/>
          </p:nvSpPr>
          <p:spPr>
            <a:xfrm>
              <a:off x="0" y="3200400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3F97A-86EF-43CD-8CB7-E32D10AD692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03772E-A1FB-4E49-8AF7-B31C59999691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1E7180-931A-4C17-9E5B-1625B2C7DEC1}"/>
              </a:ext>
            </a:extLst>
          </p:cNvPr>
          <p:cNvGrpSpPr/>
          <p:nvPr/>
        </p:nvGrpSpPr>
        <p:grpSpPr>
          <a:xfrm rot="10800000">
            <a:off x="5522105" y="3559557"/>
            <a:ext cx="6673071" cy="1405526"/>
            <a:chOff x="4758559" y="2023474"/>
            <a:chExt cx="6673071" cy="1405526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8DF00D-8E76-4614-88B8-767E8BE23F4E}"/>
                </a:ext>
              </a:extLst>
            </p:cNvPr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31C40D-47AF-4709-89BF-A81A115A5003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08A5D7-6365-49D1-8A3E-659608ED742D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图片 36" descr="logo完美02">
            <a:extLst>
              <a:ext uri="{FF2B5EF4-FFF2-40B4-BE49-F238E27FC236}">
                <a16:creationId xmlns:a16="http://schemas.microsoft.com/office/drawing/2014/main" id="{18112295-A9B8-4312-B924-4FE1B73D4E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33A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63982" y="3240245"/>
            <a:ext cx="2596438" cy="347479"/>
          </a:xfrm>
          <a:prstGeom prst="rect">
            <a:avLst/>
          </a:prstGeom>
        </p:spPr>
      </p:pic>
      <p:sp>
        <p:nvSpPr>
          <p:cNvPr id="39" name="TextBox 35">
            <a:extLst>
              <a:ext uri="{FF2B5EF4-FFF2-40B4-BE49-F238E27FC236}">
                <a16:creationId xmlns:a16="http://schemas.microsoft.com/office/drawing/2014/main" id="{55D379AF-5D01-414D-97B8-5A8C1EB8BF11}"/>
              </a:ext>
            </a:extLst>
          </p:cNvPr>
          <p:cNvSpPr txBox="1"/>
          <p:nvPr/>
        </p:nvSpPr>
        <p:spPr>
          <a:xfrm>
            <a:off x="313057" y="1802671"/>
            <a:ext cx="673015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工作概述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1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4">
            <a:extLst>
              <a:ext uri="{FF2B5EF4-FFF2-40B4-BE49-F238E27FC236}">
                <a16:creationId xmlns:a16="http://schemas.microsoft.com/office/drawing/2014/main" id="{5006DEB2-CD26-4659-8F43-7A8991359D0C}"/>
              </a:ext>
            </a:extLst>
          </p:cNvPr>
          <p:cNvSpPr>
            <a:spLocks noChangeAspect="1"/>
          </p:cNvSpPr>
          <p:nvPr/>
        </p:nvSpPr>
        <p:spPr>
          <a:xfrm>
            <a:off x="867993" y="2317476"/>
            <a:ext cx="338719" cy="262081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Isosceles Triangle 7">
            <a:extLst>
              <a:ext uri="{FF2B5EF4-FFF2-40B4-BE49-F238E27FC236}">
                <a16:creationId xmlns:a16="http://schemas.microsoft.com/office/drawing/2014/main" id="{285BF785-E022-43FC-AF49-348E77ED45E2}"/>
              </a:ext>
            </a:extLst>
          </p:cNvPr>
          <p:cNvSpPr>
            <a:spLocks noChangeAspect="1"/>
          </p:cNvSpPr>
          <p:nvPr/>
        </p:nvSpPr>
        <p:spPr>
          <a:xfrm>
            <a:off x="867991" y="4365584"/>
            <a:ext cx="338718" cy="236016"/>
          </a:xfrm>
          <a:custGeom>
            <a:avLst/>
            <a:gdLst/>
            <a:ahLst/>
            <a:cxnLst/>
            <a:rect l="l" t="t" r="r" b="b"/>
            <a:pathLst>
              <a:path w="3974643" h="2769493">
                <a:moveTo>
                  <a:pt x="2571683" y="1503312"/>
                </a:moveTo>
                <a:lnTo>
                  <a:pt x="3971139" y="2769493"/>
                </a:lnTo>
                <a:lnTo>
                  <a:pt x="11139" y="2769493"/>
                </a:lnTo>
                <a:lnTo>
                  <a:pt x="1379949" y="1519144"/>
                </a:lnTo>
                <a:lnTo>
                  <a:pt x="1958490" y="2051854"/>
                </a:lnTo>
                <a:close/>
                <a:moveTo>
                  <a:pt x="3937314" y="281663"/>
                </a:moveTo>
                <a:lnTo>
                  <a:pt x="3937314" y="2593551"/>
                </a:lnTo>
                <a:lnTo>
                  <a:pt x="2677314" y="1415127"/>
                </a:lnTo>
                <a:lnTo>
                  <a:pt x="2832378" y="1270103"/>
                </a:lnTo>
                <a:close/>
                <a:moveTo>
                  <a:pt x="0" y="248514"/>
                </a:moveTo>
                <a:lnTo>
                  <a:pt x="1254302" y="1403451"/>
                </a:lnTo>
                <a:lnTo>
                  <a:pt x="0" y="2576545"/>
                </a:lnTo>
                <a:close/>
                <a:moveTo>
                  <a:pt x="7636" y="0"/>
                </a:moveTo>
                <a:lnTo>
                  <a:pt x="3974643" y="0"/>
                </a:lnTo>
                <a:lnTo>
                  <a:pt x="1962498" y="18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B299F3F5-0076-47A8-B831-D007D69B7D75}"/>
              </a:ext>
            </a:extLst>
          </p:cNvPr>
          <p:cNvSpPr txBox="1"/>
          <p:nvPr/>
        </p:nvSpPr>
        <p:spPr>
          <a:xfrm>
            <a:off x="867993" y="2688934"/>
            <a:ext cx="9954836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0"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宋体" panose="02010600030101010101" pitchFamily="2" charset="-122"/>
                <a:cs typeface="仿宋" panose="02010609060101010101" pitchFamily="49" charset="-122"/>
              </a:rPr>
              <a:t>自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cs typeface="仿宋" panose="02010609060101010101" pitchFamily="49" charset="-122"/>
              </a:rPr>
              <a:t>2019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cs typeface="仿宋" panose="02010609060101010101" pitchFamily="49" charset="-122"/>
              </a:rPr>
              <a:t>年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cs typeface="仿宋" panose="02010609060101010101" pitchFamily="49" charset="-122"/>
              </a:rPr>
              <a:t>5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cs typeface="仿宋" panose="02010609060101010101" pitchFamily="49" charset="-122"/>
              </a:rPr>
              <a:t>月份进入公司以来，随着项目逐步增多，工作范围逐步扩大，我先后参与：电子政务平台、不动产登记系统、便民平台、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cs typeface="仿宋" panose="02010609060101010101" pitchFamily="49" charset="-122"/>
              </a:rPr>
              <a:t>GIS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cs typeface="仿宋" panose="02010609060101010101" pitchFamily="49" charset="-122"/>
              </a:rPr>
              <a:t>平台、综合监管平台等项目。经历过这么多项目，积累了许多的工作经验，个人在公司各级领导的带领下也得到了一定程度上的成长。</a:t>
            </a:r>
            <a:endParaRPr lang="zh-CN" altLang="zh-CN" sz="20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001BFD0D-18D1-4AC0-A6EA-C5DB02655E39}"/>
              </a:ext>
            </a:extLst>
          </p:cNvPr>
          <p:cNvSpPr/>
          <p:nvPr/>
        </p:nvSpPr>
        <p:spPr>
          <a:xfrm>
            <a:off x="3178" y="1921156"/>
            <a:ext cx="431369" cy="3471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15D734F2-D023-4661-A945-4D8B2F442FF1}"/>
              </a:ext>
            </a:extLst>
          </p:cNvPr>
          <p:cNvSpPr txBox="1">
            <a:spLocks/>
          </p:cNvSpPr>
          <p:nvPr/>
        </p:nvSpPr>
        <p:spPr>
          <a:xfrm>
            <a:off x="409727" y="406271"/>
            <a:ext cx="11579225" cy="5907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工作概述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DE6DEF-40EE-43DA-BE98-C599526DDE78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317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31AD7E-CFC1-418F-98A2-18CC1568DE7A}"/>
              </a:ext>
            </a:extLst>
          </p:cNvPr>
          <p:cNvGrpSpPr/>
          <p:nvPr/>
        </p:nvGrpSpPr>
        <p:grpSpPr>
          <a:xfrm>
            <a:off x="3175" y="1918544"/>
            <a:ext cx="11431630" cy="1405526"/>
            <a:chOff x="0" y="2023474"/>
            <a:chExt cx="11431630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A3FD7-9EFF-42EC-8BCC-8DC54EFB8BBE}"/>
                </a:ext>
              </a:extLst>
            </p:cNvPr>
            <p:cNvSpPr/>
            <p:nvPr userDrawn="1"/>
          </p:nvSpPr>
          <p:spPr>
            <a:xfrm>
              <a:off x="0" y="3200400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3F97A-86EF-43CD-8CB7-E32D10AD692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03772E-A1FB-4E49-8AF7-B31C59999691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1E7180-931A-4C17-9E5B-1625B2C7DEC1}"/>
              </a:ext>
            </a:extLst>
          </p:cNvPr>
          <p:cNvGrpSpPr/>
          <p:nvPr/>
        </p:nvGrpSpPr>
        <p:grpSpPr>
          <a:xfrm rot="10800000">
            <a:off x="5522105" y="3559557"/>
            <a:ext cx="6673071" cy="1405526"/>
            <a:chOff x="4758559" y="2023474"/>
            <a:chExt cx="6673071" cy="1405526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8DF00D-8E76-4614-88B8-767E8BE23F4E}"/>
                </a:ext>
              </a:extLst>
            </p:cNvPr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31C40D-47AF-4709-89BF-A81A115A5003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08A5D7-6365-49D1-8A3E-659608ED742D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图片 36" descr="logo完美02">
            <a:extLst>
              <a:ext uri="{FF2B5EF4-FFF2-40B4-BE49-F238E27FC236}">
                <a16:creationId xmlns:a16="http://schemas.microsoft.com/office/drawing/2014/main" id="{18112295-A9B8-4312-B924-4FE1B73D4E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33A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63982" y="3240245"/>
            <a:ext cx="2596438" cy="347479"/>
          </a:xfrm>
          <a:prstGeom prst="rect">
            <a:avLst/>
          </a:prstGeom>
        </p:spPr>
      </p:pic>
      <p:sp>
        <p:nvSpPr>
          <p:cNvPr id="39" name="TextBox 35">
            <a:extLst>
              <a:ext uri="{FF2B5EF4-FFF2-40B4-BE49-F238E27FC236}">
                <a16:creationId xmlns:a16="http://schemas.microsoft.com/office/drawing/2014/main" id="{55D379AF-5D01-414D-97B8-5A8C1EB8BF11}"/>
              </a:ext>
            </a:extLst>
          </p:cNvPr>
          <p:cNvSpPr txBox="1"/>
          <p:nvPr/>
        </p:nvSpPr>
        <p:spPr>
          <a:xfrm>
            <a:off x="313057" y="1802671"/>
            <a:ext cx="673015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成果展示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9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电子政务</a:t>
            </a:r>
            <a:endParaRPr 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8F6936-23E2-4657-8838-28DD061EA783}"/>
              </a:ext>
            </a:extLst>
          </p:cNvPr>
          <p:cNvSpPr/>
          <p:nvPr/>
        </p:nvSpPr>
        <p:spPr>
          <a:xfrm>
            <a:off x="4200865" y="1195299"/>
            <a:ext cx="7431287" cy="1342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4" name="Isosceles Triangle 26">
            <a:extLst>
              <a:ext uri="{FF2B5EF4-FFF2-40B4-BE49-F238E27FC236}">
                <a16:creationId xmlns:a16="http://schemas.microsoft.com/office/drawing/2014/main" id="{0F0789E5-FA44-493B-B87F-4255BDBD6CBE}"/>
              </a:ext>
            </a:extLst>
          </p:cNvPr>
          <p:cNvSpPr/>
          <p:nvPr/>
        </p:nvSpPr>
        <p:spPr>
          <a:xfrm rot="16200000">
            <a:off x="1665311" y="1474557"/>
            <a:ext cx="2647853" cy="225445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97213 w 2205213"/>
              <a:gd name="connsiteY0" fmla="*/ 1064702 h 1064702"/>
              <a:gd name="connsiteX1" fmla="*/ 0 w 2205213"/>
              <a:gd name="connsiteY1" fmla="*/ 0 h 1064702"/>
              <a:gd name="connsiteX2" fmla="*/ 2205213 w 2205213"/>
              <a:gd name="connsiteY2" fmla="*/ 1064702 h 1064702"/>
              <a:gd name="connsiteX3" fmla="*/ 1197213 w 2205213"/>
              <a:gd name="connsiteY3" fmla="*/ 1064702 h 1064702"/>
              <a:gd name="connsiteX0" fmla="*/ 1180481 w 2188481"/>
              <a:gd name="connsiteY0" fmla="*/ 1064702 h 1064702"/>
              <a:gd name="connsiteX1" fmla="*/ 0 w 2188481"/>
              <a:gd name="connsiteY1" fmla="*/ 0 h 1064702"/>
              <a:gd name="connsiteX2" fmla="*/ 2188481 w 2188481"/>
              <a:gd name="connsiteY2" fmla="*/ 1064702 h 1064702"/>
              <a:gd name="connsiteX3" fmla="*/ 1180481 w 2188481"/>
              <a:gd name="connsiteY3" fmla="*/ 1064702 h 1064702"/>
              <a:gd name="connsiteX0" fmla="*/ 1172115 w 2180115"/>
              <a:gd name="connsiteY0" fmla="*/ 1067431 h 1067431"/>
              <a:gd name="connsiteX1" fmla="*/ 0 w 2180115"/>
              <a:gd name="connsiteY1" fmla="*/ 0 h 1067431"/>
              <a:gd name="connsiteX2" fmla="*/ 2180115 w 2180115"/>
              <a:gd name="connsiteY2" fmla="*/ 1067431 h 1067431"/>
              <a:gd name="connsiteX3" fmla="*/ 1172115 w 2180115"/>
              <a:gd name="connsiteY3" fmla="*/ 1067431 h 10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0115" h="1067431">
                <a:moveTo>
                  <a:pt x="1172115" y="1067431"/>
                </a:moveTo>
                <a:lnTo>
                  <a:pt x="0" y="0"/>
                </a:lnTo>
                <a:lnTo>
                  <a:pt x="2180115" y="1067431"/>
                </a:lnTo>
                <a:lnTo>
                  <a:pt x="1172115" y="10674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685D6-0222-4B14-9368-2650DE13FC68}"/>
              </a:ext>
            </a:extLst>
          </p:cNvPr>
          <p:cNvSpPr/>
          <p:nvPr/>
        </p:nvSpPr>
        <p:spPr>
          <a:xfrm>
            <a:off x="4200865" y="2633990"/>
            <a:ext cx="7431287" cy="1258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6" name="Isosceles Triangle 48">
            <a:extLst>
              <a:ext uri="{FF2B5EF4-FFF2-40B4-BE49-F238E27FC236}">
                <a16:creationId xmlns:a16="http://schemas.microsoft.com/office/drawing/2014/main" id="{DBEA4DF9-D23C-4FB9-A657-06D25245DF81}"/>
              </a:ext>
            </a:extLst>
          </p:cNvPr>
          <p:cNvSpPr/>
          <p:nvPr/>
        </p:nvSpPr>
        <p:spPr>
          <a:xfrm rot="16200000">
            <a:off x="2276811" y="2180190"/>
            <a:ext cx="1389844" cy="2289459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2693 w 1120693"/>
              <a:gd name="connsiteY0" fmla="*/ 1075334 h 1075334"/>
              <a:gd name="connsiteX1" fmla="*/ 0 w 1120693"/>
              <a:gd name="connsiteY1" fmla="*/ 0 h 1075334"/>
              <a:gd name="connsiteX2" fmla="*/ 1120693 w 1120693"/>
              <a:gd name="connsiteY2" fmla="*/ 1075334 h 1075334"/>
              <a:gd name="connsiteX3" fmla="*/ 112693 w 1120693"/>
              <a:gd name="connsiteY3" fmla="*/ 1075334 h 1075334"/>
              <a:gd name="connsiteX0" fmla="*/ 83413 w 1091413"/>
              <a:gd name="connsiteY0" fmla="*/ 1072603 h 1072603"/>
              <a:gd name="connsiteX1" fmla="*/ 0 w 1091413"/>
              <a:gd name="connsiteY1" fmla="*/ 0 h 1072603"/>
              <a:gd name="connsiteX2" fmla="*/ 1091413 w 1091413"/>
              <a:gd name="connsiteY2" fmla="*/ 1072603 h 1072603"/>
              <a:gd name="connsiteX3" fmla="*/ 83413 w 1091413"/>
              <a:gd name="connsiteY3" fmla="*/ 1072603 h 1072603"/>
              <a:gd name="connsiteX0" fmla="*/ 79231 w 1087231"/>
              <a:gd name="connsiteY0" fmla="*/ 1069873 h 1069873"/>
              <a:gd name="connsiteX1" fmla="*/ 0 w 1087231"/>
              <a:gd name="connsiteY1" fmla="*/ 0 h 1069873"/>
              <a:gd name="connsiteX2" fmla="*/ 1087231 w 1087231"/>
              <a:gd name="connsiteY2" fmla="*/ 1069873 h 1069873"/>
              <a:gd name="connsiteX3" fmla="*/ 79231 w 1087231"/>
              <a:gd name="connsiteY3" fmla="*/ 1069873 h 1069873"/>
              <a:gd name="connsiteX0" fmla="*/ 62499 w 1070499"/>
              <a:gd name="connsiteY0" fmla="*/ 1075334 h 1075334"/>
              <a:gd name="connsiteX1" fmla="*/ 0 w 1070499"/>
              <a:gd name="connsiteY1" fmla="*/ 0 h 1075334"/>
              <a:gd name="connsiteX2" fmla="*/ 1070499 w 1070499"/>
              <a:gd name="connsiteY2" fmla="*/ 1075334 h 1075334"/>
              <a:gd name="connsiteX3" fmla="*/ 62499 w 1070499"/>
              <a:gd name="connsiteY3" fmla="*/ 1075334 h 1075334"/>
              <a:gd name="connsiteX0" fmla="*/ 66683 w 1074683"/>
              <a:gd name="connsiteY0" fmla="*/ 1075332 h 1075332"/>
              <a:gd name="connsiteX1" fmla="*/ 0 w 1074683"/>
              <a:gd name="connsiteY1" fmla="*/ 0 h 1075332"/>
              <a:gd name="connsiteX2" fmla="*/ 1074683 w 1074683"/>
              <a:gd name="connsiteY2" fmla="*/ 1075332 h 1075332"/>
              <a:gd name="connsiteX3" fmla="*/ 66683 w 1074683"/>
              <a:gd name="connsiteY3" fmla="*/ 1075332 h 107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683" h="1075332">
                <a:moveTo>
                  <a:pt x="66683" y="1075332"/>
                </a:moveTo>
                <a:lnTo>
                  <a:pt x="0" y="0"/>
                </a:lnTo>
                <a:lnTo>
                  <a:pt x="1074683" y="1075332"/>
                </a:lnTo>
                <a:lnTo>
                  <a:pt x="66683" y="1075332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F8C721-6F55-4B29-9758-F13E358363DC}"/>
              </a:ext>
            </a:extLst>
          </p:cNvPr>
          <p:cNvSpPr/>
          <p:nvPr/>
        </p:nvSpPr>
        <p:spPr>
          <a:xfrm>
            <a:off x="4200506" y="4106909"/>
            <a:ext cx="7431646" cy="12843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8" name="Isosceles Triangle 49">
            <a:extLst>
              <a:ext uri="{FF2B5EF4-FFF2-40B4-BE49-F238E27FC236}">
                <a16:creationId xmlns:a16="http://schemas.microsoft.com/office/drawing/2014/main" id="{15958A21-E022-4B1B-AF96-77B28444FDC1}"/>
              </a:ext>
            </a:extLst>
          </p:cNvPr>
          <p:cNvSpPr/>
          <p:nvPr/>
        </p:nvSpPr>
        <p:spPr>
          <a:xfrm rot="16200000">
            <a:off x="2305676" y="3582779"/>
            <a:ext cx="1356230" cy="2265349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1035624"/>
              <a:gd name="connsiteY0" fmla="*/ 1085967 h 1085967"/>
              <a:gd name="connsiteX1" fmla="*/ 1035624 w 1035624"/>
              <a:gd name="connsiteY1" fmla="*/ 0 h 1085967"/>
              <a:gd name="connsiteX2" fmla="*/ 1008000 w 1035624"/>
              <a:gd name="connsiteY2" fmla="*/ 1085967 h 1085967"/>
              <a:gd name="connsiteX3" fmla="*/ 0 w 1035624"/>
              <a:gd name="connsiteY3" fmla="*/ 1085967 h 1085967"/>
              <a:gd name="connsiteX0" fmla="*/ 0 w 1060722"/>
              <a:gd name="connsiteY0" fmla="*/ 1075043 h 1075043"/>
              <a:gd name="connsiteX1" fmla="*/ 1060722 w 1060722"/>
              <a:gd name="connsiteY1" fmla="*/ 0 h 1075043"/>
              <a:gd name="connsiteX2" fmla="*/ 1008000 w 1060722"/>
              <a:gd name="connsiteY2" fmla="*/ 1075043 h 1075043"/>
              <a:gd name="connsiteX3" fmla="*/ 0 w 1060722"/>
              <a:gd name="connsiteY3" fmla="*/ 1075043 h 1075043"/>
              <a:gd name="connsiteX0" fmla="*/ 0 w 1069087"/>
              <a:gd name="connsiteY0" fmla="*/ 1075043 h 1075043"/>
              <a:gd name="connsiteX1" fmla="*/ 1069087 w 1069087"/>
              <a:gd name="connsiteY1" fmla="*/ 0 h 1075043"/>
              <a:gd name="connsiteX2" fmla="*/ 1008000 w 1069087"/>
              <a:gd name="connsiteY2" fmla="*/ 1075043 h 1075043"/>
              <a:gd name="connsiteX3" fmla="*/ 0 w 1069087"/>
              <a:gd name="connsiteY3" fmla="*/ 1075043 h 107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087" h="1075043">
                <a:moveTo>
                  <a:pt x="0" y="1075043"/>
                </a:moveTo>
                <a:lnTo>
                  <a:pt x="1069087" y="0"/>
                </a:lnTo>
                <a:lnTo>
                  <a:pt x="1008000" y="1075043"/>
                </a:lnTo>
                <a:lnTo>
                  <a:pt x="0" y="1075043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80000"/>
                </a:schemeClr>
              </a:gs>
              <a:gs pos="100000">
                <a:schemeClr val="accent3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 dirty="0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BAAA1-1B4A-4DF8-A4A7-A465EF4184E0}"/>
              </a:ext>
            </a:extLst>
          </p:cNvPr>
          <p:cNvSpPr/>
          <p:nvPr/>
        </p:nvSpPr>
        <p:spPr>
          <a:xfrm>
            <a:off x="4193988" y="5508388"/>
            <a:ext cx="7445039" cy="12473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10" name="Isosceles Triangle 50">
            <a:extLst>
              <a:ext uri="{FF2B5EF4-FFF2-40B4-BE49-F238E27FC236}">
                <a16:creationId xmlns:a16="http://schemas.microsoft.com/office/drawing/2014/main" id="{2791DBC7-B4DD-41F7-A010-AB518CD15B82}"/>
              </a:ext>
            </a:extLst>
          </p:cNvPr>
          <p:cNvSpPr/>
          <p:nvPr/>
        </p:nvSpPr>
        <p:spPr>
          <a:xfrm rot="16200000">
            <a:off x="1677593" y="4302494"/>
            <a:ext cx="2626790" cy="2250961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2109512"/>
              <a:gd name="connsiteY0" fmla="*/ 1054069 h 1054069"/>
              <a:gd name="connsiteX1" fmla="*/ 2109512 w 2109512"/>
              <a:gd name="connsiteY1" fmla="*/ 0 h 1054069"/>
              <a:gd name="connsiteX2" fmla="*/ 1008000 w 2109512"/>
              <a:gd name="connsiteY2" fmla="*/ 1054069 h 1054069"/>
              <a:gd name="connsiteX3" fmla="*/ 0 w 2109512"/>
              <a:gd name="connsiteY3" fmla="*/ 1054069 h 1054069"/>
              <a:gd name="connsiteX0" fmla="*/ 0 w 2172255"/>
              <a:gd name="connsiteY0" fmla="*/ 1064989 h 1064989"/>
              <a:gd name="connsiteX1" fmla="*/ 2172255 w 2172255"/>
              <a:gd name="connsiteY1" fmla="*/ 0 h 1064989"/>
              <a:gd name="connsiteX2" fmla="*/ 1008000 w 2172255"/>
              <a:gd name="connsiteY2" fmla="*/ 1064989 h 1064989"/>
              <a:gd name="connsiteX3" fmla="*/ 0 w 2172255"/>
              <a:gd name="connsiteY3" fmla="*/ 1064989 h 1064989"/>
              <a:gd name="connsiteX0" fmla="*/ 0 w 2168072"/>
              <a:gd name="connsiteY0" fmla="*/ 1064989 h 1064989"/>
              <a:gd name="connsiteX1" fmla="*/ 2168072 w 2168072"/>
              <a:gd name="connsiteY1" fmla="*/ 0 h 1064989"/>
              <a:gd name="connsiteX2" fmla="*/ 1008000 w 2168072"/>
              <a:gd name="connsiteY2" fmla="*/ 1064989 h 1064989"/>
              <a:gd name="connsiteX3" fmla="*/ 0 w 2168072"/>
              <a:gd name="connsiteY3" fmla="*/ 1064989 h 106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072" h="1064989">
                <a:moveTo>
                  <a:pt x="0" y="1064989"/>
                </a:moveTo>
                <a:lnTo>
                  <a:pt x="2168072" y="0"/>
                </a:lnTo>
                <a:lnTo>
                  <a:pt x="1008000" y="1064989"/>
                </a:lnTo>
                <a:lnTo>
                  <a:pt x="0" y="1064989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8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 dirty="0">
              <a:solidFill>
                <a:prstClr val="white"/>
              </a:solidFill>
              <a:latin typeface="Arial"/>
              <a:ea typeface="+mj-ea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110EC6-C226-4C6B-9523-2372D292A2DF}"/>
              </a:ext>
            </a:extLst>
          </p:cNvPr>
          <p:cNvGrpSpPr/>
          <p:nvPr/>
        </p:nvGrpSpPr>
        <p:grpSpPr>
          <a:xfrm>
            <a:off x="5148517" y="1314959"/>
            <a:ext cx="3678746" cy="1151459"/>
            <a:chOff x="650315" y="3268391"/>
            <a:chExt cx="2064389" cy="115145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3BEECC-F79B-4AB1-BCDF-70CC98A4B203}"/>
                </a:ext>
              </a:extLst>
            </p:cNvPr>
            <p:cNvSpPr txBox="1"/>
            <p:nvPr/>
          </p:nvSpPr>
          <p:spPr>
            <a:xfrm>
              <a:off x="655047" y="3773519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  <a:sym typeface="+mn-lt"/>
                </a:rPr>
                <a:t>项目策划生成项目前端页面编写</a:t>
              </a:r>
              <a:endPara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ea"/>
                <a:sym typeface="+mn-lt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  <a:sym typeface="+mn-lt"/>
                </a:rPr>
                <a:t>实现地图基本操作</a:t>
              </a:r>
              <a:endPara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49D422-AD11-4780-8E04-B8B484E0AF8B}"/>
                </a:ext>
              </a:extLst>
            </p:cNvPr>
            <p:cNvSpPr txBox="1"/>
            <p:nvPr/>
          </p:nvSpPr>
          <p:spPr>
            <a:xfrm>
              <a:off x="650315" y="3268391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prstClr val="white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Arial" pitchFamily="34" charset="0"/>
                </a:rPr>
                <a:t>项目策划生成</a:t>
              </a:r>
              <a:endParaRPr lang="ko-KR" altLang="en-US" sz="2400" b="1" dirty="0">
                <a:solidFill>
                  <a:prstClr val="white"/>
                </a:solidFill>
                <a:latin typeface="华文中宋" panose="02010600040101010101" pitchFamily="2" charset="-122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E1DDB0-2B02-44A8-9A2E-A4B9EA95D898}"/>
              </a:ext>
            </a:extLst>
          </p:cNvPr>
          <p:cNvGrpSpPr/>
          <p:nvPr/>
        </p:nvGrpSpPr>
        <p:grpSpPr>
          <a:xfrm>
            <a:off x="5148517" y="2717264"/>
            <a:ext cx="3670314" cy="1108600"/>
            <a:chOff x="803640" y="3117593"/>
            <a:chExt cx="2059657" cy="11086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9323B9-61D1-423C-A4A1-7C7C3A501E2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复杂前端页面编写</a:t>
              </a:r>
              <a:endPara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ea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适配及兼容性处理</a:t>
              </a:r>
              <a:endParaRPr lang="ko-KR" altLang="en-US" dirty="0">
                <a:solidFill>
                  <a:schemeClr val="bg1"/>
                </a:solidFill>
                <a:latin typeface="华文宋体" panose="02010600040101010101" pitchFamily="2" charset="-122"/>
                <a:cs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7252C3-8DA7-4254-B4C5-D0B134C0546F}"/>
                </a:ext>
              </a:extLst>
            </p:cNvPr>
            <p:cNvSpPr txBox="1"/>
            <p:nvPr/>
          </p:nvSpPr>
          <p:spPr>
            <a:xfrm>
              <a:off x="803640" y="3117593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prstClr val="white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Arial" pitchFamily="34" charset="0"/>
                </a:rPr>
                <a:t>页面视图渲染</a:t>
              </a:r>
              <a:endParaRPr lang="ko-KR" altLang="en-US" sz="2400" b="1" dirty="0">
                <a:solidFill>
                  <a:prstClr val="white"/>
                </a:solidFill>
                <a:latin typeface="华文中宋" panose="02010600040101010101" pitchFamily="2" charset="-122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F3AADE-CDB8-4950-8FCD-6B9FF5BDB794}"/>
              </a:ext>
            </a:extLst>
          </p:cNvPr>
          <p:cNvGrpSpPr/>
          <p:nvPr/>
        </p:nvGrpSpPr>
        <p:grpSpPr>
          <a:xfrm>
            <a:off x="5148516" y="4196135"/>
            <a:ext cx="5847203" cy="1137995"/>
            <a:chOff x="659125" y="3302304"/>
            <a:chExt cx="2190225" cy="11379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3193D-1986-4B69-B9A0-7FDD3BE53F69}"/>
                </a:ext>
              </a:extLst>
            </p:cNvPr>
            <p:cNvSpPr txBox="1"/>
            <p:nvPr/>
          </p:nvSpPr>
          <p:spPr>
            <a:xfrm>
              <a:off x="659125" y="3793968"/>
              <a:ext cx="2190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电子政务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APP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的页面开发、发布、机型兼容性处理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ea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处理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APP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用户反馈的视图问题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宋体" panose="02010600040101010101" pitchFamily="2" charset="-122"/>
                <a:cs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09ADDF-FDF6-4288-96DD-378AA9F99C6A}"/>
                </a:ext>
              </a:extLst>
            </p:cNvPr>
            <p:cNvSpPr txBox="1"/>
            <p:nvPr/>
          </p:nvSpPr>
          <p:spPr>
            <a:xfrm>
              <a:off x="663857" y="3302304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Arial" pitchFamily="34" charset="0"/>
                </a:rPr>
                <a:t>打造电子政务</a:t>
              </a:r>
              <a:r>
                <a:rPr lang="en-US" altLang="zh-CN" sz="2400" b="1" dirty="0">
                  <a:solidFill>
                    <a:prstClr val="white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Arial" pitchFamily="34" charset="0"/>
                </a:rPr>
                <a:t>APP</a:t>
              </a:r>
              <a:endParaRPr lang="ko-KR" altLang="en-US" sz="2400" b="1" dirty="0">
                <a:solidFill>
                  <a:prstClr val="white"/>
                </a:solidFill>
                <a:latin typeface="华文中宋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B0E81F-E5D6-4287-8079-EBF3D95A6F2F}"/>
              </a:ext>
            </a:extLst>
          </p:cNvPr>
          <p:cNvGrpSpPr/>
          <p:nvPr/>
        </p:nvGrpSpPr>
        <p:grpSpPr>
          <a:xfrm>
            <a:off x="5133699" y="5601584"/>
            <a:ext cx="6140687" cy="1380776"/>
            <a:chOff x="696463" y="3344736"/>
            <a:chExt cx="2077831" cy="10425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03B76A-1480-4817-807E-75DE4F854933}"/>
                </a:ext>
              </a:extLst>
            </p:cNvPr>
            <p:cNvSpPr txBox="1"/>
            <p:nvPr/>
          </p:nvSpPr>
          <p:spPr>
            <a:xfrm>
              <a:off x="714637" y="3690118"/>
              <a:ext cx="2059657" cy="69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PC: </a:t>
              </a:r>
              <a:r>
                <a:rPr lang="zh-CN" altLang="en-US" dirty="0">
                  <a:solidFill>
                    <a:prstClr val="white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顶部菜单平滑滚动、附件预览、响应式等</a:t>
              </a:r>
              <a:endParaRPr lang="en-US" altLang="zh-CN" dirty="0">
                <a:solidFill>
                  <a:prstClr val="white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ea"/>
              </a:endParaRPr>
            </a:p>
            <a:p>
              <a:pPr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APP</a:t>
              </a:r>
              <a:r>
                <a:rPr lang="zh-CN" altLang="en-US" dirty="0">
                  <a:solidFill>
                    <a:prstClr val="white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： 转场动画、智能会议日历、通知公告手势切换</a:t>
              </a:r>
              <a:endParaRPr lang="ko-KR" altLang="en-US" dirty="0">
                <a:solidFill>
                  <a:prstClr val="white"/>
                </a:solidFill>
                <a:latin typeface="华文宋体" panose="02010600040101010101" pitchFamily="2" charset="-122"/>
                <a:cs typeface="+mn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FD4392-6BC6-4021-9930-74ED3F11E5C5}"/>
                </a:ext>
              </a:extLst>
            </p:cNvPr>
            <p:cNvSpPr txBox="1"/>
            <p:nvPr/>
          </p:nvSpPr>
          <p:spPr>
            <a:xfrm>
              <a:off x="696463" y="3344736"/>
              <a:ext cx="2059657" cy="348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prstClr val="white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Arial" pitchFamily="34" charset="0"/>
                </a:rPr>
                <a:t>负责实现电子政务各种页面特效</a:t>
              </a:r>
              <a:endParaRPr lang="ko-KR" altLang="en-US" sz="2400" b="1" dirty="0">
                <a:solidFill>
                  <a:prstClr val="white"/>
                </a:solidFill>
                <a:latin typeface="华文中宋" panose="02010600040101010101" pitchFamily="2" charset="-122"/>
                <a:ea typeface="+mj-ea"/>
                <a:cs typeface="Arial" pitchFamily="34" charset="0"/>
              </a:endParaRPr>
            </a:p>
          </p:txBody>
        </p:sp>
      </p:grpSp>
      <p:sp>
        <p:nvSpPr>
          <p:cNvPr id="42" name="Rectangle 9">
            <a:extLst>
              <a:ext uri="{FF2B5EF4-FFF2-40B4-BE49-F238E27FC236}">
                <a16:creationId xmlns:a16="http://schemas.microsoft.com/office/drawing/2014/main" id="{0894F846-BF3E-4C34-8146-071D5162EC3A}"/>
              </a:ext>
            </a:extLst>
          </p:cNvPr>
          <p:cNvSpPr/>
          <p:nvPr/>
        </p:nvSpPr>
        <p:spPr>
          <a:xfrm>
            <a:off x="1447687" y="2020467"/>
            <a:ext cx="587044" cy="586089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40" name="Picture 2" descr="G:\NWT\石志星\logo.jpg">
            <a:extLst>
              <a:ext uri="{FF2B5EF4-FFF2-40B4-BE49-F238E27FC236}">
                <a16:creationId xmlns:a16="http://schemas.microsoft.com/office/drawing/2014/main" id="{E8750719-3AFA-450A-B3AF-A9CC2C40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8" y="3161598"/>
            <a:ext cx="1342103" cy="13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4504002" y="1623452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47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4504002" y="3141934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51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4544549" y="4503702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52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4448101" y="5867161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F99F68D-AC8C-4697-BB78-A2BE4CBB7CD1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登记系统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67A455-2B0C-4FA3-91B6-8CE7C6CCAFFF}"/>
              </a:ext>
            </a:extLst>
          </p:cNvPr>
          <p:cNvSpPr/>
          <p:nvPr/>
        </p:nvSpPr>
        <p:spPr>
          <a:xfrm>
            <a:off x="7032720" y="2304840"/>
            <a:ext cx="704533" cy="704533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7A80-F3EA-49CA-A12A-148A57B5322C}"/>
              </a:ext>
            </a:extLst>
          </p:cNvPr>
          <p:cNvSpPr txBox="1"/>
          <p:nvPr/>
        </p:nvSpPr>
        <p:spPr>
          <a:xfrm>
            <a:off x="7893562" y="2327530"/>
            <a:ext cx="362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cs typeface="Arial" pitchFamily="34" charset="0"/>
              </a:rPr>
              <a:t>对原有登记系统页面进行全面升级、并且结合后端对原有联合查询、档案查询等性能进行优化。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2A5867-6D75-446F-BFC4-52BCF7614BD7}"/>
              </a:ext>
            </a:extLst>
          </p:cNvPr>
          <p:cNvSpPr/>
          <p:nvPr/>
        </p:nvSpPr>
        <p:spPr>
          <a:xfrm>
            <a:off x="6996326" y="3271685"/>
            <a:ext cx="704533" cy="704533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B2886-E315-402C-A6D4-1943FC8CB0D4}"/>
              </a:ext>
            </a:extLst>
          </p:cNvPr>
          <p:cNvSpPr txBox="1"/>
          <p:nvPr/>
        </p:nvSpPr>
        <p:spPr>
          <a:xfrm>
            <a:off x="7921153" y="3236875"/>
            <a:ext cx="362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负责登记中心微信公众号的长期维护，对原有首页、个人中心、认证等页面进行了优化。并搭建测试开发入口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DD3736-F1AC-4121-A226-54ADFB75E03B}"/>
              </a:ext>
            </a:extLst>
          </p:cNvPr>
          <p:cNvSpPr/>
          <p:nvPr/>
        </p:nvSpPr>
        <p:spPr>
          <a:xfrm>
            <a:off x="7036316" y="4216473"/>
            <a:ext cx="704533" cy="704533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C89BB-4DDE-4B00-98CB-4CEC04500E22}"/>
              </a:ext>
            </a:extLst>
          </p:cNvPr>
          <p:cNvSpPr txBox="1"/>
          <p:nvPr/>
        </p:nvSpPr>
        <p:spPr>
          <a:xfrm>
            <a:off x="7903223" y="4286901"/>
            <a:ext cx="3629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对旧技术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flash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相关的案件保存、转发、移交功能进行全面升级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D014C3-E8BB-4557-B76E-7B91DBD60325}"/>
              </a:ext>
            </a:extLst>
          </p:cNvPr>
          <p:cNvGrpSpPr/>
          <p:nvPr/>
        </p:nvGrpSpPr>
        <p:grpSpPr>
          <a:xfrm>
            <a:off x="338895" y="2781625"/>
            <a:ext cx="2135870" cy="2135870"/>
            <a:chOff x="3807530" y="2946763"/>
            <a:chExt cx="1512168" cy="151216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11589A-C9A0-4848-BDF5-01D5BE60B793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7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FAA3EC8-CB58-451C-BCDB-A13AAFFB5132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700">
                <a:solidFill>
                  <a:prstClr val="white"/>
                </a:solidFill>
                <a:latin typeface="Arial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8BD6D1-D2E9-491D-BD46-BD14E2AB9CFE}"/>
              </a:ext>
            </a:extLst>
          </p:cNvPr>
          <p:cNvCxnSpPr>
            <a:cxnSpLocks/>
            <a:stCxn id="7" idx="2"/>
            <a:endCxn id="17" idx="3"/>
          </p:cNvCxnSpPr>
          <p:nvPr/>
        </p:nvCxnSpPr>
        <p:spPr>
          <a:xfrm flipH="1">
            <a:off x="5860126" y="4568740"/>
            <a:ext cx="1176190" cy="1054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60F9D4-3FED-4284-B4DD-0E565C76ABDA}"/>
              </a:ext>
            </a:extLst>
          </p:cNvPr>
          <p:cNvCxnSpPr>
            <a:cxnSpLocks/>
            <a:stCxn id="5" idx="2"/>
            <a:endCxn id="16" idx="3"/>
          </p:cNvCxnSpPr>
          <p:nvPr/>
        </p:nvCxnSpPr>
        <p:spPr>
          <a:xfrm flipH="1">
            <a:off x="5936238" y="3623952"/>
            <a:ext cx="1060088" cy="1452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1B34A-29F7-45F8-9F6F-52A753C133DF}"/>
              </a:ext>
            </a:extLst>
          </p:cNvPr>
          <p:cNvCxnSpPr>
            <a:cxnSpLocks/>
            <a:stCxn id="3" idx="2"/>
            <a:endCxn id="15" idx="3"/>
          </p:cNvCxnSpPr>
          <p:nvPr/>
        </p:nvCxnSpPr>
        <p:spPr>
          <a:xfrm flipH="1">
            <a:off x="5852729" y="2657107"/>
            <a:ext cx="1179991" cy="566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8307BF-109D-45E8-ABDB-AC845AE17A85}"/>
              </a:ext>
            </a:extLst>
          </p:cNvPr>
          <p:cNvSpPr txBox="1"/>
          <p:nvPr/>
        </p:nvSpPr>
        <p:spPr>
          <a:xfrm>
            <a:off x="4277198" y="2482900"/>
            <a:ext cx="1575531" cy="46166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Calibri" pitchFamily="34" charset="0"/>
              </a:rPr>
              <a:t>全市通办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2A5ABA-D273-4E5F-B8A1-568D6DB41E40}"/>
              </a:ext>
            </a:extLst>
          </p:cNvPr>
          <p:cNvSpPr txBox="1"/>
          <p:nvPr/>
        </p:nvSpPr>
        <p:spPr>
          <a:xfrm>
            <a:off x="4218460" y="3407641"/>
            <a:ext cx="1717778" cy="461665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Calibri" pitchFamily="34" charset="0"/>
              </a:rPr>
              <a:t>微信公众号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6E230-826E-492E-A3CA-2C6EABD128BE}"/>
              </a:ext>
            </a:extLst>
          </p:cNvPr>
          <p:cNvSpPr txBox="1"/>
          <p:nvPr/>
        </p:nvSpPr>
        <p:spPr>
          <a:xfrm>
            <a:off x="4284595" y="4348456"/>
            <a:ext cx="1575531" cy="46166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Calibri" pitchFamily="34" charset="0"/>
              </a:rPr>
              <a:t>Flash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Calibri" pitchFamily="34" charset="0"/>
              </a:rPr>
              <a:t>升级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华文宋体" panose="02010600040101010101" pitchFamily="2" charset="-122"/>
              <a:cs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FCCEF1-0F8B-47E6-848D-7B2D0F34759D}"/>
              </a:ext>
            </a:extLst>
          </p:cNvPr>
          <p:cNvCxnSpPr>
            <a:cxnSpLocks/>
            <a:stCxn id="49" idx="1"/>
            <a:endCxn id="11" idx="5"/>
          </p:cNvCxnSpPr>
          <p:nvPr/>
        </p:nvCxnSpPr>
        <p:spPr>
          <a:xfrm flipH="1" flipV="1">
            <a:off x="2161974" y="4604704"/>
            <a:ext cx="1875073" cy="78575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1A53FE-AA77-4C21-98A7-9FE88C093E9C}"/>
              </a:ext>
            </a:extLst>
          </p:cNvPr>
          <p:cNvCxnSpPr>
            <a:cxnSpLocks/>
            <a:stCxn id="16" idx="1"/>
            <a:endCxn id="11" idx="6"/>
          </p:cNvCxnSpPr>
          <p:nvPr/>
        </p:nvCxnSpPr>
        <p:spPr>
          <a:xfrm flipH="1">
            <a:off x="2474765" y="3638474"/>
            <a:ext cx="1743695" cy="21108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FA95D2-D22B-4562-B0E0-F2CF396B2D6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398799" y="2713733"/>
            <a:ext cx="1878399" cy="59710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D54B0-EF25-4BC3-BC10-B16209CA8404}"/>
              </a:ext>
            </a:extLst>
          </p:cNvPr>
          <p:cNvSpPr txBox="1"/>
          <p:nvPr/>
        </p:nvSpPr>
        <p:spPr>
          <a:xfrm>
            <a:off x="414861" y="3560041"/>
            <a:ext cx="198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Arial"/>
                <a:cs typeface="Calibri" pitchFamily="34" charset="0"/>
              </a:rPr>
              <a:t>登记系统</a:t>
            </a:r>
            <a:endParaRPr lang="ko-KR" altLang="en-US" sz="2800" b="1" dirty="0">
              <a:solidFill>
                <a:prstClr val="white"/>
              </a:solidFill>
              <a:latin typeface="Arial"/>
              <a:cs typeface="Calibri" pitchFamily="34" charset="0"/>
            </a:endParaRPr>
          </a:p>
        </p:txBody>
      </p:sp>
      <p:sp>
        <p:nvSpPr>
          <p:cNvPr id="24" name="Round Same Side Corner Rectangle 36">
            <a:extLst>
              <a:ext uri="{FF2B5EF4-FFF2-40B4-BE49-F238E27FC236}">
                <a16:creationId xmlns:a16="http://schemas.microsoft.com/office/drawing/2014/main" id="{9DAED74A-10E1-45BF-871B-AB4EFFF9A137}"/>
              </a:ext>
            </a:extLst>
          </p:cNvPr>
          <p:cNvSpPr>
            <a:spLocks noChangeAspect="1"/>
          </p:cNvSpPr>
          <p:nvPr/>
        </p:nvSpPr>
        <p:spPr>
          <a:xfrm>
            <a:off x="7151972" y="346817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Oval 2">
            <a:extLst>
              <a:ext uri="{FF2B5EF4-FFF2-40B4-BE49-F238E27FC236}">
                <a16:creationId xmlns:a16="http://schemas.microsoft.com/office/drawing/2014/main" id="{39E2C1B7-0E1F-4582-AE48-797924BE35A5}"/>
              </a:ext>
            </a:extLst>
          </p:cNvPr>
          <p:cNvSpPr/>
          <p:nvPr/>
        </p:nvSpPr>
        <p:spPr>
          <a:xfrm>
            <a:off x="6996326" y="1424648"/>
            <a:ext cx="704533" cy="704533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93C03306-58D3-48AD-AA44-F4E0FE65BA46}"/>
              </a:ext>
            </a:extLst>
          </p:cNvPr>
          <p:cNvSpPr txBox="1"/>
          <p:nvPr/>
        </p:nvSpPr>
        <p:spPr>
          <a:xfrm>
            <a:off x="7857168" y="1447338"/>
            <a:ext cx="362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cs typeface="Arial" pitchFamily="34" charset="0"/>
              </a:rPr>
              <a:t>负责郑州市内、港区、三门峡等地区档案的创建、预览以及各种规格纸张打印等页面的维护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cs typeface="Arial" pitchFamily="34" charset="0"/>
            </a:endParaRPr>
          </a:p>
        </p:txBody>
      </p:sp>
      <p:cxnSp>
        <p:nvCxnSpPr>
          <p:cNvPr id="31" name="Straight Connector 13">
            <a:extLst>
              <a:ext uri="{FF2B5EF4-FFF2-40B4-BE49-F238E27FC236}">
                <a16:creationId xmlns:a16="http://schemas.microsoft.com/office/drawing/2014/main" id="{F12431DC-CED8-45E5-8B05-D04F008FA28A}"/>
              </a:ext>
            </a:extLst>
          </p:cNvPr>
          <p:cNvCxnSpPr>
            <a:cxnSpLocks/>
            <a:stCxn id="29" idx="2"/>
            <a:endCxn id="32" idx="3"/>
          </p:cNvCxnSpPr>
          <p:nvPr/>
        </p:nvCxnSpPr>
        <p:spPr>
          <a:xfrm flipH="1">
            <a:off x="5860126" y="1776915"/>
            <a:ext cx="1136200" cy="10111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4">
            <a:extLst>
              <a:ext uri="{FF2B5EF4-FFF2-40B4-BE49-F238E27FC236}">
                <a16:creationId xmlns:a16="http://schemas.microsoft.com/office/drawing/2014/main" id="{0D6AB118-E2AF-426E-8120-B1C9FACEABFB}"/>
              </a:ext>
            </a:extLst>
          </p:cNvPr>
          <p:cNvSpPr txBox="1"/>
          <p:nvPr/>
        </p:nvSpPr>
        <p:spPr>
          <a:xfrm>
            <a:off x="4284595" y="1647193"/>
            <a:ext cx="1575531" cy="46166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Calibri" pitchFamily="34" charset="0"/>
              </a:rPr>
              <a:t>档案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Calibri" pitchFamily="34" charset="0"/>
            </a:endParaRPr>
          </a:p>
        </p:txBody>
      </p:sp>
      <p:cxnSp>
        <p:nvCxnSpPr>
          <p:cNvPr id="34" name="Straight Connector 19">
            <a:extLst>
              <a:ext uri="{FF2B5EF4-FFF2-40B4-BE49-F238E27FC236}">
                <a16:creationId xmlns:a16="http://schemas.microsoft.com/office/drawing/2014/main" id="{30945D86-7D80-4997-B75A-14B2201BF153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1617821" y="1878026"/>
            <a:ext cx="2666774" cy="9749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6">
            <a:extLst>
              <a:ext uri="{FF2B5EF4-FFF2-40B4-BE49-F238E27FC236}">
                <a16:creationId xmlns:a16="http://schemas.microsoft.com/office/drawing/2014/main" id="{6B63E2F7-4222-4AC8-B310-C6B305EA0ED8}"/>
              </a:ext>
            </a:extLst>
          </p:cNvPr>
          <p:cNvSpPr/>
          <p:nvPr/>
        </p:nvSpPr>
        <p:spPr>
          <a:xfrm>
            <a:off x="7034516" y="5035854"/>
            <a:ext cx="704533" cy="704533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id="{341AC735-443D-48C1-B09D-1A6E0E77F57F}"/>
              </a:ext>
            </a:extLst>
          </p:cNvPr>
          <p:cNvSpPr txBox="1"/>
          <p:nvPr/>
        </p:nvSpPr>
        <p:spPr>
          <a:xfrm>
            <a:off x="7895358" y="5058544"/>
            <a:ext cx="3629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档案的预览与打印、分辨力适配、兼容性处理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cxnSp>
        <p:nvCxnSpPr>
          <p:cNvPr id="48" name="Straight Connector 11">
            <a:extLst>
              <a:ext uri="{FF2B5EF4-FFF2-40B4-BE49-F238E27FC236}">
                <a16:creationId xmlns:a16="http://schemas.microsoft.com/office/drawing/2014/main" id="{89F15E0F-8940-46E7-8EDA-AA1759781653}"/>
              </a:ext>
            </a:extLst>
          </p:cNvPr>
          <p:cNvCxnSpPr>
            <a:cxnSpLocks/>
            <a:stCxn id="46" idx="2"/>
            <a:endCxn id="49" idx="3"/>
          </p:cNvCxnSpPr>
          <p:nvPr/>
        </p:nvCxnSpPr>
        <p:spPr>
          <a:xfrm flipH="1">
            <a:off x="6099175" y="5388121"/>
            <a:ext cx="935341" cy="233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6">
            <a:extLst>
              <a:ext uri="{FF2B5EF4-FFF2-40B4-BE49-F238E27FC236}">
                <a16:creationId xmlns:a16="http://schemas.microsoft.com/office/drawing/2014/main" id="{7B17D9A7-467E-48C2-A898-BBFC30A2230E}"/>
              </a:ext>
            </a:extLst>
          </p:cNvPr>
          <p:cNvSpPr txBox="1"/>
          <p:nvPr/>
        </p:nvSpPr>
        <p:spPr>
          <a:xfrm>
            <a:off x="4037047" y="5159623"/>
            <a:ext cx="2062128" cy="46166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Calibri" pitchFamily="34" charset="0"/>
              </a:rPr>
              <a:t>现场问题处理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Calibri" pitchFamily="34" charset="0"/>
            </a:endParaRPr>
          </a:p>
        </p:txBody>
      </p:sp>
      <p:cxnSp>
        <p:nvCxnSpPr>
          <p:cNvPr id="53" name="Straight Connector 17">
            <a:extLst>
              <a:ext uri="{FF2B5EF4-FFF2-40B4-BE49-F238E27FC236}">
                <a16:creationId xmlns:a16="http://schemas.microsoft.com/office/drawing/2014/main" id="{9ED7A409-9CF4-419A-BDEC-0BBB46C5CFA9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398799" y="4238427"/>
            <a:ext cx="1885796" cy="34086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 Same Side Corner Rectangle 36">
            <a:extLst>
              <a:ext uri="{FF2B5EF4-FFF2-40B4-BE49-F238E27FC236}">
                <a16:creationId xmlns:a16="http://schemas.microsoft.com/office/drawing/2014/main" id="{E277E362-FAE4-468B-8F33-8ED3D9C6EAE2}"/>
              </a:ext>
            </a:extLst>
          </p:cNvPr>
          <p:cNvSpPr>
            <a:spLocks noChangeAspect="1"/>
          </p:cNvSpPr>
          <p:nvPr/>
        </p:nvSpPr>
        <p:spPr>
          <a:xfrm>
            <a:off x="7187694" y="249415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0" name="Round Same Side Corner Rectangle 36">
            <a:extLst>
              <a:ext uri="{FF2B5EF4-FFF2-40B4-BE49-F238E27FC236}">
                <a16:creationId xmlns:a16="http://schemas.microsoft.com/office/drawing/2014/main" id="{39D05445-1D60-47C1-80C9-A8E57DEB1080}"/>
              </a:ext>
            </a:extLst>
          </p:cNvPr>
          <p:cNvSpPr>
            <a:spLocks noChangeAspect="1"/>
          </p:cNvSpPr>
          <p:nvPr/>
        </p:nvSpPr>
        <p:spPr>
          <a:xfrm>
            <a:off x="7145821" y="160432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3" name="Round Same Side Corner Rectangle 36">
            <a:extLst>
              <a:ext uri="{FF2B5EF4-FFF2-40B4-BE49-F238E27FC236}">
                <a16:creationId xmlns:a16="http://schemas.microsoft.com/office/drawing/2014/main" id="{05508D99-2706-4A44-9326-13F43CF5C580}"/>
              </a:ext>
            </a:extLst>
          </p:cNvPr>
          <p:cNvSpPr>
            <a:spLocks noChangeAspect="1"/>
          </p:cNvSpPr>
          <p:nvPr/>
        </p:nvSpPr>
        <p:spPr>
          <a:xfrm>
            <a:off x="7187694" y="440746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4" name="Round Same Side Corner Rectangle 36">
            <a:extLst>
              <a:ext uri="{FF2B5EF4-FFF2-40B4-BE49-F238E27FC236}">
                <a16:creationId xmlns:a16="http://schemas.microsoft.com/office/drawing/2014/main" id="{06A90BC8-4AE3-4CAD-ADC6-A98712A09065}"/>
              </a:ext>
            </a:extLst>
          </p:cNvPr>
          <p:cNvSpPr>
            <a:spLocks noChangeAspect="1"/>
          </p:cNvSpPr>
          <p:nvPr/>
        </p:nvSpPr>
        <p:spPr>
          <a:xfrm>
            <a:off x="7187694" y="5193822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7DB529C-D4FC-430A-9491-25900064787A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020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GIS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242689-2150-476B-87BC-78ED08B03843}"/>
              </a:ext>
            </a:extLst>
          </p:cNvPr>
          <p:cNvGrpSpPr/>
          <p:nvPr/>
        </p:nvGrpSpPr>
        <p:grpSpPr>
          <a:xfrm>
            <a:off x="908487" y="3815132"/>
            <a:ext cx="10376583" cy="216024"/>
            <a:chOff x="-445565" y="3284984"/>
            <a:chExt cx="10376583" cy="216024"/>
          </a:xfrm>
          <a:solidFill>
            <a:schemeClr val="accent1"/>
          </a:solidFill>
        </p:grpSpPr>
        <p:sp>
          <p:nvSpPr>
            <p:cNvPr id="4" name="Right Arrow 10">
              <a:extLst>
                <a:ext uri="{FF2B5EF4-FFF2-40B4-BE49-F238E27FC236}">
                  <a16:creationId xmlns:a16="http://schemas.microsoft.com/office/drawing/2014/main" id="{A73C4979-A370-40C7-B157-C2E108448A3D}"/>
                </a:ext>
              </a:extLst>
            </p:cNvPr>
            <p:cNvSpPr/>
            <p:nvPr/>
          </p:nvSpPr>
          <p:spPr>
            <a:xfrm>
              <a:off x="-261322" y="3284984"/>
              <a:ext cx="10192340" cy="216024"/>
            </a:xfrm>
            <a:prstGeom prst="rightArrow">
              <a:avLst>
                <a:gd name="adj1" fmla="val 45068"/>
                <a:gd name="adj2" fmla="val 6664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2525AAC-E3B9-4DA6-AD55-DEEF81E7D1EF}"/>
                </a:ext>
              </a:extLst>
            </p:cNvPr>
            <p:cNvSpPr/>
            <p:nvPr/>
          </p:nvSpPr>
          <p:spPr>
            <a:xfrm>
              <a:off x="-445565" y="3284984"/>
              <a:ext cx="216024" cy="2160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" name="그룹 58">
            <a:extLst>
              <a:ext uri="{FF2B5EF4-FFF2-40B4-BE49-F238E27FC236}">
                <a16:creationId xmlns:a16="http://schemas.microsoft.com/office/drawing/2014/main" id="{653F8784-1E52-42A1-B34A-08AE56DA650E}"/>
              </a:ext>
            </a:extLst>
          </p:cNvPr>
          <p:cNvGrpSpPr/>
          <p:nvPr/>
        </p:nvGrpSpPr>
        <p:grpSpPr>
          <a:xfrm>
            <a:off x="9958987" y="3527218"/>
            <a:ext cx="791854" cy="1282590"/>
            <a:chOff x="7380312" y="3056198"/>
            <a:chExt cx="791854" cy="128259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9B954A-77EB-4D02-84F7-BA04230C5FFB}"/>
                </a:ext>
              </a:extLst>
            </p:cNvPr>
            <p:cNvSpPr/>
            <p:nvPr/>
          </p:nvSpPr>
          <p:spPr>
            <a:xfrm>
              <a:off x="7380312" y="3056198"/>
              <a:ext cx="791854" cy="79185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Down Arrow 13">
              <a:extLst>
                <a:ext uri="{FF2B5EF4-FFF2-40B4-BE49-F238E27FC236}">
                  <a16:creationId xmlns:a16="http://schemas.microsoft.com/office/drawing/2014/main" id="{4399247D-D19E-42BA-81A6-45397C20905D}"/>
                </a:ext>
              </a:extLst>
            </p:cNvPr>
            <p:cNvSpPr/>
            <p:nvPr/>
          </p:nvSpPr>
          <p:spPr>
            <a:xfrm>
              <a:off x="7596217" y="3906740"/>
              <a:ext cx="360040" cy="432048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그룹 30">
            <a:extLst>
              <a:ext uri="{FF2B5EF4-FFF2-40B4-BE49-F238E27FC236}">
                <a16:creationId xmlns:a16="http://schemas.microsoft.com/office/drawing/2014/main" id="{2853BC19-FBF3-462F-942D-DC3ECB3E617E}"/>
              </a:ext>
            </a:extLst>
          </p:cNvPr>
          <p:cNvGrpSpPr/>
          <p:nvPr/>
        </p:nvGrpSpPr>
        <p:grpSpPr>
          <a:xfrm>
            <a:off x="1388789" y="3095170"/>
            <a:ext cx="791854" cy="1223902"/>
            <a:chOff x="899826" y="2624150"/>
            <a:chExt cx="791854" cy="12239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285F47F-32CE-4E59-A970-653F1CA65BE3}"/>
                </a:ext>
              </a:extLst>
            </p:cNvPr>
            <p:cNvSpPr/>
            <p:nvPr/>
          </p:nvSpPr>
          <p:spPr>
            <a:xfrm>
              <a:off x="899826" y="3056198"/>
              <a:ext cx="791854" cy="79185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Down Arrow 14">
              <a:extLst>
                <a:ext uri="{FF2B5EF4-FFF2-40B4-BE49-F238E27FC236}">
                  <a16:creationId xmlns:a16="http://schemas.microsoft.com/office/drawing/2014/main" id="{EB78E9E5-55D1-4A31-B8B2-985A4E899D7D}"/>
                </a:ext>
              </a:extLst>
            </p:cNvPr>
            <p:cNvSpPr/>
            <p:nvPr/>
          </p:nvSpPr>
          <p:spPr>
            <a:xfrm rot="10800000">
              <a:off x="1115733" y="2624150"/>
              <a:ext cx="360040" cy="432048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591DE2E-AB2F-47F7-A0A9-2ACBF95CC4FC}"/>
              </a:ext>
            </a:extLst>
          </p:cNvPr>
          <p:cNvSpPr txBox="1"/>
          <p:nvPr/>
        </p:nvSpPr>
        <p:spPr>
          <a:xfrm>
            <a:off x="9946311" y="373847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6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01E69-5717-40BE-9A34-CFDB34815ECD}"/>
              </a:ext>
            </a:extLst>
          </p:cNvPr>
          <p:cNvSpPr txBox="1"/>
          <p:nvPr/>
        </p:nvSpPr>
        <p:spPr>
          <a:xfrm>
            <a:off x="1376113" y="374039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3"/>
                </a:solidFill>
              </a:rPr>
              <a:t>1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39FDD600-FDDE-40EA-8E4A-17274F63A11E}"/>
              </a:ext>
            </a:extLst>
          </p:cNvPr>
          <p:cNvSpPr/>
          <p:nvPr/>
        </p:nvSpPr>
        <p:spPr>
          <a:xfrm>
            <a:off x="9670838" y="2834782"/>
            <a:ext cx="1368152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4C6DC-52E7-4EC5-9539-00D60B76B9CB}"/>
              </a:ext>
            </a:extLst>
          </p:cNvPr>
          <p:cNvSpPr txBox="1"/>
          <p:nvPr/>
        </p:nvSpPr>
        <p:spPr>
          <a:xfrm>
            <a:off x="9567578" y="2840646"/>
            <a:ext cx="15746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定制开发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F9FA142B-7B6A-4E82-9DB6-E679F24765B7}"/>
              </a:ext>
            </a:extLst>
          </p:cNvPr>
          <p:cNvSpPr/>
          <p:nvPr/>
        </p:nvSpPr>
        <p:spPr>
          <a:xfrm rot="10800000">
            <a:off x="1114187" y="4476084"/>
            <a:ext cx="1341063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9F954F-9983-4EE8-B823-011925005BDB}"/>
              </a:ext>
            </a:extLst>
          </p:cNvPr>
          <p:cNvSpPr txBox="1"/>
          <p:nvPr/>
        </p:nvSpPr>
        <p:spPr>
          <a:xfrm>
            <a:off x="997380" y="4679662"/>
            <a:ext cx="15746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shp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464CFC-F9BA-42A7-8C9E-CDDB3FC62FC1}"/>
              </a:ext>
            </a:extLst>
          </p:cNvPr>
          <p:cNvSpPr txBox="1"/>
          <p:nvPr/>
        </p:nvSpPr>
        <p:spPr>
          <a:xfrm>
            <a:off x="908487" y="2601224"/>
            <a:ext cx="206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数据的解析与入库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그룹 55">
            <a:extLst>
              <a:ext uri="{FF2B5EF4-FFF2-40B4-BE49-F238E27FC236}">
                <a16:creationId xmlns:a16="http://schemas.microsoft.com/office/drawing/2014/main" id="{E30B738A-74C9-405D-BC2A-A19E375727F6}"/>
              </a:ext>
            </a:extLst>
          </p:cNvPr>
          <p:cNvGrpSpPr/>
          <p:nvPr/>
        </p:nvGrpSpPr>
        <p:grpSpPr>
          <a:xfrm>
            <a:off x="4816869" y="2735365"/>
            <a:ext cx="791854" cy="1583707"/>
            <a:chOff x="3492020" y="2264345"/>
            <a:chExt cx="791854" cy="15837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6D9623-2669-41F5-9902-18C2FC042FC0}"/>
                </a:ext>
              </a:extLst>
            </p:cNvPr>
            <p:cNvSpPr/>
            <p:nvPr/>
          </p:nvSpPr>
          <p:spPr>
            <a:xfrm>
              <a:off x="3492020" y="3056198"/>
              <a:ext cx="791854" cy="79185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Down Arrow 15">
              <a:extLst>
                <a:ext uri="{FF2B5EF4-FFF2-40B4-BE49-F238E27FC236}">
                  <a16:creationId xmlns:a16="http://schemas.microsoft.com/office/drawing/2014/main" id="{42CADE82-CDA0-484D-B64A-EF2C7E9D375B}"/>
                </a:ext>
              </a:extLst>
            </p:cNvPr>
            <p:cNvSpPr/>
            <p:nvPr/>
          </p:nvSpPr>
          <p:spPr>
            <a:xfrm rot="10800000">
              <a:off x="3707927" y="2264345"/>
              <a:ext cx="360040" cy="791853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BACED7C-8204-4CE5-854B-6226F1294BF5}"/>
              </a:ext>
            </a:extLst>
          </p:cNvPr>
          <p:cNvSpPr txBox="1"/>
          <p:nvPr/>
        </p:nvSpPr>
        <p:spPr>
          <a:xfrm>
            <a:off x="4804193" y="3739630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C43057D1-4923-4AB0-8E09-EAA9FDFEEC98}"/>
              </a:ext>
            </a:extLst>
          </p:cNvPr>
          <p:cNvSpPr/>
          <p:nvPr/>
        </p:nvSpPr>
        <p:spPr>
          <a:xfrm rot="10800000">
            <a:off x="4542267" y="4495134"/>
            <a:ext cx="1341063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077FD0-AC53-4E7A-B7D8-6BA9513F12C3}"/>
              </a:ext>
            </a:extLst>
          </p:cNvPr>
          <p:cNvSpPr txBox="1"/>
          <p:nvPr/>
        </p:nvSpPr>
        <p:spPr>
          <a:xfrm>
            <a:off x="4425460" y="4698712"/>
            <a:ext cx="15746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国土空间平台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D8775-0412-43C8-9FD0-78ECB6F719B8}"/>
              </a:ext>
            </a:extLst>
          </p:cNvPr>
          <p:cNvSpPr txBox="1"/>
          <p:nvPr/>
        </p:nvSpPr>
        <p:spPr>
          <a:xfrm>
            <a:off x="3933962" y="2357437"/>
            <a:ext cx="27592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原有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GIS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系统的技术支持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30" name="그룹 57">
            <a:extLst>
              <a:ext uri="{FF2B5EF4-FFF2-40B4-BE49-F238E27FC236}">
                <a16:creationId xmlns:a16="http://schemas.microsoft.com/office/drawing/2014/main" id="{F9122463-445D-45EE-A07A-88E8B62D4443}"/>
              </a:ext>
            </a:extLst>
          </p:cNvPr>
          <p:cNvGrpSpPr/>
          <p:nvPr/>
        </p:nvGrpSpPr>
        <p:grpSpPr>
          <a:xfrm>
            <a:off x="8244949" y="3095170"/>
            <a:ext cx="791854" cy="1223902"/>
            <a:chOff x="6084214" y="2624150"/>
            <a:chExt cx="791854" cy="1223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845CB02-0A69-40DD-9ED5-70A768FD73BD}"/>
                </a:ext>
              </a:extLst>
            </p:cNvPr>
            <p:cNvSpPr/>
            <p:nvPr/>
          </p:nvSpPr>
          <p:spPr>
            <a:xfrm>
              <a:off x="6084214" y="3056198"/>
              <a:ext cx="791854" cy="79185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Down Arrow 16">
              <a:extLst>
                <a:ext uri="{FF2B5EF4-FFF2-40B4-BE49-F238E27FC236}">
                  <a16:creationId xmlns:a16="http://schemas.microsoft.com/office/drawing/2014/main" id="{05AAA316-C197-4FCC-B37B-386B38F62EDD}"/>
                </a:ext>
              </a:extLst>
            </p:cNvPr>
            <p:cNvSpPr/>
            <p:nvPr/>
          </p:nvSpPr>
          <p:spPr>
            <a:xfrm rot="10800000">
              <a:off x="6300121" y="2624150"/>
              <a:ext cx="360040" cy="432048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92FE11B-00AD-496D-9C60-09951C85C28A}"/>
              </a:ext>
            </a:extLst>
          </p:cNvPr>
          <p:cNvSpPr txBox="1"/>
          <p:nvPr/>
        </p:nvSpPr>
        <p:spPr>
          <a:xfrm>
            <a:off x="8232273" y="373886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3"/>
                </a:solidFill>
              </a:rPr>
              <a:t>5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09A6FCCA-659C-4102-943A-75AD28C7EBE0}"/>
              </a:ext>
            </a:extLst>
          </p:cNvPr>
          <p:cNvSpPr/>
          <p:nvPr/>
        </p:nvSpPr>
        <p:spPr>
          <a:xfrm rot="10800000">
            <a:off x="7970347" y="4514184"/>
            <a:ext cx="1341063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C00108-EAD9-468C-BB73-9E5329226854}"/>
              </a:ext>
            </a:extLst>
          </p:cNvPr>
          <p:cNvSpPr txBox="1"/>
          <p:nvPr/>
        </p:nvSpPr>
        <p:spPr>
          <a:xfrm>
            <a:off x="7853540" y="4717762"/>
            <a:ext cx="15746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定制开发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D01A95-ABC5-4C45-AF34-8DD952F2BBD2}"/>
              </a:ext>
            </a:extLst>
          </p:cNvPr>
          <p:cNvSpPr txBox="1"/>
          <p:nvPr/>
        </p:nvSpPr>
        <p:spPr>
          <a:xfrm>
            <a:off x="7998673" y="2639670"/>
            <a:ext cx="17208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花博园选址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그룹 54">
            <a:extLst>
              <a:ext uri="{FF2B5EF4-FFF2-40B4-BE49-F238E27FC236}">
                <a16:creationId xmlns:a16="http://schemas.microsoft.com/office/drawing/2014/main" id="{79DAE2BC-D89F-46E3-9CA2-4C1DDC140DF4}"/>
              </a:ext>
            </a:extLst>
          </p:cNvPr>
          <p:cNvGrpSpPr/>
          <p:nvPr/>
        </p:nvGrpSpPr>
        <p:grpSpPr>
          <a:xfrm>
            <a:off x="3102829" y="3527218"/>
            <a:ext cx="791854" cy="1282590"/>
            <a:chOff x="2195923" y="3056198"/>
            <a:chExt cx="791854" cy="128259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9AAE1A9-24F2-40E6-AC8E-CF168E59DCD4}"/>
                </a:ext>
              </a:extLst>
            </p:cNvPr>
            <p:cNvSpPr/>
            <p:nvPr/>
          </p:nvSpPr>
          <p:spPr>
            <a:xfrm>
              <a:off x="2195923" y="3056198"/>
              <a:ext cx="791854" cy="79185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Down Arrow 1">
              <a:extLst>
                <a:ext uri="{FF2B5EF4-FFF2-40B4-BE49-F238E27FC236}">
                  <a16:creationId xmlns:a16="http://schemas.microsoft.com/office/drawing/2014/main" id="{8FB003A0-7A37-443C-AB15-0F9B36E5ECDD}"/>
                </a:ext>
              </a:extLst>
            </p:cNvPr>
            <p:cNvSpPr/>
            <p:nvPr/>
          </p:nvSpPr>
          <p:spPr>
            <a:xfrm>
              <a:off x="2411830" y="3906740"/>
              <a:ext cx="360040" cy="432048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246D334-7EB7-4FC5-9428-9EB5CE9EA8EC}"/>
              </a:ext>
            </a:extLst>
          </p:cNvPr>
          <p:cNvSpPr txBox="1"/>
          <p:nvPr/>
        </p:nvSpPr>
        <p:spPr>
          <a:xfrm>
            <a:off x="3090153" y="3740014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53AE4FF5-EF66-4473-94EF-6788D3939ECA}"/>
              </a:ext>
            </a:extLst>
          </p:cNvPr>
          <p:cNvSpPr/>
          <p:nvPr/>
        </p:nvSpPr>
        <p:spPr>
          <a:xfrm>
            <a:off x="2814680" y="2834782"/>
            <a:ext cx="1368152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A4A0AF-D11C-47B7-9878-7BCFCE2088DA}"/>
              </a:ext>
            </a:extLst>
          </p:cNvPr>
          <p:cNvSpPr txBox="1"/>
          <p:nvPr/>
        </p:nvSpPr>
        <p:spPr>
          <a:xfrm>
            <a:off x="2711420" y="2840646"/>
            <a:ext cx="15746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Vue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202C4C-8804-4931-BF8A-1AC3407D69E0}"/>
              </a:ext>
            </a:extLst>
          </p:cNvPr>
          <p:cNvSpPr txBox="1"/>
          <p:nvPr/>
        </p:nvSpPr>
        <p:spPr>
          <a:xfrm>
            <a:off x="2579394" y="4953922"/>
            <a:ext cx="20254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搭建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GIS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前端框架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48" name="그룹 56">
            <a:extLst>
              <a:ext uri="{FF2B5EF4-FFF2-40B4-BE49-F238E27FC236}">
                <a16:creationId xmlns:a16="http://schemas.microsoft.com/office/drawing/2014/main" id="{D4BBF045-F9F5-4C28-A8A8-71DD45DC733A}"/>
              </a:ext>
            </a:extLst>
          </p:cNvPr>
          <p:cNvGrpSpPr/>
          <p:nvPr/>
        </p:nvGrpSpPr>
        <p:grpSpPr>
          <a:xfrm>
            <a:off x="6530909" y="3527218"/>
            <a:ext cx="791854" cy="1282590"/>
            <a:chOff x="4788117" y="3056198"/>
            <a:chExt cx="791854" cy="128259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E5515E8-FA4D-40C3-AEEA-83A2961FAA3B}"/>
                </a:ext>
              </a:extLst>
            </p:cNvPr>
            <p:cNvSpPr/>
            <p:nvPr/>
          </p:nvSpPr>
          <p:spPr>
            <a:xfrm>
              <a:off x="4788117" y="3056198"/>
              <a:ext cx="791854" cy="79185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0" name="Down Arrow 12">
              <a:extLst>
                <a:ext uri="{FF2B5EF4-FFF2-40B4-BE49-F238E27FC236}">
                  <a16:creationId xmlns:a16="http://schemas.microsoft.com/office/drawing/2014/main" id="{82D164A2-392B-4202-B491-9E042898A600}"/>
                </a:ext>
              </a:extLst>
            </p:cNvPr>
            <p:cNvSpPr/>
            <p:nvPr/>
          </p:nvSpPr>
          <p:spPr>
            <a:xfrm>
              <a:off x="5004024" y="3906740"/>
              <a:ext cx="360040" cy="432048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8BEFA94-FFB1-4526-AF5D-AEAB3F903D17}"/>
              </a:ext>
            </a:extLst>
          </p:cNvPr>
          <p:cNvSpPr txBox="1"/>
          <p:nvPr/>
        </p:nvSpPr>
        <p:spPr>
          <a:xfrm>
            <a:off x="6518233" y="373924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</a:rPr>
              <a:t>4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52" name="Rectangle 29">
            <a:extLst>
              <a:ext uri="{FF2B5EF4-FFF2-40B4-BE49-F238E27FC236}">
                <a16:creationId xmlns:a16="http://schemas.microsoft.com/office/drawing/2014/main" id="{88548538-02CF-4FA0-9EDB-404BB71EABED}"/>
              </a:ext>
            </a:extLst>
          </p:cNvPr>
          <p:cNvSpPr/>
          <p:nvPr/>
        </p:nvSpPr>
        <p:spPr>
          <a:xfrm>
            <a:off x="6242760" y="2834782"/>
            <a:ext cx="1368152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35F8C9-5A09-4016-B61B-5FC2E7C260AB}"/>
              </a:ext>
            </a:extLst>
          </p:cNvPr>
          <p:cNvSpPr txBox="1"/>
          <p:nvPr/>
        </p:nvSpPr>
        <p:spPr>
          <a:xfrm>
            <a:off x="6139500" y="2840646"/>
            <a:ext cx="15746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GIS</a:t>
            </a:r>
            <a:r>
              <a:rPr lang="zh-CN" altLang="en-US" sz="1600" b="1" dirty="0">
                <a:solidFill>
                  <a:schemeClr val="bg1"/>
                </a:solidFill>
              </a:rPr>
              <a:t>基本操作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577337-1278-4B89-AD98-7C0A34DB1271}"/>
              </a:ext>
            </a:extLst>
          </p:cNvPr>
          <p:cNvSpPr txBox="1"/>
          <p:nvPr/>
        </p:nvSpPr>
        <p:spPr>
          <a:xfrm>
            <a:off x="6019186" y="4913590"/>
            <a:ext cx="18448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配合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GIS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项目组长完成基础功能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61" name="TextBox 36">
            <a:extLst>
              <a:ext uri="{FF2B5EF4-FFF2-40B4-BE49-F238E27FC236}">
                <a16:creationId xmlns:a16="http://schemas.microsoft.com/office/drawing/2014/main" id="{FD32C742-41BA-4231-92E5-DB23B1CBB936}"/>
              </a:ext>
            </a:extLst>
          </p:cNvPr>
          <p:cNvSpPr txBox="1"/>
          <p:nvPr/>
        </p:nvSpPr>
        <p:spPr>
          <a:xfrm>
            <a:off x="9618956" y="4978982"/>
            <a:ext cx="17208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小组会议专题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161011E-91E0-4CB6-9046-20CE9DB0F8D8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06D9DA-83A9-4C58-9F10-414D1FF3DF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便民系统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D5A71F-E969-47F8-83C1-22331D18D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172344"/>
              </p:ext>
            </p:extLst>
          </p:nvPr>
        </p:nvGraphicFramePr>
        <p:xfrm>
          <a:off x="2138735" y="2674298"/>
          <a:ext cx="2334392" cy="1859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11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itchFamily="34" charset="0"/>
                        </a:rPr>
                        <a:t>为豫事办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itchFamily="34" charset="0"/>
                        </a:rPr>
                        <a:t>APP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itchFamily="34" charset="0"/>
                        </a:rPr>
                        <a:t>及支付宝豫事办小程序提供登记信息查询支持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A027F24-F0B6-4B29-8E3E-3F439AFC5EF5}"/>
              </a:ext>
            </a:extLst>
          </p:cNvPr>
          <p:cNvGrpSpPr/>
          <p:nvPr/>
        </p:nvGrpSpPr>
        <p:grpSpPr>
          <a:xfrm>
            <a:off x="2409360" y="2396933"/>
            <a:ext cx="1793142" cy="558176"/>
            <a:chOff x="1271057" y="3783817"/>
            <a:chExt cx="996687" cy="378104"/>
          </a:xfrm>
          <a:solidFill>
            <a:srgbClr val="0680C3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705FD4-A087-4D9E-808B-7B0E518AA698}"/>
                </a:ext>
              </a:extLst>
            </p:cNvPr>
            <p:cNvSpPr/>
            <p:nvPr/>
          </p:nvSpPr>
          <p:spPr>
            <a:xfrm>
              <a:off x="1271057" y="3783817"/>
              <a:ext cx="996687" cy="378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9E511A-7F14-40A6-A577-67C27BB85E04}"/>
                </a:ext>
              </a:extLst>
            </p:cNvPr>
            <p:cNvSpPr txBox="1"/>
            <p:nvPr/>
          </p:nvSpPr>
          <p:spPr>
            <a:xfrm>
              <a:off x="1343065" y="3847778"/>
              <a:ext cx="852670" cy="250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Arial" pitchFamily="34" charset="0"/>
                </a:rPr>
                <a:t>豫事办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DE7930-BD85-4508-9134-BC629DA36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67458"/>
              </p:ext>
            </p:extLst>
          </p:nvPr>
        </p:nvGraphicFramePr>
        <p:xfrm>
          <a:off x="4856612" y="2688633"/>
          <a:ext cx="2334392" cy="1859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4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itchFamily="34" charset="0"/>
                        </a:rPr>
                        <a:t>负责中介端界面的编写、响应式处理及相关特效实现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B03D1B2-8722-480A-B649-E5B0B647315F}"/>
              </a:ext>
            </a:extLst>
          </p:cNvPr>
          <p:cNvGrpSpPr/>
          <p:nvPr/>
        </p:nvGrpSpPr>
        <p:grpSpPr>
          <a:xfrm>
            <a:off x="5127237" y="2411269"/>
            <a:ext cx="1793142" cy="558176"/>
            <a:chOff x="1271057" y="3783817"/>
            <a:chExt cx="996687" cy="378104"/>
          </a:xfrm>
          <a:solidFill>
            <a:srgbClr val="90C22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561A62-73A2-4357-84C7-12C790D2A226}"/>
                </a:ext>
              </a:extLst>
            </p:cNvPr>
            <p:cNvSpPr/>
            <p:nvPr/>
          </p:nvSpPr>
          <p:spPr>
            <a:xfrm>
              <a:off x="1271057" y="3783817"/>
              <a:ext cx="996687" cy="378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72C486-D704-4712-9502-A7338A2F4262}"/>
                </a:ext>
              </a:extLst>
            </p:cNvPr>
            <p:cNvSpPr txBox="1"/>
            <p:nvPr/>
          </p:nvSpPr>
          <p:spPr>
            <a:xfrm>
              <a:off x="1343065" y="3847778"/>
              <a:ext cx="852670" cy="250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Arial" pitchFamily="34" charset="0"/>
                </a:rPr>
                <a:t>中介端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D92900F-DB3F-4036-B832-275AF3D06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46924"/>
              </p:ext>
            </p:extLst>
          </p:nvPr>
        </p:nvGraphicFramePr>
        <p:xfrm>
          <a:off x="7398977" y="2694641"/>
          <a:ext cx="2804653" cy="1853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95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itchFamily="34" charset="0"/>
                        </a:rPr>
                        <a:t>负责登记中心前端页面的长期维护、搭建基于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itchFamily="34" charset="0"/>
                        </a:rPr>
                        <a:t>Java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itchFamily="34" charset="0"/>
                        </a:rPr>
                        <a:t>的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itchFamily="34" charset="0"/>
                        </a:rPr>
                        <a:t>API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itchFamily="34" charset="0"/>
                        </a:rPr>
                        <a:t>开发测试入口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6167D0C0-F36E-4E31-B320-FAF9D9BB2CA1}"/>
              </a:ext>
            </a:extLst>
          </p:cNvPr>
          <p:cNvGrpSpPr/>
          <p:nvPr/>
        </p:nvGrpSpPr>
        <p:grpSpPr>
          <a:xfrm>
            <a:off x="7669603" y="2417276"/>
            <a:ext cx="1793142" cy="558176"/>
            <a:chOff x="1271057" y="3783817"/>
            <a:chExt cx="996687" cy="378104"/>
          </a:xfrm>
          <a:solidFill>
            <a:srgbClr val="262626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C61AE1-0554-41AB-BC8B-39104D8C5547}"/>
                </a:ext>
              </a:extLst>
            </p:cNvPr>
            <p:cNvSpPr/>
            <p:nvPr/>
          </p:nvSpPr>
          <p:spPr>
            <a:xfrm>
              <a:off x="1271057" y="3783817"/>
              <a:ext cx="996687" cy="378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2C00B8-884F-469E-9E25-C3FF3B75C0D4}"/>
                </a:ext>
              </a:extLst>
            </p:cNvPr>
            <p:cNvSpPr txBox="1"/>
            <p:nvPr/>
          </p:nvSpPr>
          <p:spPr>
            <a:xfrm>
              <a:off x="1343065" y="3847778"/>
              <a:ext cx="852670" cy="250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Arial" pitchFamily="34" charset="0"/>
                </a:rPr>
                <a:t>微信公众号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323C9990-AC8C-4B73-9DE6-CA05345AC518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theme/theme1.xml><?xml version="1.0" encoding="utf-8"?>
<a:theme xmlns:a="http://schemas.openxmlformats.org/drawingml/2006/main" name="2_默认设计模板">
  <a:themeElements>
    <a:clrScheme name="自定义 47">
      <a:dk1>
        <a:srgbClr val="2B2E30"/>
      </a:dk1>
      <a:lt1>
        <a:srgbClr val="FFFFFF"/>
      </a:lt1>
      <a:dk2>
        <a:srgbClr val="21A3D0"/>
      </a:dk2>
      <a:lt2>
        <a:srgbClr val="5A5352"/>
      </a:lt2>
      <a:accent1>
        <a:srgbClr val="424554"/>
      </a:accent1>
      <a:accent2>
        <a:srgbClr val="F6F6F6"/>
      </a:accent2>
      <a:accent3>
        <a:srgbClr val="2B2E30"/>
      </a:accent3>
      <a:accent4>
        <a:srgbClr val="2B2E30"/>
      </a:accent4>
      <a:accent5>
        <a:srgbClr val="21A3D0"/>
      </a:accent5>
      <a:accent6>
        <a:srgbClr val="21A3D0"/>
      </a:accent6>
      <a:hlink>
        <a:srgbClr val="FFFFFF"/>
      </a:hlink>
      <a:folHlink>
        <a:srgbClr val="605958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 4">
      <a:dk1>
        <a:srgbClr val="1C1C1C"/>
      </a:dk1>
      <a:lt1>
        <a:srgbClr val="FFFFFF"/>
      </a:lt1>
      <a:dk2>
        <a:srgbClr val="1C1C1C"/>
      </a:dk2>
      <a:lt2>
        <a:srgbClr val="FFFFFF"/>
      </a:lt2>
      <a:accent1>
        <a:srgbClr val="545454"/>
      </a:accent1>
      <a:accent2>
        <a:srgbClr val="8D8D8D"/>
      </a:accent2>
      <a:accent3>
        <a:srgbClr val="545454"/>
      </a:accent3>
      <a:accent4>
        <a:srgbClr val="0070C0"/>
      </a:accent4>
      <a:accent5>
        <a:srgbClr val="ACAEB2"/>
      </a:accent5>
      <a:accent6>
        <a:srgbClr val="D8D8D8"/>
      </a:accent6>
      <a:hlink>
        <a:srgbClr val="BFBFBF"/>
      </a:hlink>
      <a:folHlink>
        <a:srgbClr val="4D4D4D"/>
      </a:folHlink>
    </a:clrScheme>
    <a:fontScheme name="z5jiuywb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2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731</Words>
  <Application>Microsoft Office PowerPoint</Application>
  <PresentationFormat>自定义</PresentationFormat>
  <Paragraphs>115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华文宋体</vt:lpstr>
      <vt:lpstr>华文中宋</vt:lpstr>
      <vt:lpstr>宋体</vt:lpstr>
      <vt:lpstr>微软雅黑</vt:lpstr>
      <vt:lpstr>微软雅黑 Light</vt:lpstr>
      <vt:lpstr>Arial</vt:lpstr>
      <vt:lpstr>Calibri</vt:lpstr>
      <vt:lpstr>2_默认设计模板</vt:lpstr>
      <vt:lpstr>第一PPT，www.1ppt.com</vt:lpstr>
      <vt:lpstr>Contents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导出2</dc:title>
  <dc:creator>Administrator</dc:creator>
  <cp:lastModifiedBy>宋 玉彬</cp:lastModifiedBy>
  <cp:revision>1578</cp:revision>
  <dcterms:created xsi:type="dcterms:W3CDTF">2013-01-25T01:44:00Z</dcterms:created>
  <dcterms:modified xsi:type="dcterms:W3CDTF">2021-02-18T10:02:23Z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2</vt:lpwstr>
  </property>
</Properties>
</file>