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60" r:id="rId5"/>
    <p:sldId id="263" r:id="rId6"/>
    <p:sldId id="347" r:id="rId7"/>
    <p:sldId id="289" r:id="rId8"/>
    <p:sldId id="371" r:id="rId9"/>
    <p:sldId id="373" r:id="rId10"/>
    <p:sldId id="372" r:id="rId11"/>
    <p:sldId id="391" r:id="rId12"/>
    <p:sldId id="392" r:id="rId13"/>
    <p:sldId id="393" r:id="rId14"/>
    <p:sldId id="287" r:id="rId15"/>
    <p:sldId id="362" r:id="rId16"/>
    <p:sldId id="374" r:id="rId17"/>
    <p:sldId id="352" r:id="rId18"/>
    <p:sldId id="26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64D76"/>
    <a:srgbClr val="1D2E4B"/>
    <a:srgbClr val="2576B5"/>
    <a:srgbClr val="33B04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32" y="90"/>
      </p:cViewPr>
      <p:guideLst>
        <p:guide orient="horz" pos="2164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emf"/><Relationship Id="rId8" Type="http://schemas.openxmlformats.org/officeDocument/2006/relationships/image" Target="../media/image37.emf"/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1" Type="http://schemas.openxmlformats.org/officeDocument/2006/relationships/image" Target="../media/image40.emf"/><Relationship Id="rId10" Type="http://schemas.openxmlformats.org/officeDocument/2006/relationships/image" Target="../media/image39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9E850-7634-4A1C-9E9F-81039C7CA3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8D6CD0-2F6D-4B3F-988D-5374640876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096002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713" y="1901289"/>
            <a:ext cx="4408487" cy="1489956"/>
          </a:xfrm>
          <a:custGeom>
            <a:avLst/>
            <a:gdLst>
              <a:gd name="connsiteX0" fmla="*/ 0 w 4408487"/>
              <a:gd name="connsiteY0" fmla="*/ 0 h 1489956"/>
              <a:gd name="connsiteX1" fmla="*/ 4408487 w 4408487"/>
              <a:gd name="connsiteY1" fmla="*/ 0 h 1489956"/>
              <a:gd name="connsiteX2" fmla="*/ 4408487 w 4408487"/>
              <a:gd name="connsiteY2" fmla="*/ 1489956 h 1489956"/>
              <a:gd name="connsiteX3" fmla="*/ 0 w 4408487"/>
              <a:gd name="connsiteY3" fmla="*/ 1489956 h 14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8487" h="1489956">
                <a:moveTo>
                  <a:pt x="0" y="0"/>
                </a:moveTo>
                <a:lnTo>
                  <a:pt x="4408487" y="0"/>
                </a:lnTo>
                <a:lnTo>
                  <a:pt x="4408487" y="1489956"/>
                </a:lnTo>
                <a:lnTo>
                  <a:pt x="0" y="14899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80112" y="1890238"/>
            <a:ext cx="3831774" cy="3823650"/>
          </a:xfrm>
          <a:custGeom>
            <a:avLst/>
            <a:gdLst>
              <a:gd name="connsiteX0" fmla="*/ 2066086 w 3831774"/>
              <a:gd name="connsiteY0" fmla="*/ 2057965 h 3823650"/>
              <a:gd name="connsiteX1" fmla="*/ 2948930 w 3831774"/>
              <a:gd name="connsiteY1" fmla="*/ 2057965 h 3823650"/>
              <a:gd name="connsiteX2" fmla="*/ 3831774 w 3831774"/>
              <a:gd name="connsiteY2" fmla="*/ 2940808 h 3823650"/>
              <a:gd name="connsiteX3" fmla="*/ 2948930 w 3831774"/>
              <a:gd name="connsiteY3" fmla="*/ 3823650 h 3823650"/>
              <a:gd name="connsiteX4" fmla="*/ 2066086 w 3831774"/>
              <a:gd name="connsiteY4" fmla="*/ 2940808 h 3823650"/>
              <a:gd name="connsiteX5" fmla="*/ 882844 w 3831774"/>
              <a:gd name="connsiteY5" fmla="*/ 2057965 h 3823650"/>
              <a:gd name="connsiteX6" fmla="*/ 1765688 w 3831774"/>
              <a:gd name="connsiteY6" fmla="*/ 2057965 h 3823650"/>
              <a:gd name="connsiteX7" fmla="*/ 1765688 w 3831774"/>
              <a:gd name="connsiteY7" fmla="*/ 2940808 h 3823650"/>
              <a:gd name="connsiteX8" fmla="*/ 882844 w 3831774"/>
              <a:gd name="connsiteY8" fmla="*/ 3823650 h 3823650"/>
              <a:gd name="connsiteX9" fmla="*/ 0 w 3831774"/>
              <a:gd name="connsiteY9" fmla="*/ 2940808 h 3823650"/>
              <a:gd name="connsiteX10" fmla="*/ 882844 w 3831774"/>
              <a:gd name="connsiteY10" fmla="*/ 2057965 h 3823650"/>
              <a:gd name="connsiteX11" fmla="*/ 2948930 w 3831774"/>
              <a:gd name="connsiteY11" fmla="*/ 0 h 3823650"/>
              <a:gd name="connsiteX12" fmla="*/ 3831774 w 3831774"/>
              <a:gd name="connsiteY12" fmla="*/ 882843 h 3823650"/>
              <a:gd name="connsiteX13" fmla="*/ 2948930 w 3831774"/>
              <a:gd name="connsiteY13" fmla="*/ 1765685 h 3823650"/>
              <a:gd name="connsiteX14" fmla="*/ 2066086 w 3831774"/>
              <a:gd name="connsiteY14" fmla="*/ 1765685 h 3823650"/>
              <a:gd name="connsiteX15" fmla="*/ 2066086 w 3831774"/>
              <a:gd name="connsiteY15" fmla="*/ 882843 h 3823650"/>
              <a:gd name="connsiteX16" fmla="*/ 2948930 w 3831774"/>
              <a:gd name="connsiteY16" fmla="*/ 0 h 3823650"/>
              <a:gd name="connsiteX17" fmla="*/ 882844 w 3831774"/>
              <a:gd name="connsiteY17" fmla="*/ 0 h 3823650"/>
              <a:gd name="connsiteX18" fmla="*/ 1765688 w 3831774"/>
              <a:gd name="connsiteY18" fmla="*/ 882843 h 3823650"/>
              <a:gd name="connsiteX19" fmla="*/ 1765688 w 3831774"/>
              <a:gd name="connsiteY19" fmla="*/ 1765685 h 3823650"/>
              <a:gd name="connsiteX20" fmla="*/ 882844 w 3831774"/>
              <a:gd name="connsiteY20" fmla="*/ 1765685 h 3823650"/>
              <a:gd name="connsiteX21" fmla="*/ 0 w 3831774"/>
              <a:gd name="connsiteY21" fmla="*/ 882843 h 3823650"/>
              <a:gd name="connsiteX22" fmla="*/ 882844 w 3831774"/>
              <a:gd name="connsiteY22" fmla="*/ 0 h 382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31774" h="3823650">
                <a:moveTo>
                  <a:pt x="2066086" y="2057965"/>
                </a:moveTo>
                <a:lnTo>
                  <a:pt x="2948930" y="2057965"/>
                </a:lnTo>
                <a:cubicBezTo>
                  <a:pt x="3436511" y="2057965"/>
                  <a:pt x="3831774" y="2453227"/>
                  <a:pt x="3831774" y="2940808"/>
                </a:cubicBezTo>
                <a:cubicBezTo>
                  <a:pt x="3831774" y="3428388"/>
                  <a:pt x="3436511" y="3823650"/>
                  <a:pt x="2948930" y="3823650"/>
                </a:cubicBezTo>
                <a:cubicBezTo>
                  <a:pt x="2461349" y="3823650"/>
                  <a:pt x="2066086" y="3428388"/>
                  <a:pt x="2066086" y="2940808"/>
                </a:cubicBezTo>
                <a:close/>
                <a:moveTo>
                  <a:pt x="882844" y="2057965"/>
                </a:moveTo>
                <a:lnTo>
                  <a:pt x="1765688" y="2057965"/>
                </a:lnTo>
                <a:lnTo>
                  <a:pt x="1765688" y="2940808"/>
                </a:lnTo>
                <a:cubicBezTo>
                  <a:pt x="1765688" y="3428388"/>
                  <a:pt x="1370425" y="3823650"/>
                  <a:pt x="882844" y="3823650"/>
                </a:cubicBezTo>
                <a:cubicBezTo>
                  <a:pt x="395263" y="3823650"/>
                  <a:pt x="0" y="3428388"/>
                  <a:pt x="0" y="2940808"/>
                </a:cubicBezTo>
                <a:cubicBezTo>
                  <a:pt x="0" y="2453227"/>
                  <a:pt x="395263" y="2057965"/>
                  <a:pt x="882844" y="2057965"/>
                </a:cubicBezTo>
                <a:close/>
                <a:moveTo>
                  <a:pt x="2948930" y="0"/>
                </a:moveTo>
                <a:cubicBezTo>
                  <a:pt x="3436511" y="0"/>
                  <a:pt x="3831774" y="395262"/>
                  <a:pt x="3831774" y="882843"/>
                </a:cubicBezTo>
                <a:cubicBezTo>
                  <a:pt x="3831774" y="1370423"/>
                  <a:pt x="3436511" y="1765685"/>
                  <a:pt x="2948930" y="1765685"/>
                </a:cubicBezTo>
                <a:lnTo>
                  <a:pt x="2066086" y="1765685"/>
                </a:lnTo>
                <a:lnTo>
                  <a:pt x="2066086" y="882843"/>
                </a:lnTo>
                <a:cubicBezTo>
                  <a:pt x="2066086" y="395262"/>
                  <a:pt x="2461349" y="0"/>
                  <a:pt x="2948930" y="0"/>
                </a:cubicBezTo>
                <a:close/>
                <a:moveTo>
                  <a:pt x="882844" y="0"/>
                </a:moveTo>
                <a:cubicBezTo>
                  <a:pt x="1370425" y="0"/>
                  <a:pt x="1765688" y="395262"/>
                  <a:pt x="1765688" y="882843"/>
                </a:cubicBezTo>
                <a:lnTo>
                  <a:pt x="1765688" y="1765685"/>
                </a:lnTo>
                <a:lnTo>
                  <a:pt x="882844" y="1765685"/>
                </a:lnTo>
                <a:cubicBezTo>
                  <a:pt x="395263" y="1765685"/>
                  <a:pt x="0" y="1370423"/>
                  <a:pt x="0" y="882843"/>
                </a:cubicBezTo>
                <a:cubicBezTo>
                  <a:pt x="0" y="395262"/>
                  <a:pt x="395263" y="0"/>
                  <a:pt x="882844" y="0"/>
                </a:cubicBezTo>
                <a:close/>
              </a:path>
            </a:pathLst>
          </a:custGeom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476569" y="3690464"/>
            <a:ext cx="5153701" cy="2008692"/>
          </a:xfrm>
          <a:custGeom>
            <a:avLst/>
            <a:gdLst>
              <a:gd name="connsiteX0" fmla="*/ 3282886 w 5153701"/>
              <a:gd name="connsiteY0" fmla="*/ 0 h 2008692"/>
              <a:gd name="connsiteX1" fmla="*/ 5153701 w 5153701"/>
              <a:gd name="connsiteY1" fmla="*/ 725628 h 2008692"/>
              <a:gd name="connsiteX2" fmla="*/ 1870815 w 5153701"/>
              <a:gd name="connsiteY2" fmla="*/ 2008692 h 2008692"/>
              <a:gd name="connsiteX3" fmla="*/ 0 w 5153701"/>
              <a:gd name="connsiteY3" fmla="*/ 1283064 h 200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701" h="2008692">
                <a:moveTo>
                  <a:pt x="3282886" y="0"/>
                </a:moveTo>
                <a:lnTo>
                  <a:pt x="5153701" y="725628"/>
                </a:lnTo>
                <a:lnTo>
                  <a:pt x="1870815" y="2008692"/>
                </a:lnTo>
                <a:lnTo>
                  <a:pt x="0" y="1283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469359" y="2830089"/>
            <a:ext cx="1272060" cy="1906431"/>
          </a:xfrm>
          <a:custGeom>
            <a:avLst/>
            <a:gdLst>
              <a:gd name="connsiteX0" fmla="*/ 0 w 1272060"/>
              <a:gd name="connsiteY0" fmla="*/ 0 h 1906431"/>
              <a:gd name="connsiteX1" fmla="*/ 1272060 w 1272060"/>
              <a:gd name="connsiteY1" fmla="*/ 0 h 1906431"/>
              <a:gd name="connsiteX2" fmla="*/ 1272060 w 1272060"/>
              <a:gd name="connsiteY2" fmla="*/ 1906431 h 1906431"/>
              <a:gd name="connsiteX3" fmla="*/ 0 w 1272060"/>
              <a:gd name="connsiteY3" fmla="*/ 1906431 h 190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060" h="1906431">
                <a:moveTo>
                  <a:pt x="0" y="0"/>
                </a:moveTo>
                <a:lnTo>
                  <a:pt x="1272060" y="0"/>
                </a:lnTo>
                <a:lnTo>
                  <a:pt x="1272060" y="1906431"/>
                </a:lnTo>
                <a:lnTo>
                  <a:pt x="0" y="19064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74714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61156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047598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08672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8137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5188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2239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4737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32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0.emf"/><Relationship Id="rId26" Type="http://schemas.openxmlformats.org/officeDocument/2006/relationships/notesSlide" Target="../notesSlides/notesSlide15.xml"/><Relationship Id="rId25" Type="http://schemas.openxmlformats.org/officeDocument/2006/relationships/vmlDrawing" Target="../drawings/vmlDrawing1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40.e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39.e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38.e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37.e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36.e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35.e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34.e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8020050" y="-19050"/>
            <a:ext cx="4181154" cy="6459852"/>
          </a:xfrm>
          <a:custGeom>
            <a:avLst/>
            <a:gdLst>
              <a:gd name="connsiteX0" fmla="*/ 2609850 w 4181154"/>
              <a:gd name="connsiteY0" fmla="*/ 0 h 6459852"/>
              <a:gd name="connsiteX1" fmla="*/ 3276600 w 4181154"/>
              <a:gd name="connsiteY1" fmla="*/ 419100 h 6459852"/>
              <a:gd name="connsiteX2" fmla="*/ 3543300 w 4181154"/>
              <a:gd name="connsiteY2" fmla="*/ 38100 h 6459852"/>
              <a:gd name="connsiteX3" fmla="*/ 4181154 w 4181154"/>
              <a:gd name="connsiteY3" fmla="*/ 406696 h 6459852"/>
              <a:gd name="connsiteX4" fmla="*/ 4181154 w 4181154"/>
              <a:gd name="connsiteY4" fmla="*/ 6459852 h 6459852"/>
              <a:gd name="connsiteX5" fmla="*/ 0 w 4181154"/>
              <a:gd name="connsiteY5" fmla="*/ 4019550 h 6459852"/>
              <a:gd name="connsiteX6" fmla="*/ 685800 w 4181154"/>
              <a:gd name="connsiteY6" fmla="*/ 19050 h 6459852"/>
              <a:gd name="connsiteX7" fmla="*/ 1409700 w 4181154"/>
              <a:gd name="connsiteY7" fmla="*/ 419100 h 6459852"/>
              <a:gd name="connsiteX8" fmla="*/ 1638300 w 4181154"/>
              <a:gd name="connsiteY8" fmla="*/ 19050 h 6459852"/>
              <a:gd name="connsiteX9" fmla="*/ 2324100 w 4181154"/>
              <a:gd name="connsiteY9" fmla="*/ 438150 h 645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1154" h="6459852">
                <a:moveTo>
                  <a:pt x="2609850" y="0"/>
                </a:moveTo>
                <a:lnTo>
                  <a:pt x="3276600" y="419100"/>
                </a:lnTo>
                <a:lnTo>
                  <a:pt x="3543300" y="38100"/>
                </a:lnTo>
                <a:lnTo>
                  <a:pt x="4181154" y="406696"/>
                </a:lnTo>
                <a:lnTo>
                  <a:pt x="4181154" y="6459852"/>
                </a:lnTo>
                <a:lnTo>
                  <a:pt x="0" y="4019550"/>
                </a:lnTo>
                <a:lnTo>
                  <a:pt x="685800" y="19050"/>
                </a:lnTo>
                <a:lnTo>
                  <a:pt x="1409700" y="419100"/>
                </a:lnTo>
                <a:lnTo>
                  <a:pt x="1638300" y="19050"/>
                </a:lnTo>
                <a:lnTo>
                  <a:pt x="2324100" y="43815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1800000">
            <a:off x="1270393" y="4507538"/>
            <a:ext cx="2420648" cy="1316930"/>
          </a:xfrm>
          <a:custGeom>
            <a:avLst/>
            <a:gdLst>
              <a:gd name="connsiteX0" fmla="*/ 0 w 2422058"/>
              <a:gd name="connsiteY0" fmla="*/ 0 h 1314985"/>
              <a:gd name="connsiteX1" fmla="*/ 2422058 w 2422058"/>
              <a:gd name="connsiteY1" fmla="*/ 0 h 1314985"/>
              <a:gd name="connsiteX2" fmla="*/ 2422058 w 2422058"/>
              <a:gd name="connsiteY2" fmla="*/ 1314985 h 1314985"/>
              <a:gd name="connsiteX3" fmla="*/ 0 w 2422058"/>
              <a:gd name="connsiteY3" fmla="*/ 1314985 h 1314985"/>
              <a:gd name="connsiteX4" fmla="*/ 0 w 2422058"/>
              <a:gd name="connsiteY4" fmla="*/ 0 h 1314985"/>
              <a:gd name="connsiteX0-1" fmla="*/ 0 w 2422058"/>
              <a:gd name="connsiteY0-2" fmla="*/ 2712 h 1317697"/>
              <a:gd name="connsiteX1-3" fmla="*/ 1402269 w 2422058"/>
              <a:gd name="connsiteY1-4" fmla="*/ 0 h 1317697"/>
              <a:gd name="connsiteX2-5" fmla="*/ 2422058 w 2422058"/>
              <a:gd name="connsiteY2-6" fmla="*/ 2712 h 1317697"/>
              <a:gd name="connsiteX3-7" fmla="*/ 2422058 w 2422058"/>
              <a:gd name="connsiteY3-8" fmla="*/ 1317697 h 1317697"/>
              <a:gd name="connsiteX4-9" fmla="*/ 0 w 2422058"/>
              <a:gd name="connsiteY4-10" fmla="*/ 1317697 h 1317697"/>
              <a:gd name="connsiteX5" fmla="*/ 0 w 2422058"/>
              <a:gd name="connsiteY5" fmla="*/ 2712 h 1317697"/>
              <a:gd name="connsiteX0-11" fmla="*/ 0 w 2422058"/>
              <a:gd name="connsiteY0-12" fmla="*/ 1317697 h 1317697"/>
              <a:gd name="connsiteX1-13" fmla="*/ 1402269 w 2422058"/>
              <a:gd name="connsiteY1-14" fmla="*/ 0 h 1317697"/>
              <a:gd name="connsiteX2-15" fmla="*/ 2422058 w 2422058"/>
              <a:gd name="connsiteY2-16" fmla="*/ 2712 h 1317697"/>
              <a:gd name="connsiteX3-17" fmla="*/ 2422058 w 2422058"/>
              <a:gd name="connsiteY3-18" fmla="*/ 1317697 h 1317697"/>
              <a:gd name="connsiteX4-19" fmla="*/ 0 w 2422058"/>
              <a:gd name="connsiteY4-20" fmla="*/ 1317697 h 1317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22058" h="1317697">
                <a:moveTo>
                  <a:pt x="0" y="1317697"/>
                </a:moveTo>
                <a:lnTo>
                  <a:pt x="1402269" y="0"/>
                </a:lnTo>
                <a:lnTo>
                  <a:pt x="2422058" y="2712"/>
                </a:lnTo>
                <a:lnTo>
                  <a:pt x="2422058" y="1317697"/>
                </a:lnTo>
                <a:lnTo>
                  <a:pt x="0" y="131769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8375" y="1624112"/>
            <a:ext cx="701357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dirty="0">
                <a:solidFill>
                  <a:srgbClr val="3F3F3F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应用服务配置简介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095376" y="4686300"/>
            <a:ext cx="1889125" cy="452164"/>
            <a:chOff x="1095376" y="4686300"/>
            <a:chExt cx="1889125" cy="452164"/>
          </a:xfrm>
        </p:grpSpPr>
        <p:sp>
          <p:nvSpPr>
            <p:cNvPr id="9" name="矩形 8"/>
            <p:cNvSpPr/>
            <p:nvPr/>
          </p:nvSpPr>
          <p:spPr>
            <a:xfrm>
              <a:off x="1108077" y="4686300"/>
              <a:ext cx="1863724" cy="452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95376" y="4737100"/>
              <a:ext cx="188912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ea"/>
                  <a:sym typeface="微软雅黑 Light" panose="020B0502040204020203" pitchFamily="34" charset="-122"/>
                </a:rPr>
                <a:t>讲解人：陈文伟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981947" y="0"/>
            <a:ext cx="756400" cy="4016827"/>
          </a:xfrm>
          <a:custGeom>
            <a:avLst/>
            <a:gdLst>
              <a:gd name="connsiteX0" fmla="*/ 0 w 756400"/>
              <a:gd name="connsiteY0" fmla="*/ 0 h 4016827"/>
              <a:gd name="connsiteX1" fmla="*/ 756400 w 756400"/>
              <a:gd name="connsiteY1" fmla="*/ 0 h 4016827"/>
              <a:gd name="connsiteX2" fmla="*/ 756400 w 756400"/>
              <a:gd name="connsiteY2" fmla="*/ 3736573 h 4016827"/>
              <a:gd name="connsiteX3" fmla="*/ 7181 w 756400"/>
              <a:gd name="connsiteY3" fmla="*/ 4016827 h 4016827"/>
              <a:gd name="connsiteX4" fmla="*/ 0 w 756400"/>
              <a:gd name="connsiteY4" fmla="*/ 4016827 h 40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400" h="4016827">
                <a:moveTo>
                  <a:pt x="0" y="0"/>
                </a:moveTo>
                <a:lnTo>
                  <a:pt x="756400" y="0"/>
                </a:lnTo>
                <a:lnTo>
                  <a:pt x="756400" y="3736573"/>
                </a:lnTo>
                <a:lnTo>
                  <a:pt x="7181" y="4016827"/>
                </a:lnTo>
                <a:lnTo>
                  <a:pt x="0" y="40168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8923615" y="1"/>
            <a:ext cx="756400" cy="4653883"/>
          </a:xfrm>
          <a:custGeom>
            <a:avLst/>
            <a:gdLst>
              <a:gd name="connsiteX0" fmla="*/ 0 w 756400"/>
              <a:gd name="connsiteY0" fmla="*/ 0 h 2407261"/>
              <a:gd name="connsiteX1" fmla="*/ 756400 w 756400"/>
              <a:gd name="connsiteY1" fmla="*/ 0 h 2407261"/>
              <a:gd name="connsiteX2" fmla="*/ 756400 w 756400"/>
              <a:gd name="connsiteY2" fmla="*/ 2124320 h 2407261"/>
              <a:gd name="connsiteX3" fmla="*/ 0 w 756400"/>
              <a:gd name="connsiteY3" fmla="*/ 2407261 h 240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00" h="2407261">
                <a:moveTo>
                  <a:pt x="0" y="0"/>
                </a:moveTo>
                <a:lnTo>
                  <a:pt x="756400" y="0"/>
                </a:lnTo>
                <a:lnTo>
                  <a:pt x="756400" y="2124320"/>
                </a:lnTo>
                <a:lnTo>
                  <a:pt x="0" y="24072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9865281" y="0"/>
            <a:ext cx="756400" cy="2692843"/>
          </a:xfrm>
          <a:custGeom>
            <a:avLst/>
            <a:gdLst>
              <a:gd name="connsiteX0" fmla="*/ 0 w 756400"/>
              <a:gd name="connsiteY0" fmla="*/ 0 h 3248025"/>
              <a:gd name="connsiteX1" fmla="*/ 756400 w 756400"/>
              <a:gd name="connsiteY1" fmla="*/ 0 h 3248025"/>
              <a:gd name="connsiteX2" fmla="*/ 756400 w 756400"/>
              <a:gd name="connsiteY2" fmla="*/ 2983000 h 3248025"/>
              <a:gd name="connsiteX3" fmla="*/ 47893 w 756400"/>
              <a:gd name="connsiteY3" fmla="*/ 3248025 h 3248025"/>
              <a:gd name="connsiteX4" fmla="*/ 0 w 756400"/>
              <a:gd name="connsiteY4" fmla="*/ 324802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400" h="3248025">
                <a:moveTo>
                  <a:pt x="0" y="0"/>
                </a:moveTo>
                <a:lnTo>
                  <a:pt x="756400" y="0"/>
                </a:lnTo>
                <a:lnTo>
                  <a:pt x="756400" y="2983000"/>
                </a:lnTo>
                <a:lnTo>
                  <a:pt x="47893" y="3248025"/>
                </a:lnTo>
                <a:lnTo>
                  <a:pt x="0" y="32480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806949" y="0"/>
            <a:ext cx="756400" cy="3210876"/>
          </a:xfrm>
          <a:custGeom>
            <a:avLst/>
            <a:gdLst>
              <a:gd name="connsiteX0" fmla="*/ 0 w 756400"/>
              <a:gd name="connsiteY0" fmla="*/ 0 h 4653884"/>
              <a:gd name="connsiteX1" fmla="*/ 756400 w 756400"/>
              <a:gd name="connsiteY1" fmla="*/ 0 h 4653884"/>
              <a:gd name="connsiteX2" fmla="*/ 756400 w 756400"/>
              <a:gd name="connsiteY2" fmla="*/ 4370943 h 4653884"/>
              <a:gd name="connsiteX3" fmla="*/ 0 w 756400"/>
              <a:gd name="connsiteY3" fmla="*/ 4653884 h 46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00" h="4653884">
                <a:moveTo>
                  <a:pt x="0" y="0"/>
                </a:moveTo>
                <a:lnTo>
                  <a:pt x="756400" y="0"/>
                </a:lnTo>
                <a:lnTo>
                  <a:pt x="756400" y="4370943"/>
                </a:lnTo>
                <a:lnTo>
                  <a:pt x="0" y="465388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  <p:bldP spid="6" grpId="0"/>
      <p:bldP spid="29" grpId="0" animBg="1"/>
      <p:bldP spid="28" grpId="0" animBg="1"/>
      <p:bldP spid="27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主要配置项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442720"/>
            <a:ext cx="4591050" cy="752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2675255"/>
            <a:ext cx="4819650" cy="971550"/>
          </a:xfrm>
          <a:prstGeom prst="rect">
            <a:avLst/>
          </a:prstGeom>
        </p:spPr>
      </p:pic>
      <p:sp>
        <p:nvSpPr>
          <p:cNvPr id="229" name="矩形 228"/>
          <p:cNvSpPr/>
          <p:nvPr/>
        </p:nvSpPr>
        <p:spPr>
          <a:xfrm>
            <a:off x="455930" y="2289175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连接字符串：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" y="4135120"/>
            <a:ext cx="5391150" cy="409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5930" y="374904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FTP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配置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10" y="1433195"/>
            <a:ext cx="4581525" cy="762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06210" y="105664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共享库配置：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210" y="2675255"/>
            <a:ext cx="5486400" cy="590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06210" y="2289175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房产业务办证库：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30" y="5028565"/>
            <a:ext cx="7877175" cy="942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5930" y="4642485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共享接口配置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30" y="6477000"/>
            <a:ext cx="4467225" cy="2667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5930" y="609092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外部配置文件引用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210" y="4135120"/>
            <a:ext cx="3086100" cy="2381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506210" y="374904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系统归属配置：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其他配置项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40840"/>
            <a:ext cx="4895850" cy="1314450"/>
          </a:xfrm>
          <a:prstGeom prst="rect">
            <a:avLst/>
          </a:prstGeom>
        </p:spPr>
      </p:pic>
      <p:sp>
        <p:nvSpPr>
          <p:cNvPr id="229" name="矩形 228"/>
          <p:cNvSpPr/>
          <p:nvPr/>
        </p:nvSpPr>
        <p:spPr>
          <a:xfrm>
            <a:off x="609600" y="125476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连接字符串：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0495"/>
            <a:ext cx="2419350" cy="1524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3279140"/>
            <a:ext cx="4895215" cy="68135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OracleClient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配置：开始菜单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→Oracle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项目组菜单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→Net Manager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640840"/>
            <a:ext cx="5791200" cy="3552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013450"/>
            <a:ext cx="4143375" cy="581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" y="562737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请求内容大小限制：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384" y="3226573"/>
              <a:ext cx="2164531" cy="437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384" y="3266362"/>
              <a:ext cx="2164531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Tomcat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服务器配置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6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03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服务基本构成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09600" y="125476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基本构成文件夹：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640840"/>
            <a:ext cx="3257550" cy="1724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710" y="1276350"/>
            <a:ext cx="3228975" cy="619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8185" y="3503930"/>
            <a:ext cx="3526790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Tomcat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服务配置文件：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service.xml</a:t>
            </a:r>
            <a:endParaRPr lang="en-US" altLang="zh-CN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8185" y="3890010"/>
            <a:ext cx="4129405" cy="31242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参考：</a:t>
            </a:r>
            <a:r>
              <a:rPr lang="zh-CN" altLang="en-US" sz="1200" u="sng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https://www.cnblogs.com/kismetv/p/7228274.html</a:t>
            </a:r>
            <a:endParaRPr lang="zh-CN" altLang="en-US" sz="1200" u="sng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10" y="2069465"/>
            <a:ext cx="5667375" cy="12954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426710" y="4597400"/>
            <a:ext cx="3526790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Host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配置：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10" y="4983480"/>
            <a:ext cx="6057900" cy="12954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5" y="4202430"/>
            <a:ext cx="2171700" cy="207645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710" y="4026535"/>
            <a:ext cx="3714750" cy="29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384" y="3226573"/>
              <a:ext cx="2090424" cy="437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384" y="3266362"/>
              <a:ext cx="2180447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Tomcat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应用配置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69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04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应用配置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848995" y="1465580"/>
            <a:ext cx="694753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应用配置文件地址：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[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应用文件夹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]/WEB-INF/classes/</a:t>
            </a:r>
            <a:endParaRPr lang="en-US" altLang="zh-CN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1851660"/>
            <a:ext cx="1866900" cy="2667000"/>
          </a:xfrm>
          <a:prstGeom prst="rect">
            <a:avLst/>
          </a:prstGeom>
        </p:spPr>
      </p:pic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85895" y="4681220"/>
          <a:ext cx="11715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2" imgW="1171575" imgH="542925" progId="Package">
                  <p:embed/>
                </p:oleObj>
              </mc:Choice>
              <mc:Fallback>
                <p:oleObj name="" r:id="rId2" imgW="1171575" imgH="542925" progId="Package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5895" y="4681220"/>
                        <a:ext cx="11715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300" y="4681220"/>
          <a:ext cx="1257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4" imgW="1257300" imgH="542925" progId="Package">
                  <p:embed/>
                </p:oleObj>
              </mc:Choice>
              <mc:Fallback>
                <p:oleObj name="" r:id="rId4" imgW="1257300" imgH="542925" progId="Package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300" y="4681220"/>
                        <a:ext cx="12573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470" y="4681220"/>
          <a:ext cx="1781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6" imgW="1781175" imgH="542925" progId="Package">
                  <p:embed/>
                </p:oleObj>
              </mc:Choice>
              <mc:Fallback>
                <p:oleObj name="" r:id="rId6" imgW="1781175" imgH="542925" progId="Package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9470" y="4681220"/>
                        <a:ext cx="17811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5265" y="4681220"/>
          <a:ext cx="11715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8" imgW="1171575" imgH="542925" progId="Package">
                  <p:embed/>
                </p:oleObj>
              </mc:Choice>
              <mc:Fallback>
                <p:oleObj name="" r:id="rId8" imgW="1171575" imgH="542925" progId="Package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5265" y="4681220"/>
                        <a:ext cx="11715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2730" y="4681220"/>
          <a:ext cx="11334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10" imgW="1133475" imgH="542925" progId="Package">
                  <p:embed/>
                </p:oleObj>
              </mc:Choice>
              <mc:Fallback>
                <p:oleObj name="" r:id="rId10" imgW="1133475" imgH="542925" progId="Package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2730" y="4681220"/>
                        <a:ext cx="11334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2410" y="4681220"/>
          <a:ext cx="923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12" imgW="923925" imgH="542925" progId="Package">
                  <p:embed/>
                </p:oleObj>
              </mc:Choice>
              <mc:Fallback>
                <p:oleObj name="" r:id="rId12" imgW="923925" imgH="542925" progId="Package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52410" y="4681220"/>
                        <a:ext cx="9239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81110" y="4681220"/>
          <a:ext cx="1028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14" imgW="1028700" imgH="542925" progId="Package">
                  <p:embed/>
                </p:oleObj>
              </mc:Choice>
              <mc:Fallback>
                <p:oleObj name="" r:id="rId14" imgW="1028700" imgH="542925" progId="Package">
                  <p:embed/>
                  <p:pic>
                    <p:nvPicPr>
                      <p:cNvPr id="0" name="图片 10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81110" y="4681220"/>
                        <a:ext cx="10287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20300" y="4681220"/>
          <a:ext cx="1276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16" imgW="1276350" imgH="542925" progId="Package">
                  <p:embed/>
                </p:oleObj>
              </mc:Choice>
              <mc:Fallback>
                <p:oleObj name="" r:id="rId16" imgW="1276350" imgH="542925" progId="Package">
                  <p:embed/>
                  <p:pic>
                    <p:nvPicPr>
                      <p:cNvPr id="0" name="图片 10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20300" y="4681220"/>
                        <a:ext cx="12763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850" y="5390515"/>
          <a:ext cx="838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18" imgW="838200" imgH="542925" progId="Package">
                  <p:embed/>
                </p:oleObj>
              </mc:Choice>
              <mc:Fallback>
                <p:oleObj name="" r:id="rId18" imgW="838200" imgH="542925" progId="Package">
                  <p:embed/>
                  <p:pic>
                    <p:nvPicPr>
                      <p:cNvPr id="0" name="图片 104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58850" y="5390515"/>
                        <a:ext cx="8382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6645" y="5390515"/>
          <a:ext cx="1266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20" imgW="1266825" imgH="542925" progId="Package">
                  <p:embed/>
                </p:oleObj>
              </mc:Choice>
              <mc:Fallback>
                <p:oleObj name="" r:id="rId20" imgW="1266825" imgH="542925" progId="Package">
                  <p:embed/>
                  <p:pic>
                    <p:nvPicPr>
                      <p:cNvPr id="0" name="图片 104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66645" y="5390515"/>
                        <a:ext cx="12668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0" y="5390515"/>
          <a:ext cx="1257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22" imgW="1257300" imgH="542925" progId="Package">
                  <p:embed/>
                </p:oleObj>
              </mc:Choice>
              <mc:Fallback>
                <p:oleObj name="" r:id="rId22" imgW="1257300" imgH="542925" progId="Package">
                  <p:embed/>
                  <p:pic>
                    <p:nvPicPr>
                      <p:cNvPr id="0" name="图片 104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43350" y="5390515"/>
                        <a:ext cx="12573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800000">
            <a:off x="8000623" y="3205479"/>
            <a:ext cx="2208183" cy="1142621"/>
          </a:xfrm>
          <a:custGeom>
            <a:avLst/>
            <a:gdLst>
              <a:gd name="connsiteX0" fmla="*/ 0 w 3132217"/>
              <a:gd name="connsiteY0" fmla="*/ 0 h 1129860"/>
              <a:gd name="connsiteX1" fmla="*/ 3132217 w 3132217"/>
              <a:gd name="connsiteY1" fmla="*/ 0 h 1129860"/>
              <a:gd name="connsiteX2" fmla="*/ 3132217 w 3132217"/>
              <a:gd name="connsiteY2" fmla="*/ 1129860 h 1129860"/>
              <a:gd name="connsiteX3" fmla="*/ 0 w 3132217"/>
              <a:gd name="connsiteY3" fmla="*/ 1129860 h 1129860"/>
              <a:gd name="connsiteX4" fmla="*/ 0 w 3132217"/>
              <a:gd name="connsiteY4" fmla="*/ 0 h 1129860"/>
              <a:gd name="connsiteX0-1" fmla="*/ 0 w 3132217"/>
              <a:gd name="connsiteY0-2" fmla="*/ 3225 h 1133085"/>
              <a:gd name="connsiteX1-3" fmla="*/ 1226711 w 3132217"/>
              <a:gd name="connsiteY1-4" fmla="*/ 0 h 1133085"/>
              <a:gd name="connsiteX2-5" fmla="*/ 3132217 w 3132217"/>
              <a:gd name="connsiteY2-6" fmla="*/ 3225 h 1133085"/>
              <a:gd name="connsiteX3-7" fmla="*/ 3132217 w 3132217"/>
              <a:gd name="connsiteY3-8" fmla="*/ 1133085 h 1133085"/>
              <a:gd name="connsiteX4-9" fmla="*/ 0 w 3132217"/>
              <a:gd name="connsiteY4-10" fmla="*/ 1133085 h 1133085"/>
              <a:gd name="connsiteX5" fmla="*/ 0 w 3132217"/>
              <a:gd name="connsiteY5" fmla="*/ 3225 h 1133085"/>
              <a:gd name="connsiteX0-11" fmla="*/ 0 w 3132217"/>
              <a:gd name="connsiteY0-12" fmla="*/ 3225 h 1142621"/>
              <a:gd name="connsiteX1-13" fmla="*/ 1226711 w 3132217"/>
              <a:gd name="connsiteY1-14" fmla="*/ 0 h 1142621"/>
              <a:gd name="connsiteX2-15" fmla="*/ 3132217 w 3132217"/>
              <a:gd name="connsiteY2-16" fmla="*/ 3225 h 1142621"/>
              <a:gd name="connsiteX3-17" fmla="*/ 3132217 w 3132217"/>
              <a:gd name="connsiteY3-18" fmla="*/ 1133085 h 1142621"/>
              <a:gd name="connsiteX4-19" fmla="*/ 924034 w 3132217"/>
              <a:gd name="connsiteY4-20" fmla="*/ 1142621 h 1142621"/>
              <a:gd name="connsiteX5-21" fmla="*/ 0 w 3132217"/>
              <a:gd name="connsiteY5-22" fmla="*/ 1133085 h 1142621"/>
              <a:gd name="connsiteX6" fmla="*/ 0 w 3132217"/>
              <a:gd name="connsiteY6" fmla="*/ 3225 h 1142621"/>
              <a:gd name="connsiteX0-23" fmla="*/ 0 w 3132217"/>
              <a:gd name="connsiteY0-24" fmla="*/ 3225 h 1142621"/>
              <a:gd name="connsiteX1-25" fmla="*/ 1226711 w 3132217"/>
              <a:gd name="connsiteY1-26" fmla="*/ 0 h 1142621"/>
              <a:gd name="connsiteX2-27" fmla="*/ 3132217 w 3132217"/>
              <a:gd name="connsiteY2-28" fmla="*/ 3225 h 1142621"/>
              <a:gd name="connsiteX3-29" fmla="*/ 3132217 w 3132217"/>
              <a:gd name="connsiteY3-30" fmla="*/ 1133085 h 1142621"/>
              <a:gd name="connsiteX4-31" fmla="*/ 924034 w 3132217"/>
              <a:gd name="connsiteY4-32" fmla="*/ 1142621 h 1142621"/>
              <a:gd name="connsiteX5-33" fmla="*/ 0 w 3132217"/>
              <a:gd name="connsiteY5-34" fmla="*/ 3225 h 1142621"/>
              <a:gd name="connsiteX0-35" fmla="*/ 0 w 2208183"/>
              <a:gd name="connsiteY0-36" fmla="*/ 1142621 h 1142621"/>
              <a:gd name="connsiteX1-37" fmla="*/ 302677 w 2208183"/>
              <a:gd name="connsiteY1-38" fmla="*/ 0 h 1142621"/>
              <a:gd name="connsiteX2-39" fmla="*/ 2208183 w 2208183"/>
              <a:gd name="connsiteY2-40" fmla="*/ 3225 h 1142621"/>
              <a:gd name="connsiteX3-41" fmla="*/ 2208183 w 2208183"/>
              <a:gd name="connsiteY3-42" fmla="*/ 1133085 h 1142621"/>
              <a:gd name="connsiteX4-43" fmla="*/ 0 w 2208183"/>
              <a:gd name="connsiteY4-44" fmla="*/ 1142621 h 11426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8183" h="1142621">
                <a:moveTo>
                  <a:pt x="0" y="1142621"/>
                </a:moveTo>
                <a:lnTo>
                  <a:pt x="302677" y="0"/>
                </a:lnTo>
                <a:lnTo>
                  <a:pt x="2208183" y="3225"/>
                </a:lnTo>
                <a:lnTo>
                  <a:pt x="2208183" y="1133085"/>
                </a:lnTo>
                <a:lnTo>
                  <a:pt x="0" y="114262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0686" y="2834211"/>
            <a:ext cx="429622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5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THANK 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YOU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72400" y="2874962"/>
            <a:ext cx="947096" cy="841828"/>
            <a:chOff x="7772400" y="3368449"/>
            <a:chExt cx="947096" cy="841828"/>
          </a:xfrm>
        </p:grpSpPr>
        <p:sp>
          <p:nvSpPr>
            <p:cNvPr id="2" name="矩形 1"/>
            <p:cNvSpPr/>
            <p:nvPr/>
          </p:nvSpPr>
          <p:spPr>
            <a:xfrm>
              <a:off x="7859485" y="3368449"/>
              <a:ext cx="841828" cy="841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72400" y="3368449"/>
              <a:ext cx="947096" cy="4323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66972" y="0"/>
            <a:ext cx="2302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1800000">
            <a:off x="3821432" y="1700469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7" name="矩形 35"/>
          <p:cNvSpPr/>
          <p:nvPr/>
        </p:nvSpPr>
        <p:spPr>
          <a:xfrm rot="1800000">
            <a:off x="3821431" y="2690070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8" name="矩形 35"/>
          <p:cNvSpPr/>
          <p:nvPr/>
        </p:nvSpPr>
        <p:spPr>
          <a:xfrm rot="1800000">
            <a:off x="3821430" y="3679671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概述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2265" y="1651635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IIS</a:t>
            </a:r>
            <a:r>
              <a:rPr lang="zh-CN" altLang="en-US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服务器配置</a:t>
            </a:r>
            <a:endParaRPr lang="zh-CN" altLang="en-US" sz="2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92265" y="2640965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IIS</a:t>
            </a:r>
            <a:r>
              <a:rPr lang="zh-CN" altLang="en-US" sz="20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应用项目配置</a:t>
            </a:r>
            <a:endParaRPr lang="zh-CN" altLang="en-US" sz="2000" b="1" dirty="0">
              <a:solidFill>
                <a:schemeClr val="accent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2265" y="3629660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Tomcat</a:t>
            </a:r>
            <a:r>
              <a:rPr lang="zh-CN" altLang="en-US" sz="20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服务器配置</a:t>
            </a:r>
            <a:endParaRPr lang="zh-CN" altLang="en-US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88433" y="1756832"/>
            <a:ext cx="1863724" cy="452164"/>
            <a:chOff x="3688433" y="1995592"/>
            <a:chExt cx="1863724" cy="452164"/>
          </a:xfrm>
        </p:grpSpPr>
        <p:sp>
          <p:nvSpPr>
            <p:cNvPr id="20" name="矩形 19"/>
            <p:cNvSpPr/>
            <p:nvPr/>
          </p:nvSpPr>
          <p:spPr>
            <a:xfrm>
              <a:off x="3688433" y="1995592"/>
              <a:ext cx="1863724" cy="452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86418" y="2031878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01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88433" y="2745254"/>
            <a:ext cx="1863724" cy="452164"/>
            <a:chOff x="3688433" y="3055134"/>
            <a:chExt cx="1863724" cy="452164"/>
          </a:xfrm>
        </p:grpSpPr>
        <p:sp>
          <p:nvSpPr>
            <p:cNvPr id="24" name="矩形 23"/>
            <p:cNvSpPr/>
            <p:nvPr/>
          </p:nvSpPr>
          <p:spPr>
            <a:xfrm>
              <a:off x="3688433" y="3055134"/>
              <a:ext cx="1863724" cy="452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6418" y="3091420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02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88433" y="3734240"/>
            <a:ext cx="1863724" cy="452164"/>
            <a:chOff x="3688433" y="4115240"/>
            <a:chExt cx="1863724" cy="452164"/>
          </a:xfrm>
        </p:grpSpPr>
        <p:sp>
          <p:nvSpPr>
            <p:cNvPr id="27" name="矩形 26"/>
            <p:cNvSpPr/>
            <p:nvPr/>
          </p:nvSpPr>
          <p:spPr>
            <a:xfrm>
              <a:off x="3688433" y="4115240"/>
              <a:ext cx="1863724" cy="4521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86418" y="4151526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03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3" name="矩形 35"/>
          <p:cNvSpPr/>
          <p:nvPr/>
        </p:nvSpPr>
        <p:spPr>
          <a:xfrm rot="1800000">
            <a:off x="3821430" y="4668366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-1" fmla="*/ 0 w 2911415"/>
              <a:gd name="connsiteY0-2" fmla="*/ 0 h 1312106"/>
              <a:gd name="connsiteX1-3" fmla="*/ 1394409 w 2911415"/>
              <a:gd name="connsiteY1-4" fmla="*/ 4360 h 1312106"/>
              <a:gd name="connsiteX2-5" fmla="*/ 2911415 w 2911415"/>
              <a:gd name="connsiteY2-6" fmla="*/ 0 h 1312106"/>
              <a:gd name="connsiteX3-7" fmla="*/ 2911415 w 2911415"/>
              <a:gd name="connsiteY3-8" fmla="*/ 1312106 h 1312106"/>
              <a:gd name="connsiteX4-9" fmla="*/ 0 w 2911415"/>
              <a:gd name="connsiteY4-10" fmla="*/ 1312106 h 1312106"/>
              <a:gd name="connsiteX5" fmla="*/ 0 w 2911415"/>
              <a:gd name="connsiteY5" fmla="*/ 0 h 1312106"/>
              <a:gd name="connsiteX0-11" fmla="*/ 0 w 2911415"/>
              <a:gd name="connsiteY0-12" fmla="*/ 1312106 h 1312106"/>
              <a:gd name="connsiteX1-13" fmla="*/ 1394409 w 2911415"/>
              <a:gd name="connsiteY1-14" fmla="*/ 4360 h 1312106"/>
              <a:gd name="connsiteX2-15" fmla="*/ 2911415 w 2911415"/>
              <a:gd name="connsiteY2-16" fmla="*/ 0 h 1312106"/>
              <a:gd name="connsiteX3-17" fmla="*/ 2911415 w 2911415"/>
              <a:gd name="connsiteY3-18" fmla="*/ 1312106 h 1312106"/>
              <a:gd name="connsiteX4-19" fmla="*/ 0 w 2911415"/>
              <a:gd name="connsiteY4-20" fmla="*/ 1312106 h 13121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92265" y="4618355"/>
            <a:ext cx="32950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0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Tomcat</a:t>
            </a:r>
            <a:r>
              <a:rPr lang="zh-CN" altLang="en-US" sz="20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应用项目配置</a:t>
            </a:r>
            <a:endParaRPr lang="zh-CN" altLang="en-US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88433" y="4722935"/>
            <a:ext cx="1863724" cy="452164"/>
            <a:chOff x="3688433" y="4115240"/>
            <a:chExt cx="1863724" cy="452164"/>
          </a:xfrm>
        </p:grpSpPr>
        <p:sp>
          <p:nvSpPr>
            <p:cNvPr id="17" name="矩形 16"/>
            <p:cNvSpPr/>
            <p:nvPr/>
          </p:nvSpPr>
          <p:spPr>
            <a:xfrm>
              <a:off x="3688433" y="4115240"/>
              <a:ext cx="1863724" cy="4521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6418" y="4151526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03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bldLvl="0" animBg="1"/>
      <p:bldP spid="37" grpId="0" bldLvl="0" animBg="1"/>
      <p:bldP spid="38" grpId="0" bldLvl="0" animBg="1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628" y="3226526"/>
              <a:ext cx="2090057" cy="437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628" y="3266587"/>
              <a:ext cx="2090057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IIS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服务器配置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01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服务安装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3205" y="3051810"/>
            <a:ext cx="3962400" cy="3609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55" y="866775"/>
            <a:ext cx="5048250" cy="209550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2576830" y="3209290"/>
            <a:ext cx="2626360" cy="747395"/>
          </a:xfrm>
          <a:prstGeom prst="wedgeRectCallout">
            <a:avLst>
              <a:gd name="adj1" fmla="val 109066"/>
              <a:gd name="adj2" fmla="val 9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</a:t>
            </a:r>
            <a:r>
              <a:rPr lang="zh-CN" altLang="en-US"/>
              <a:t>服务框架（如果有必选）</a:t>
            </a:r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2576830" y="5537200"/>
            <a:ext cx="2626360" cy="747395"/>
          </a:xfrm>
          <a:prstGeom prst="wedgeRectCallout">
            <a:avLst>
              <a:gd name="adj1" fmla="val 109792"/>
              <a:gd name="adj2" fmla="val 8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IIS</a:t>
            </a:r>
            <a:r>
              <a:rPr lang="zh-CN" altLang="en-US"/>
              <a:t>服务核心，提供基础服务</a:t>
            </a:r>
            <a:endParaRPr lang="en-US" altLang="zh-CN"/>
          </a:p>
        </p:txBody>
      </p:sp>
      <p:sp>
        <p:nvSpPr>
          <p:cNvPr id="9" name="矩形标注 8"/>
          <p:cNvSpPr/>
          <p:nvPr/>
        </p:nvSpPr>
        <p:spPr>
          <a:xfrm>
            <a:off x="2576830" y="4373245"/>
            <a:ext cx="2626360" cy="747395"/>
          </a:xfrm>
          <a:prstGeom prst="wedgeRectCallout">
            <a:avLst>
              <a:gd name="adj1" fmla="val 107229"/>
              <a:gd name="adj2" fmla="val 6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IIS</a:t>
            </a:r>
            <a:r>
              <a:rPr lang="zh-CN"/>
              <a:t>应用服务，在基础服务之上提供应用服务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IIS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主要功能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1311910"/>
            <a:ext cx="12197715" cy="554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应用程序池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476375"/>
            <a:ext cx="9118600" cy="50971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790" y="1476375"/>
            <a:ext cx="2584450" cy="2741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490" y="4410075"/>
            <a:ext cx="2644140" cy="916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915" y="5702300"/>
            <a:ext cx="2600325" cy="5715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500745" y="4089400"/>
            <a:ext cx="1140460" cy="173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1318875" y="2719070"/>
            <a:ext cx="239395" cy="188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519795" y="3207385"/>
            <a:ext cx="987425" cy="546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其他应用项配置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0" y="1060450"/>
            <a:ext cx="6438900" cy="3943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65" y="1252220"/>
            <a:ext cx="1943100" cy="3438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4690745"/>
            <a:ext cx="4380230" cy="167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384" y="3226573"/>
              <a:ext cx="2442060" cy="4376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384" y="3266362"/>
              <a:ext cx="2337117" cy="360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IIS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应用项目配置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02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38"/>
          <p:cNvSpPr/>
          <p:nvPr/>
        </p:nvSpPr>
        <p:spPr>
          <a:xfrm rot="1800000">
            <a:off x="1275080" y="3982720"/>
            <a:ext cx="1174750" cy="584200"/>
          </a:xfrm>
          <a:custGeom>
            <a:avLst/>
            <a:gdLst>
              <a:gd name="connsiteX0" fmla="*/ 0 w 1567809"/>
              <a:gd name="connsiteY0" fmla="*/ 0 h 854014"/>
              <a:gd name="connsiteX1" fmla="*/ 1567809 w 1567809"/>
              <a:gd name="connsiteY1" fmla="*/ 0 h 854014"/>
              <a:gd name="connsiteX2" fmla="*/ 1567809 w 1567809"/>
              <a:gd name="connsiteY2" fmla="*/ 854014 h 854014"/>
              <a:gd name="connsiteX3" fmla="*/ 0 w 1567809"/>
              <a:gd name="connsiteY3" fmla="*/ 854014 h 854014"/>
              <a:gd name="connsiteX4" fmla="*/ 0 w 1567809"/>
              <a:gd name="connsiteY4" fmla="*/ 0 h 854014"/>
              <a:gd name="connsiteX0-1" fmla="*/ 0 w 1567809"/>
              <a:gd name="connsiteY0-2" fmla="*/ 0 h 854014"/>
              <a:gd name="connsiteX1-3" fmla="*/ 394263 w 1567809"/>
              <a:gd name="connsiteY1-4" fmla="*/ 4093 h 854014"/>
              <a:gd name="connsiteX2-5" fmla="*/ 1567809 w 1567809"/>
              <a:gd name="connsiteY2-6" fmla="*/ 0 h 854014"/>
              <a:gd name="connsiteX3-7" fmla="*/ 1567809 w 1567809"/>
              <a:gd name="connsiteY3-8" fmla="*/ 854014 h 854014"/>
              <a:gd name="connsiteX4-9" fmla="*/ 0 w 1567809"/>
              <a:gd name="connsiteY4-10" fmla="*/ 854014 h 854014"/>
              <a:gd name="connsiteX5" fmla="*/ 0 w 1567809"/>
              <a:gd name="connsiteY5" fmla="*/ 0 h 854014"/>
              <a:gd name="connsiteX0-11" fmla="*/ 0 w 1567809"/>
              <a:gd name="connsiteY0-12" fmla="*/ 854014 h 854014"/>
              <a:gd name="connsiteX1-13" fmla="*/ 394263 w 1567809"/>
              <a:gd name="connsiteY1-14" fmla="*/ 4093 h 854014"/>
              <a:gd name="connsiteX2-15" fmla="*/ 1567809 w 1567809"/>
              <a:gd name="connsiteY2-16" fmla="*/ 0 h 854014"/>
              <a:gd name="connsiteX3-17" fmla="*/ 1567809 w 1567809"/>
              <a:gd name="connsiteY3-18" fmla="*/ 854014 h 854014"/>
              <a:gd name="connsiteX4-19" fmla="*/ 0 w 1567809"/>
              <a:gd name="connsiteY4-20" fmla="*/ 854014 h 854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7809" h="854014">
                <a:moveTo>
                  <a:pt x="0" y="854014"/>
                </a:moveTo>
                <a:lnTo>
                  <a:pt x="394263" y="4093"/>
                </a:lnTo>
                <a:lnTo>
                  <a:pt x="1567809" y="0"/>
                </a:lnTo>
                <a:lnTo>
                  <a:pt x="1567809" y="854014"/>
                </a:lnTo>
                <a:lnTo>
                  <a:pt x="0" y="85401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矩形 238"/>
          <p:cNvSpPr/>
          <p:nvPr/>
        </p:nvSpPr>
        <p:spPr>
          <a:xfrm rot="1800000">
            <a:off x="1234440" y="3079750"/>
            <a:ext cx="1174750" cy="584200"/>
          </a:xfrm>
          <a:custGeom>
            <a:avLst/>
            <a:gdLst>
              <a:gd name="connsiteX0" fmla="*/ 0 w 1567809"/>
              <a:gd name="connsiteY0" fmla="*/ 0 h 854014"/>
              <a:gd name="connsiteX1" fmla="*/ 1567809 w 1567809"/>
              <a:gd name="connsiteY1" fmla="*/ 0 h 854014"/>
              <a:gd name="connsiteX2" fmla="*/ 1567809 w 1567809"/>
              <a:gd name="connsiteY2" fmla="*/ 854014 h 854014"/>
              <a:gd name="connsiteX3" fmla="*/ 0 w 1567809"/>
              <a:gd name="connsiteY3" fmla="*/ 854014 h 854014"/>
              <a:gd name="connsiteX4" fmla="*/ 0 w 1567809"/>
              <a:gd name="connsiteY4" fmla="*/ 0 h 854014"/>
              <a:gd name="connsiteX0-1" fmla="*/ 0 w 1567809"/>
              <a:gd name="connsiteY0-2" fmla="*/ 0 h 854014"/>
              <a:gd name="connsiteX1-3" fmla="*/ 394263 w 1567809"/>
              <a:gd name="connsiteY1-4" fmla="*/ 4093 h 854014"/>
              <a:gd name="connsiteX2-5" fmla="*/ 1567809 w 1567809"/>
              <a:gd name="connsiteY2-6" fmla="*/ 0 h 854014"/>
              <a:gd name="connsiteX3-7" fmla="*/ 1567809 w 1567809"/>
              <a:gd name="connsiteY3-8" fmla="*/ 854014 h 854014"/>
              <a:gd name="connsiteX4-9" fmla="*/ 0 w 1567809"/>
              <a:gd name="connsiteY4-10" fmla="*/ 854014 h 854014"/>
              <a:gd name="connsiteX5" fmla="*/ 0 w 1567809"/>
              <a:gd name="connsiteY5" fmla="*/ 0 h 854014"/>
              <a:gd name="connsiteX0-11" fmla="*/ 0 w 1567809"/>
              <a:gd name="connsiteY0-12" fmla="*/ 854014 h 854014"/>
              <a:gd name="connsiteX1-13" fmla="*/ 394263 w 1567809"/>
              <a:gd name="connsiteY1-14" fmla="*/ 4093 h 854014"/>
              <a:gd name="connsiteX2-15" fmla="*/ 1567809 w 1567809"/>
              <a:gd name="connsiteY2-16" fmla="*/ 0 h 854014"/>
              <a:gd name="connsiteX3-17" fmla="*/ 1567809 w 1567809"/>
              <a:gd name="connsiteY3-18" fmla="*/ 854014 h 854014"/>
              <a:gd name="connsiteX4-19" fmla="*/ 0 w 1567809"/>
              <a:gd name="connsiteY4-20" fmla="*/ 854014 h 854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7809" h="854014">
                <a:moveTo>
                  <a:pt x="0" y="854014"/>
                </a:moveTo>
                <a:lnTo>
                  <a:pt x="394263" y="4093"/>
                </a:lnTo>
                <a:lnTo>
                  <a:pt x="1567809" y="0"/>
                </a:lnTo>
                <a:lnTo>
                  <a:pt x="1567809" y="854014"/>
                </a:lnTo>
                <a:lnTo>
                  <a:pt x="0" y="85401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995" y="344805"/>
            <a:ext cx="32950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IIS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应用项目配置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9" name="矩形 238"/>
          <p:cNvSpPr/>
          <p:nvPr/>
        </p:nvSpPr>
        <p:spPr>
          <a:xfrm rot="1800000">
            <a:off x="1234440" y="2195830"/>
            <a:ext cx="1174750" cy="584200"/>
          </a:xfrm>
          <a:custGeom>
            <a:avLst/>
            <a:gdLst>
              <a:gd name="connsiteX0" fmla="*/ 0 w 1567809"/>
              <a:gd name="connsiteY0" fmla="*/ 0 h 854014"/>
              <a:gd name="connsiteX1" fmla="*/ 1567809 w 1567809"/>
              <a:gd name="connsiteY1" fmla="*/ 0 h 854014"/>
              <a:gd name="connsiteX2" fmla="*/ 1567809 w 1567809"/>
              <a:gd name="connsiteY2" fmla="*/ 854014 h 854014"/>
              <a:gd name="connsiteX3" fmla="*/ 0 w 1567809"/>
              <a:gd name="connsiteY3" fmla="*/ 854014 h 854014"/>
              <a:gd name="connsiteX4" fmla="*/ 0 w 1567809"/>
              <a:gd name="connsiteY4" fmla="*/ 0 h 854014"/>
              <a:gd name="connsiteX0-1" fmla="*/ 0 w 1567809"/>
              <a:gd name="connsiteY0-2" fmla="*/ 0 h 854014"/>
              <a:gd name="connsiteX1-3" fmla="*/ 394263 w 1567809"/>
              <a:gd name="connsiteY1-4" fmla="*/ 4093 h 854014"/>
              <a:gd name="connsiteX2-5" fmla="*/ 1567809 w 1567809"/>
              <a:gd name="connsiteY2-6" fmla="*/ 0 h 854014"/>
              <a:gd name="connsiteX3-7" fmla="*/ 1567809 w 1567809"/>
              <a:gd name="connsiteY3-8" fmla="*/ 854014 h 854014"/>
              <a:gd name="connsiteX4-9" fmla="*/ 0 w 1567809"/>
              <a:gd name="connsiteY4-10" fmla="*/ 854014 h 854014"/>
              <a:gd name="connsiteX5" fmla="*/ 0 w 1567809"/>
              <a:gd name="connsiteY5" fmla="*/ 0 h 854014"/>
              <a:gd name="connsiteX0-11" fmla="*/ 0 w 1567809"/>
              <a:gd name="connsiteY0-12" fmla="*/ 854014 h 854014"/>
              <a:gd name="connsiteX1-13" fmla="*/ 394263 w 1567809"/>
              <a:gd name="connsiteY1-14" fmla="*/ 4093 h 854014"/>
              <a:gd name="connsiteX2-15" fmla="*/ 1567809 w 1567809"/>
              <a:gd name="connsiteY2-16" fmla="*/ 0 h 854014"/>
              <a:gd name="connsiteX3-17" fmla="*/ 1567809 w 1567809"/>
              <a:gd name="connsiteY3-18" fmla="*/ 854014 h 854014"/>
              <a:gd name="connsiteX4-19" fmla="*/ 0 w 1567809"/>
              <a:gd name="connsiteY4-20" fmla="*/ 854014 h 854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7809" h="854014">
                <a:moveTo>
                  <a:pt x="0" y="854014"/>
                </a:moveTo>
                <a:lnTo>
                  <a:pt x="394263" y="4093"/>
                </a:lnTo>
                <a:lnTo>
                  <a:pt x="1567809" y="0"/>
                </a:lnTo>
                <a:lnTo>
                  <a:pt x="1567809" y="854014"/>
                </a:lnTo>
                <a:lnTo>
                  <a:pt x="0" y="85401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1" name="六边形 220"/>
          <p:cNvSpPr/>
          <p:nvPr/>
        </p:nvSpPr>
        <p:spPr>
          <a:xfrm rot="5400000">
            <a:off x="1137920" y="1998345"/>
            <a:ext cx="659765" cy="56959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923415" y="1998980"/>
            <a:ext cx="2050415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不动产登记系统</a:t>
            </a:r>
            <a:endParaRPr lang="zh-CN" altLang="en-US" sz="1600" b="1" dirty="0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2" name="六边形 221"/>
          <p:cNvSpPr/>
          <p:nvPr/>
        </p:nvSpPr>
        <p:spPr>
          <a:xfrm rot="5400000">
            <a:off x="1137920" y="2893060"/>
            <a:ext cx="659765" cy="56896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30" name="组合 229"/>
          <p:cNvGrpSpPr/>
          <p:nvPr/>
        </p:nvGrpSpPr>
        <p:grpSpPr>
          <a:xfrm>
            <a:off x="1923143" y="2847975"/>
            <a:ext cx="3742811" cy="1413709"/>
            <a:chOff x="7483989" y="2852210"/>
            <a:chExt cx="3742811" cy="1413709"/>
          </a:xfrm>
        </p:grpSpPr>
        <p:sp>
          <p:nvSpPr>
            <p:cNvPr id="231" name="矩形 230"/>
            <p:cNvSpPr/>
            <p:nvPr/>
          </p:nvSpPr>
          <p:spPr>
            <a:xfrm>
              <a:off x="7483989" y="3732519"/>
              <a:ext cx="3742811" cy="5334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  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7483989" y="2852210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查询机接口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23" name="六边形 222"/>
          <p:cNvSpPr/>
          <p:nvPr/>
        </p:nvSpPr>
        <p:spPr>
          <a:xfrm rot="5400000">
            <a:off x="1127760" y="3773805"/>
            <a:ext cx="670560" cy="57912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923143" y="3728295"/>
            <a:ext cx="3742811" cy="1054299"/>
            <a:chOff x="7483989" y="3433235"/>
            <a:chExt cx="3742811" cy="1054299"/>
          </a:xfrm>
        </p:grpSpPr>
        <p:sp>
          <p:nvSpPr>
            <p:cNvPr id="234" name="矩形 233"/>
            <p:cNvSpPr/>
            <p:nvPr/>
          </p:nvSpPr>
          <p:spPr>
            <a:xfrm>
              <a:off x="7483989" y="3732519"/>
              <a:ext cx="3742811" cy="75501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政务服务网、微信公众平台、导航机、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电子签章小程序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      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7483989" y="3433235"/>
              <a:ext cx="2050552" cy="3860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便民系统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68" name="KSO_Shape"/>
          <p:cNvSpPr/>
          <p:nvPr/>
        </p:nvSpPr>
        <p:spPr bwMode="auto">
          <a:xfrm>
            <a:off x="1335405" y="2128520"/>
            <a:ext cx="266065" cy="309880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8" name="KSO_Shape"/>
          <p:cNvSpPr/>
          <p:nvPr/>
        </p:nvSpPr>
        <p:spPr bwMode="auto">
          <a:xfrm>
            <a:off x="1289685" y="3044190"/>
            <a:ext cx="357505" cy="26797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48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KSO_Shape"/>
          <p:cNvSpPr/>
          <p:nvPr/>
        </p:nvSpPr>
        <p:spPr bwMode="auto">
          <a:xfrm>
            <a:off x="1306195" y="3926840"/>
            <a:ext cx="324485" cy="27368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49987" y="1769454"/>
            <a:ext cx="4408487" cy="2329161"/>
            <a:chOff x="874713" y="3674997"/>
            <a:chExt cx="3929516" cy="2364694"/>
          </a:xfrm>
        </p:grpSpPr>
        <p:sp>
          <p:nvSpPr>
            <p:cNvPr id="14" name="矩形 13"/>
            <p:cNvSpPr/>
            <p:nvPr/>
          </p:nvSpPr>
          <p:spPr>
            <a:xfrm>
              <a:off x="874713" y="3789362"/>
              <a:ext cx="3929516" cy="225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lnSpc>
                  <a:spcPct val="160000"/>
                </a:lnSpc>
              </a:pP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、主配置文件：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Web.Config</a:t>
              </a:r>
              <a:endParaRPr lang="zh-CN" altLang="en-US">
                <a:solidFill>
                  <a:schemeClr val="tx1"/>
                </a:solidFill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pPr algn="l">
                <a:lnSpc>
                  <a:spcPct val="160000"/>
                </a:lnSpc>
              </a:pP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、其他配置文件：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*.Config</a:t>
              </a:r>
              <a:endParaRPr lang="zh-CN" altLang="en-US">
                <a:solidFill>
                  <a:schemeClr val="tx1"/>
                </a:solidFill>
                <a:latin typeface="+mn-ea"/>
                <a:cs typeface="+mn-ea"/>
                <a:sym typeface="微软雅黑 Light" panose="020B0502040204020203" pitchFamily="34" charset="-122"/>
              </a:endParaRPr>
            </a:p>
            <a:p>
              <a:pPr algn="l">
                <a:lnSpc>
                  <a:spcPct val="160000"/>
                </a:lnSpc>
              </a:pP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、其他配置文件</a:t>
              </a:r>
              <a:r>
                <a:rPr lang="en-US" altLang="zh-CN">
                  <a:solidFill>
                    <a:schemeClr val="tx1"/>
                  </a:solidFill>
                  <a:latin typeface="+mn-ea"/>
                  <a:cs typeface="+mn-ea"/>
                  <a:sym typeface="微软雅黑 Light" panose="020B0502040204020203" pitchFamily="34" charset="-122"/>
                </a:rPr>
                <a:t>xml</a:t>
              </a:r>
              <a:endParaRPr lang="en-US" altLang="zh-CN">
                <a:solidFill>
                  <a:schemeClr val="tx1"/>
                </a:solidFill>
                <a:latin typeface="+mn-ea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74713" y="3674997"/>
              <a:ext cx="3929516" cy="174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ldLvl="0" animBg="1"/>
      <p:bldP spid="221" grpId="0" bldLvl="0" animBg="1"/>
      <p:bldP spid="222" grpId="0" bldLvl="0" animBg="1"/>
      <p:bldP spid="223" grpId="0" bldLvl="0" animBg="1"/>
      <p:bldP spid="2" grpId="0" bldLvl="0" animBg="1"/>
      <p:bldP spid="3" grpId="0" bldLvl="0" animBg="1"/>
    </p:bldLst>
  </p:timing>
</p:sld>
</file>

<file path=ppt/tags/tag1.xml><?xml version="1.0" encoding="utf-8"?>
<p:tagLst xmlns:p="http://schemas.openxmlformats.org/presentationml/2006/main">
  <p:tag name="ISPRING_PRESENTATION_TITLE" val="蓝绿色简约长阴影商务计划PPT模板"/>
</p:tagLst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B048"/>
      </a:accent1>
      <a:accent2>
        <a:srgbClr val="2576B5"/>
      </a:accent2>
      <a:accent3>
        <a:srgbClr val="1D2E4B"/>
      </a:accent3>
      <a:accent4>
        <a:srgbClr val="364D7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584</Words>
  <Application>WPS 演示</Application>
  <PresentationFormat>宽屏</PresentationFormat>
  <Paragraphs>111</Paragraphs>
  <Slides>16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 Light</vt:lpstr>
      <vt:lpstr>微软雅黑</vt:lpstr>
      <vt:lpstr>等线</vt:lpstr>
      <vt:lpstr>Calibri</vt:lpstr>
      <vt:lpstr>Arial Unicode MS</vt:lpstr>
      <vt:lpstr>第一PPT，www.1ppt.com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彩色简洁</dc:title>
  <dc:creator>第一PPT</dc:creator>
  <cp:keywords>www.1ppt.com</cp:keywords>
  <dc:description>www.1ppt.com</dc:description>
  <cp:lastModifiedBy>文伟</cp:lastModifiedBy>
  <cp:revision>247</cp:revision>
  <dcterms:created xsi:type="dcterms:W3CDTF">2017-07-25T12:12:00Z</dcterms:created>
  <dcterms:modified xsi:type="dcterms:W3CDTF">2021-03-04T09:23:21Z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