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2844483/article/details/7025439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0" y="-3479"/>
            <a:ext cx="3413332" cy="552159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rgbClr val="000099"/>
                </a:solidFill>
              </a:rPr>
              <a:t>融云消息实时更新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16632"/>
            <a:ext cx="4067944" cy="288032"/>
          </a:xfrm>
        </p:spPr>
        <p:txBody>
          <a:bodyPr>
            <a:normAutofit/>
          </a:bodyPr>
          <a:lstStyle/>
          <a:p>
            <a:pPr algn="l"/>
            <a:r>
              <a:rPr lang="en-US" altLang="zh-CN" sz="1200" dirty="0">
                <a:hlinkClick r:id="rId2"/>
              </a:rPr>
              <a:t>https://blog.csdn.net/qq_22844483/article/details/70254395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66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融云消息实时更新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融云消息实时更新</dc:title>
  <dc:creator>Administrator</dc:creator>
  <cp:lastModifiedBy>win10</cp:lastModifiedBy>
  <cp:revision>1</cp:revision>
  <dcterms:created xsi:type="dcterms:W3CDTF">2019-07-22T02:53:43Z</dcterms:created>
  <dcterms:modified xsi:type="dcterms:W3CDTF">2019-07-22T10:07:04Z</dcterms:modified>
</cp:coreProperties>
</file>