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292" r:id="rId3"/>
    <p:sldId id="291" r:id="rId4"/>
    <p:sldId id="294" r:id="rId5"/>
    <p:sldId id="295" r:id="rId6"/>
    <p:sldId id="296" r:id="rId7"/>
    <p:sldId id="297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2607" autoAdjust="0"/>
  </p:normalViewPr>
  <p:slideViewPr>
    <p:cSldViewPr snapToGrid="0">
      <p:cViewPr varScale="1">
        <p:scale>
          <a:sx n="51" d="100"/>
          <a:sy n="51" d="100"/>
        </p:scale>
        <p:origin x="4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5AFE-629F-42AC-91C3-B1F91D0D5123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B18FC-79A0-4B45-96FF-9C7A004E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5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我是备注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B18FC-79A0-4B45-96FF-9C7A004E38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2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65697" y="1519135"/>
            <a:ext cx="22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CSS </a:t>
            </a:r>
            <a:r>
              <a:rPr lang="en-US" altLang="zh-CN" sz="3600" b="1" dirty="0">
                <a:solidFill>
                  <a:schemeClr val="bg1"/>
                </a:solidFill>
              </a:rPr>
              <a:t>Sprites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什么是</a:t>
            </a:r>
            <a:r>
              <a:rPr lang="en-US" altLang="zh-CN" b="1" dirty="0">
                <a:solidFill>
                  <a:schemeClr val="bg1"/>
                </a:solidFill>
              </a:rPr>
              <a:t>CSS </a:t>
            </a:r>
            <a:r>
              <a:rPr lang="en-US" altLang="zh-CN" b="1" dirty="0" smtClean="0">
                <a:solidFill>
                  <a:schemeClr val="bg1"/>
                </a:solidFill>
              </a:rPr>
              <a:t>Sprites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b="1" dirty="0" smtClean="0">
                <a:solidFill>
                  <a:schemeClr val="bg1"/>
                </a:solidFill>
              </a:rPr>
              <a:t>CSS Sprites</a:t>
            </a:r>
            <a:r>
              <a:rPr lang="zh-CN" altLang="en-US" b="1" dirty="0" smtClean="0">
                <a:solidFill>
                  <a:schemeClr val="bg1"/>
                </a:solidFill>
              </a:rPr>
              <a:t>的优势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b="1" dirty="0">
                <a:solidFill>
                  <a:schemeClr val="bg1"/>
                </a:solidFill>
              </a:rPr>
              <a:t>CSS </a:t>
            </a:r>
            <a:r>
              <a:rPr lang="en-US" altLang="zh-CN" b="1" dirty="0" smtClean="0">
                <a:solidFill>
                  <a:schemeClr val="bg1"/>
                </a:solidFill>
              </a:rPr>
              <a:t>Sprites</a:t>
            </a:r>
            <a:r>
              <a:rPr lang="zh-CN" altLang="en-US" b="1" dirty="0" smtClean="0">
                <a:solidFill>
                  <a:schemeClr val="bg1"/>
                </a:solidFill>
              </a:rPr>
              <a:t>的实现原理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滑动门技术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4525225" cy="52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CSS Sprites</a:t>
            </a:r>
            <a:r>
              <a:rPr lang="en-US" altLang="zh-CN" sz="2800" b="1" dirty="0">
                <a:solidFill>
                  <a:schemeClr val="bg1"/>
                </a:solidFill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</a:rPr>
              <a:t>图片整合技术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2156444"/>
            <a:ext cx="109918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将导航背景图片，按钮背景图片等有规则的合并成一张背景图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即将多张图片合为一张整图，然后用</a:t>
            </a:r>
            <a:r>
              <a:rPr lang="en-US" altLang="zh-CN" sz="2400" dirty="0">
                <a:solidFill>
                  <a:schemeClr val="bg1"/>
                </a:solidFill>
              </a:rPr>
              <a:t>background-position</a:t>
            </a:r>
            <a:r>
              <a:rPr lang="zh-CN" altLang="en-US" sz="2400" dirty="0">
                <a:solidFill>
                  <a:schemeClr val="bg1"/>
                </a:solidFill>
              </a:rPr>
              <a:t>来实现背景图片的定位的技术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427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 Sprites(</a:t>
            </a:r>
            <a:r>
              <a:rPr lang="zh-CN" altLang="en-US" sz="2800" b="1" dirty="0">
                <a:solidFill>
                  <a:schemeClr val="bg1"/>
                </a:solidFill>
              </a:rPr>
              <a:t>图片整合技术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1632859"/>
            <a:ext cx="10926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优势：通过整合图片，减少对服务器的请求数量，减少图片的体积从而加快页面加载速度 ，</a:t>
            </a:r>
          </a:p>
        </p:txBody>
      </p:sp>
      <p:pic>
        <p:nvPicPr>
          <p:cNvPr id="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87"/>
          <a:stretch>
            <a:fillRect/>
          </a:stretch>
        </p:blipFill>
        <p:spPr bwMode="auto">
          <a:xfrm>
            <a:off x="776566" y="2937419"/>
            <a:ext cx="45339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0"/>
          <a:stretch>
            <a:fillRect/>
          </a:stretch>
        </p:blipFill>
        <p:spPr bwMode="auto">
          <a:xfrm>
            <a:off x="6557141" y="4050187"/>
            <a:ext cx="45339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8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9"/>
            <a:ext cx="445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 Sprites(</a:t>
            </a:r>
            <a:r>
              <a:rPr lang="zh-CN" altLang="en-US" sz="2800" b="1" dirty="0">
                <a:solidFill>
                  <a:schemeClr val="bg1"/>
                </a:solidFill>
              </a:rPr>
              <a:t>图片整合技术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3" y="1891863"/>
            <a:ext cx="8107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实现方法：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首先将小图片整合到一张大的图片</a:t>
            </a:r>
            <a:r>
              <a:rPr lang="zh-CN" altLang="en-US" sz="2400" dirty="0" smtClean="0">
                <a:solidFill>
                  <a:schemeClr val="bg1"/>
                </a:solidFill>
              </a:rPr>
              <a:t>上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然后根据具体图标在大图上的位置，</a:t>
            </a:r>
            <a:r>
              <a:rPr lang="zh-CN" altLang="en-US" sz="2400" dirty="0" smtClean="0">
                <a:solidFill>
                  <a:schemeClr val="bg1"/>
                </a:solidFill>
              </a:rPr>
              <a:t>给背景</a:t>
            </a:r>
            <a:r>
              <a:rPr lang="zh-CN" altLang="en-US" sz="2400" dirty="0">
                <a:solidFill>
                  <a:schemeClr val="bg1"/>
                </a:solidFill>
              </a:rPr>
              <a:t>定位。</a:t>
            </a:r>
            <a:r>
              <a:rPr lang="en-US" altLang="zh-CN" sz="2400" dirty="0">
                <a:solidFill>
                  <a:schemeClr val="bg1"/>
                </a:solidFill>
              </a:rPr>
              <a:t>background-position:-8px -95px; </a:t>
            </a:r>
          </a:p>
        </p:txBody>
      </p:sp>
    </p:spTree>
    <p:extLst>
      <p:ext uri="{BB962C8B-B14F-4D97-AF65-F5344CB8AC3E}">
        <p14:creationId xmlns:p14="http://schemas.microsoft.com/office/powerpoint/2010/main" val="11558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386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滑动</a:t>
            </a:r>
            <a:r>
              <a:rPr lang="zh-CN" altLang="en-US" sz="2800" b="1" dirty="0">
                <a:solidFill>
                  <a:schemeClr val="bg1"/>
                </a:solidFill>
              </a:rPr>
              <a:t>门技术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2026622"/>
            <a:ext cx="11360739" cy="497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通过滑动门技术，可以使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设计出来的导航菜单兼具传统布局的图像效果与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布局的高效扩展性。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什么是滑动门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是一个形象的称呼，它利用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背景图像可层叠性，并允许彼此之上进行滑动来创造一些特殊动态效果。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实现原理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滑动门技术主要用于制作宽或高度自适的效果中，它本身就利用了滑动窗户的原理，两扇窗户完全展开那么宽度就宽，如果两扇重叠的话那么就窄，利用这个原理我们就可以通过两张背景图做为两扇窗户，通过背景图片的重叠展开过程实现宽或高的自适应效果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437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386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清除浮动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6382" y="1891863"/>
            <a:ext cx="1136073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 err="1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clear:left</a:t>
            </a:r>
            <a:r>
              <a:rPr lang="en-US" altLang="zh-CN" sz="3200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/right/both;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left    </a:t>
            </a:r>
            <a:r>
              <a:rPr lang="zh-CN" altLang="en-US" sz="2800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清除左浮动</a:t>
            </a:r>
            <a:endParaRPr lang="en-US" altLang="zh-CN" sz="28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right   </a:t>
            </a:r>
            <a:r>
              <a:rPr lang="zh-CN" altLang="en-US" sz="2800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清除右浮动</a:t>
            </a:r>
            <a:endParaRPr lang="en-US" altLang="zh-CN" sz="28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both    </a:t>
            </a:r>
            <a:r>
              <a:rPr lang="zh-CN" altLang="en-US" sz="2800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清除两边浮动</a:t>
            </a:r>
            <a:endParaRPr lang="zh-CN" altLang="en-US" sz="28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8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316</Words>
  <Application>Microsoft Office PowerPoint</Application>
  <PresentationFormat>宽屏</PresentationFormat>
  <Paragraphs>43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Simsun</vt:lpstr>
      <vt:lpstr>宋体</vt:lpstr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SkyUser</cp:lastModifiedBy>
  <cp:revision>74</cp:revision>
  <dcterms:created xsi:type="dcterms:W3CDTF">2015-08-05T01:47:03Z</dcterms:created>
  <dcterms:modified xsi:type="dcterms:W3CDTF">2018-04-23T03:01:56Z</dcterms:modified>
</cp:coreProperties>
</file>