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84" autoAdjust="0"/>
  </p:normalViewPr>
  <p:slideViewPr>
    <p:cSldViewPr snapToGrid="0">
      <p:cViewPr varScale="1">
        <p:scale>
          <a:sx n="54" d="100"/>
          <a:sy n="54" d="100"/>
        </p:scale>
        <p:origin x="4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C1EE4-514E-4DB6-B259-F26B59AE8632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C819F-C426-4952-8AA1-F06E42EB2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20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9A84-8D95-45B6-87D3-D70CF854BE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9D7D-9047-4EFF-86DC-86F9AF52C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55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9A84-8D95-45B6-87D3-D70CF854BE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9D7D-9047-4EFF-86DC-86F9AF52C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89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9A84-8D95-45B6-87D3-D70CF854BE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9D7D-9047-4EFF-86DC-86F9AF52C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9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9A84-8D95-45B6-87D3-D70CF854BE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9D7D-9047-4EFF-86DC-86F9AF52C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1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9A84-8D95-45B6-87D3-D70CF854BE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9D7D-9047-4EFF-86DC-86F9AF52C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35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9A84-8D95-45B6-87D3-D70CF854BE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9D7D-9047-4EFF-86DC-86F9AF52C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9A84-8D95-45B6-87D3-D70CF854BE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9D7D-9047-4EFF-86DC-86F9AF52C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17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9A84-8D95-45B6-87D3-D70CF854BE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9D7D-9047-4EFF-86DC-86F9AF52C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08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9A84-8D95-45B6-87D3-D70CF854BE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9D7D-9047-4EFF-86DC-86F9AF52C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7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9A84-8D95-45B6-87D3-D70CF854BE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9D7D-9047-4EFF-86DC-86F9AF52C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00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9A84-8D95-45B6-87D3-D70CF854BE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9D7D-9047-4EFF-86DC-86F9AF52C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1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C9A84-8D95-45B6-87D3-D70CF854BE4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59D7D-9047-4EFF-86DC-86F9AF52C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62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407368" y="4293096"/>
            <a:ext cx="1010341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dirty="0">
                <a:solidFill>
                  <a:srgbClr val="FF682F"/>
                </a:solidFill>
                <a:latin typeface="微软雅黑" pitchFamily="2" charset="-122"/>
                <a:ea typeface="微软雅黑" pitchFamily="2" charset="-122"/>
              </a:rPr>
              <a:t>移动前端开发（</a:t>
            </a:r>
            <a:r>
              <a:rPr lang="en-US" sz="4800" dirty="0">
                <a:solidFill>
                  <a:srgbClr val="FF682F"/>
                </a:solidFill>
                <a:latin typeface="微软雅黑" pitchFamily="2" charset="-122"/>
                <a:ea typeface="微软雅黑" pitchFamily="2" charset="-122"/>
              </a:rPr>
              <a:t>HTML5</a:t>
            </a:r>
            <a:r>
              <a:rPr lang="zh-CN" altLang="en-US" sz="4800" dirty="0" smtClean="0">
                <a:solidFill>
                  <a:srgbClr val="FF682F"/>
                </a:solidFill>
                <a:latin typeface="微软雅黑" pitchFamily="2" charset="-122"/>
                <a:ea typeface="微软雅黑" pitchFamily="2" charset="-122"/>
              </a:rPr>
              <a:t>）</a:t>
            </a:r>
            <a:endParaRPr lang="en-US" altLang="zh-CN" sz="4800" dirty="0" smtClean="0">
              <a:solidFill>
                <a:srgbClr val="FF682F"/>
              </a:solidFill>
              <a:latin typeface="微软雅黑" pitchFamily="2" charset="-122"/>
              <a:ea typeface="微软雅黑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4800" dirty="0">
              <a:solidFill>
                <a:srgbClr val="FF682F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368" y="5447258"/>
            <a:ext cx="1545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Css</a:t>
            </a:r>
            <a:r>
              <a:rPr lang="zh-CN" altLang="en-US" sz="3200" dirty="0" smtClean="0">
                <a:solidFill>
                  <a:schemeClr val="bg1"/>
                </a:solidFill>
              </a:rPr>
              <a:t>继承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3734" y="792178"/>
            <a:ext cx="5585988" cy="55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95194" y="5380672"/>
            <a:ext cx="92647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文档树和家族树类似，也有祖先、后代、父亲、孩子和兄弟^_^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那么CSS样式表继承指的是，特定的CSS属性向下传递到子孙元素。</a:t>
            </a:r>
          </a:p>
        </p:txBody>
      </p:sp>
      <p:sp>
        <p:nvSpPr>
          <p:cNvPr id="3" name="矩形 2"/>
          <p:cNvSpPr/>
          <p:nvPr/>
        </p:nvSpPr>
        <p:spPr>
          <a:xfrm>
            <a:off x="4811081" y="883642"/>
            <a:ext cx="189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什么是css 继承？</a:t>
            </a:r>
          </a:p>
        </p:txBody>
      </p:sp>
      <p:sp>
        <p:nvSpPr>
          <p:cNvPr id="5" name="矩形 4"/>
          <p:cNvSpPr/>
          <p:nvPr/>
        </p:nvSpPr>
        <p:spPr>
          <a:xfrm>
            <a:off x="994372" y="1992259"/>
            <a:ext cx="9572531" cy="370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要想了解css样式表的继承，我们先从文档树（HTML DOM）开始。文档树由HTML元素组成。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852" y="2528846"/>
            <a:ext cx="56197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5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0725" y="937374"/>
            <a:ext cx="53174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下面举个例子，有如下html代码片段：</a:t>
            </a:r>
          </a:p>
          <a:p>
            <a:endParaRPr lang="zh-CN" altLang="en-US" dirty="0"/>
          </a:p>
          <a:p>
            <a:r>
              <a:rPr lang="zh-CN" altLang="en-US" dirty="0"/>
              <a:t>    &lt;p&gt;</a:t>
            </a:r>
          </a:p>
          <a:p>
            <a:r>
              <a:rPr lang="zh-CN" altLang="en-US" dirty="0"/>
              <a:t>    CSS样式表&lt;em&gt;继承特性&lt;/em&gt;的演示代码</a:t>
            </a:r>
          </a:p>
          <a:p>
            <a:r>
              <a:rPr lang="zh-CN" altLang="en-US" dirty="0"/>
              <a:t>    &lt;/p&gt;</a:t>
            </a:r>
          </a:p>
          <a:p>
            <a:endParaRPr lang="zh-CN" altLang="en-US" dirty="0"/>
          </a:p>
          <a:p>
            <a:r>
              <a:rPr lang="zh-CN" altLang="en-US" dirty="0"/>
              <a:t>需要注意的是em是包含在p之内的。</a:t>
            </a:r>
          </a:p>
          <a:p>
            <a:endParaRPr lang="zh-CN" altLang="en-US" dirty="0"/>
          </a:p>
          <a:p>
            <a:r>
              <a:rPr lang="zh-CN" altLang="en-US" dirty="0"/>
              <a:t>当我们指定p的css样式时，看看em会有什么变化呢？</a:t>
            </a:r>
          </a:p>
          <a:p>
            <a:endParaRPr lang="zh-CN" altLang="en-US" dirty="0"/>
          </a:p>
          <a:p>
            <a:r>
              <a:rPr lang="zh-CN" altLang="en-US" dirty="0"/>
              <a:t>    &lt;style&gt;</a:t>
            </a:r>
          </a:p>
          <a:p>
            <a:r>
              <a:rPr lang="zh-CN" altLang="en-US" dirty="0"/>
              <a:t>    p { color:red; }</a:t>
            </a:r>
          </a:p>
          <a:p>
            <a:r>
              <a:rPr lang="zh-CN" altLang="en-US" dirty="0"/>
              <a:t>    &lt;/style&gt;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615" y="835914"/>
            <a:ext cx="4391025" cy="3009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62" y="4810801"/>
            <a:ext cx="3238500" cy="4095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0725" y="5400484"/>
            <a:ext cx="109709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在浏览器中</a:t>
            </a:r>
            <a:r>
              <a:rPr lang="en-US" altLang="zh-CN" dirty="0"/>
              <a:t>p </a:t>
            </a:r>
            <a:r>
              <a:rPr lang="zh-CN" altLang="en-US" dirty="0"/>
              <a:t>和 </a:t>
            </a:r>
            <a:r>
              <a:rPr lang="en-US" altLang="zh-CN" dirty="0" err="1"/>
              <a:t>em</a:t>
            </a:r>
            <a:r>
              <a:rPr lang="en-US" altLang="zh-CN" dirty="0"/>
              <a:t> </a:t>
            </a:r>
            <a:r>
              <a:rPr lang="zh-CN" altLang="en-US" dirty="0"/>
              <a:t>字体同时变红。我们并没有指定</a:t>
            </a:r>
            <a:r>
              <a:rPr lang="en-US" altLang="zh-CN" dirty="0" err="1"/>
              <a:t>em</a:t>
            </a:r>
            <a:r>
              <a:rPr lang="zh-CN" altLang="en-US" dirty="0"/>
              <a:t>的样式，但</a:t>
            </a:r>
            <a:r>
              <a:rPr lang="en-US" altLang="zh-CN" dirty="0" err="1"/>
              <a:t>em</a:t>
            </a:r>
            <a:r>
              <a:rPr lang="zh-CN" altLang="en-US" dirty="0"/>
              <a:t>继承了它的父亲元素</a:t>
            </a:r>
            <a:r>
              <a:rPr lang="en-US" altLang="zh-CN" dirty="0"/>
              <a:t>p</a:t>
            </a:r>
            <a:r>
              <a:rPr lang="zh-CN" altLang="en-US" dirty="0"/>
              <a:t>的样式特性。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其实</a:t>
            </a:r>
            <a:r>
              <a:rPr lang="zh-CN" altLang="en-US" dirty="0"/>
              <a:t>，这就是继承。在不知不觉中影响这我们的代码（想像一下如果没有</a:t>
            </a:r>
            <a:r>
              <a:rPr lang="zh-CN" altLang="en-US" b="1" dirty="0"/>
              <a:t>继承特性</a:t>
            </a:r>
            <a:r>
              <a:rPr lang="zh-CN" altLang="en-US" dirty="0"/>
              <a:t>，你就需要为每一个元素定义颜色属性，这是多么痛苦的一件</a:t>
            </a:r>
            <a:r>
              <a:rPr lang="zh-CN" altLang="en-US" dirty="0" smtClean="0"/>
              <a:t>事情）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532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0872" y="980408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当然也不是所有的css属性都会被子类继承，例如border属性。继续利用上面的一段代码。我们为p元素添加border属性</a:t>
            </a:r>
          </a:p>
          <a:p>
            <a:endParaRPr lang="zh-CN" altLang="en-US" dirty="0"/>
          </a:p>
          <a:p>
            <a:r>
              <a:rPr lang="zh-CN" altLang="en-US" dirty="0" smtClean="0"/>
              <a:t> p </a:t>
            </a:r>
            <a:r>
              <a:rPr lang="zh-CN" altLang="en-US" dirty="0"/>
              <a:t>{ border: 1px solid red; }</a:t>
            </a:r>
          </a:p>
        </p:txBody>
      </p:sp>
      <p:sp>
        <p:nvSpPr>
          <p:cNvPr id="4" name="矩形 3"/>
          <p:cNvSpPr/>
          <p:nvPr/>
        </p:nvSpPr>
        <p:spPr>
          <a:xfrm>
            <a:off x="880872" y="2823710"/>
            <a:ext cx="3090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</a:t>
            </a:r>
            <a:r>
              <a:rPr lang="zh-CN" altLang="en-US" dirty="0"/>
              <a:t>的</a:t>
            </a:r>
            <a:r>
              <a:rPr lang="en-US" altLang="zh-CN" dirty="0"/>
              <a:t>border</a:t>
            </a:r>
            <a:r>
              <a:rPr lang="zh-CN" altLang="en-US" dirty="0"/>
              <a:t>属性没有被</a:t>
            </a:r>
            <a:r>
              <a:rPr lang="en-US" altLang="zh-CN" dirty="0" err="1"/>
              <a:t>em</a:t>
            </a:r>
            <a:r>
              <a:rPr lang="zh-CN" altLang="en-US" dirty="0"/>
              <a:t>继承</a:t>
            </a:r>
          </a:p>
        </p:txBody>
      </p:sp>
      <p:sp>
        <p:nvSpPr>
          <p:cNvPr id="5" name="矩形 4"/>
          <p:cNvSpPr/>
          <p:nvPr/>
        </p:nvSpPr>
        <p:spPr>
          <a:xfrm>
            <a:off x="5032248" y="2457736"/>
            <a:ext cx="69646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    azimuth, border-collapse, border-spacing,</a:t>
            </a:r>
          </a:p>
          <a:p>
            <a:r>
              <a:rPr lang="zh-CN" altLang="en-US" dirty="0"/>
              <a:t>    caption-side, color, cursor, direction, elevation,</a:t>
            </a:r>
          </a:p>
          <a:p>
            <a:r>
              <a:rPr lang="zh-CN" altLang="en-US" dirty="0"/>
              <a:t>    empty-cells, font-family, font-size, font-style,</a:t>
            </a:r>
          </a:p>
          <a:p>
            <a:r>
              <a:rPr lang="zh-CN" altLang="en-US" dirty="0"/>
              <a:t>    font-variant, font-weight, font, letter-spacing,</a:t>
            </a:r>
          </a:p>
          <a:p>
            <a:r>
              <a:rPr lang="zh-CN" altLang="en-US" dirty="0"/>
              <a:t>    line-height, list-style-image, list-style-position,</a:t>
            </a:r>
          </a:p>
          <a:p>
            <a:r>
              <a:rPr lang="zh-CN" altLang="en-US" dirty="0"/>
              <a:t>    list-style-type, list-style, orphans, pitch-range,</a:t>
            </a:r>
          </a:p>
          <a:p>
            <a:r>
              <a:rPr lang="zh-CN" altLang="en-US" dirty="0"/>
              <a:t>    pitch, quotes, richness, speak-header, speaknumeral,</a:t>
            </a:r>
          </a:p>
          <a:p>
            <a:r>
              <a:rPr lang="zh-CN" altLang="en-US" dirty="0"/>
              <a:t>    speak-punctuation, speak, speechrate,</a:t>
            </a:r>
          </a:p>
          <a:p>
            <a:r>
              <a:rPr lang="zh-CN" altLang="en-US" dirty="0"/>
              <a:t>    stress, text-align, text-indent, texttransform,</a:t>
            </a:r>
          </a:p>
          <a:p>
            <a:r>
              <a:rPr lang="zh-CN" altLang="en-US" dirty="0"/>
              <a:t>    visibility, voice-family, volume, whitespace,</a:t>
            </a:r>
          </a:p>
          <a:p>
            <a:r>
              <a:rPr lang="zh-CN" altLang="en-US" dirty="0"/>
              <a:t>    widows, word-spacing</a:t>
            </a:r>
          </a:p>
          <a:p>
            <a:endParaRPr lang="zh-CN" altLang="en-US" dirty="0"/>
          </a:p>
          <a:p>
            <a:r>
              <a:rPr lang="zh-CN" altLang="en-US" dirty="0" smtClean="0"/>
              <a:t>    这么多</a:t>
            </a:r>
            <a:r>
              <a:rPr lang="zh-CN" altLang="en-US" dirty="0"/>
              <a:t>？！怎么记得住呢？别急，我们来理一理这些属性。</a:t>
            </a:r>
          </a:p>
        </p:txBody>
      </p:sp>
      <p:sp>
        <p:nvSpPr>
          <p:cNvPr id="6" name="矩形 5"/>
          <p:cNvSpPr/>
          <p:nvPr/>
        </p:nvSpPr>
        <p:spPr>
          <a:xfrm>
            <a:off x="880872" y="3534014"/>
            <a:ext cx="376428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那么，哪些属性是可以继承的呢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2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52" y="1027176"/>
            <a:ext cx="5257800" cy="3505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173" y="1027176"/>
            <a:ext cx="5057775" cy="35909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7052" y="5113496"/>
            <a:ext cx="10770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还有一个属性比较重要，</a:t>
            </a:r>
            <a:r>
              <a:rPr lang="en-US" altLang="zh-CN" dirty="0">
                <a:solidFill>
                  <a:srgbClr val="FF0000"/>
                </a:solidFill>
              </a:rPr>
              <a:t>color</a:t>
            </a:r>
            <a:r>
              <a:rPr lang="zh-CN" altLang="en-US" dirty="0"/>
              <a:t>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值得一说的是</a:t>
            </a:r>
            <a:r>
              <a:rPr lang="en-US" altLang="zh-CN" b="1" dirty="0"/>
              <a:t>font-size</a:t>
            </a:r>
            <a:r>
              <a:rPr lang="zh-CN" altLang="en-US" dirty="0"/>
              <a:t>。很显然</a:t>
            </a:r>
            <a:r>
              <a:rPr lang="en-US" altLang="zh-CN" dirty="0"/>
              <a:t>font-size</a:t>
            </a:r>
            <a:r>
              <a:rPr lang="zh-CN" altLang="en-US" dirty="0"/>
              <a:t>是可以被继承的。但是它的方式有一些特别。</a:t>
            </a:r>
            <a:r>
              <a:rPr lang="en-US" altLang="zh-CN" dirty="0"/>
              <a:t>Font-size</a:t>
            </a:r>
            <a:r>
              <a:rPr lang="zh-CN" altLang="en-US" dirty="0"/>
              <a:t>的子类继承的不是</a:t>
            </a:r>
            <a:r>
              <a:rPr lang="zh-CN" altLang="en-US" b="1" dirty="0"/>
              <a:t>实际值</a:t>
            </a:r>
            <a:r>
              <a:rPr lang="zh-CN" altLang="en-US" dirty="0"/>
              <a:t>，而是</a:t>
            </a:r>
            <a:r>
              <a:rPr lang="zh-CN" altLang="en-US" b="1" dirty="0"/>
              <a:t>计算后的值</a:t>
            </a:r>
            <a:r>
              <a:rPr lang="zh-CN" altLang="en-US" dirty="0" smtClean="0"/>
              <a:t>。（参考</a:t>
            </a:r>
            <a:r>
              <a:rPr lang="en-US" altLang="zh-CN" dirty="0" smtClean="0"/>
              <a:t>rem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em</a:t>
            </a:r>
            <a:r>
              <a:rPr lang="zh-CN" altLang="en-US" dirty="0" smtClean="0"/>
              <a:t>的区别）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25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507</Words>
  <Application>Microsoft Office PowerPoint</Application>
  <PresentationFormat>宽屏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BFC(Block Formatting Context)</dc:title>
  <dc:creator>SkyUser</dc:creator>
  <cp:lastModifiedBy>SkyUser</cp:lastModifiedBy>
  <cp:revision>14</cp:revision>
  <dcterms:created xsi:type="dcterms:W3CDTF">2016-10-25T03:59:13Z</dcterms:created>
  <dcterms:modified xsi:type="dcterms:W3CDTF">2018-03-28T03:42:29Z</dcterms:modified>
</cp:coreProperties>
</file>