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292" r:id="rId3"/>
    <p:sldId id="291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9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0" autoAdjust="0"/>
    <p:restoredTop sz="92607" autoAdjust="0"/>
  </p:normalViewPr>
  <p:slideViewPr>
    <p:cSldViewPr snapToGrid="0">
      <p:cViewPr varScale="1">
        <p:scale>
          <a:sx n="89" d="100"/>
          <a:sy n="89" d="100"/>
        </p:scale>
        <p:origin x="22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8484C-3A3C-4589-8092-C56D39D6F1F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63C50-608D-49CE-A325-6B51764A7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7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8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说明文本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5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Style/Examples/007/units.en.html" TargetMode="External"/><Relationship Id="rId7" Type="http://schemas.openxmlformats.org/officeDocument/2006/relationships/hyperlink" Target="http://kyleschaeffer.com/best-practices/css-font-size-em-vs-px-vs-pt-v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s-discuss.incutio.com/wiki/Using_Percent" TargetMode="External"/><Relationship Id="rId5" Type="http://schemas.openxmlformats.org/officeDocument/2006/relationships/hyperlink" Target="http://jontangerine.com/log/2007/09/the-incredible-em-and-elastic-layouts-with-css" TargetMode="External"/><Relationship Id="rId4" Type="http://schemas.openxmlformats.org/officeDocument/2006/relationships/hyperlink" Target="http://inamidst.com/stuff/notes/cs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values/#rem-un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95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rem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单位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2" y="1891863"/>
            <a:ext cx="9344025" cy="2428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6800"/>
            <a:ext cx="121443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双击，添加标题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双击，添加标题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双击，添加标题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双击，添加标题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单位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6382" y="1949727"/>
            <a:ext cx="105737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中使用什么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单位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来定义页面的字体大小，至今天为止都还在激烈的争论着，有人说</a:t>
            </a: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PX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做为单位好，有人说</a:t>
            </a: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EM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优点多，还有人在说</a:t>
            </a:r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百分比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方便，以至于出现了</a:t>
            </a: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CSS Font-Size: </a:t>
            </a:r>
            <a:r>
              <a:rPr lang="en-US" altLang="zh-CN" sz="3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em</a:t>
            </a: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 vs. </a:t>
            </a:r>
            <a:r>
              <a:rPr lang="en-US" altLang="zh-CN" sz="3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px</a:t>
            </a: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 vs. </a:t>
            </a:r>
            <a:r>
              <a:rPr lang="en-US" altLang="zh-CN" sz="32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pt</a:t>
            </a: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 vs. percent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这样的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PK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大局。不幸的是，仍然有不同的利弊，使各种技术都不太理想，但又无法不去用。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单位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418897"/>
            <a:ext cx="1007703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在详细介绍</a:t>
            </a:r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rem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之前，我们先一起来回顾一下我们常用的两种记量单位，也是备受争论的两个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382" y="2622705"/>
            <a:ext cx="100617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PX</a:t>
            </a:r>
            <a:r>
              <a:rPr lang="zh-CN" altLang="en-US" b="1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为单位</a:t>
            </a:r>
          </a:p>
          <a:p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页面初期制作中，我们都是使用“</a:t>
            </a:r>
            <a:r>
              <a:rPr lang="en-US" altLang="zh-CN" b="0" i="0" dirty="0" err="1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px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来设置我们的文本，因为他比较稳定和精确。但是这种方法存在一个问题，当用户在浏览器中浏览我们制作的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页面时，他改变了浏览器的字体大小，这时会使用我们的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页面布局被打破。这样对于那些关心自己网站可用性的用户来说，就是一个大问题了。因此，这时就提出了使用“</a:t>
            </a:r>
            <a:r>
              <a:rPr lang="en-US" altLang="zh-CN" b="0" i="0" dirty="0" err="1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来定义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页面的字体。</a:t>
            </a:r>
            <a:endParaRPr lang="zh-CN" altLang="en-US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5086" y="4342552"/>
            <a:ext cx="10061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 err="1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</a:t>
            </a:r>
            <a:r>
              <a:rPr lang="zh-CN" altLang="en-US" b="1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为单位</a:t>
            </a:r>
          </a:p>
          <a:p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前面也说了，使用是“</a:t>
            </a:r>
            <a:r>
              <a:rPr lang="en-US" altLang="zh-CN" b="0" i="0" dirty="0" err="1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px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为单位是比较方便，而又一致，但在浏览器中放大或缩放浏览页面时会存在一个问题，要解决这个问题，我们可以使用“</a:t>
            </a:r>
            <a:r>
              <a:rPr lang="en-US" altLang="zh-CN" b="0" i="0" dirty="0" err="1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单位。</a:t>
            </a:r>
            <a:endParaRPr lang="zh-CN" altLang="en-US" b="0" i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1093" y="5580206"/>
            <a:ext cx="10294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这种技术需要一个参考点，一般都是以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&lt;body&gt;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的“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font-size”</a:t>
            </a:r>
            <a:r>
              <a:rPr lang="zh-CN" altLang="en-US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为基准。比如说我们使用 “</a:t>
            </a:r>
            <a:r>
              <a:rPr lang="en-US" altLang="zh-CN" b="0" i="0" dirty="0" smtClean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1em=16px”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单位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5063988" y="1772222"/>
            <a:ext cx="62538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b="1" i="0" dirty="0" smtClean="0">
                <a:solidFill>
                  <a:srgbClr val="F4F4F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÷ </a:t>
            </a:r>
            <a:r>
              <a:rPr lang="zh-CN" altLang="en-US" sz="2000" b="1" i="0" dirty="0" smtClean="0">
                <a:solidFill>
                  <a:srgbClr val="F4F4F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父元素的</a:t>
            </a:r>
            <a:r>
              <a:rPr lang="en-US" altLang="zh-CN" sz="2000" b="1" i="0" dirty="0" smtClean="0">
                <a:solidFill>
                  <a:srgbClr val="F4F4F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font-size × </a:t>
            </a:r>
            <a:r>
              <a:rPr lang="zh-CN" altLang="en-US" sz="2000" b="1" i="0" dirty="0" smtClean="0">
                <a:solidFill>
                  <a:srgbClr val="F4F4F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需要转换的像素值 </a:t>
            </a:r>
            <a:r>
              <a:rPr lang="en-US" altLang="zh-CN" sz="2000" b="1" i="0" dirty="0" smtClean="0">
                <a:solidFill>
                  <a:srgbClr val="F4F4F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2000" b="1" i="0" dirty="0" err="1" smtClean="0">
                <a:solidFill>
                  <a:srgbClr val="F4F4F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</a:t>
            </a:r>
            <a:r>
              <a:rPr lang="zh-CN" altLang="en-US" sz="2000" b="1" i="0" dirty="0" smtClean="0">
                <a:solidFill>
                  <a:srgbClr val="F4F4F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3" y="1678056"/>
            <a:ext cx="3024336" cy="49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单位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1" y="1674674"/>
            <a:ext cx="10811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是相对于其父元素来设置字体大小的，这样就会存在一个问题，进行任何元素设置，都有可能需要知道他父元素的大小，在我们多次使用时，就会带来无法预知的错误风险。而</a:t>
            </a: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rem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是相对于根元素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&lt;html&gt;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，这样就意味着，我们只需要在根元素确定一个参考值，，在根元素中设置多大的字体，这完全可以根据您自己的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需求来定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38049"/>
          <a:stretch/>
        </p:blipFill>
        <p:spPr>
          <a:xfrm>
            <a:off x="846082" y="3202470"/>
            <a:ext cx="9144000" cy="33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76199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单位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743364" y="2924370"/>
            <a:ext cx="10811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我在根元素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&lt;html&gt;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中定义了一个基本字体大小为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62.5%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（也就是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10px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。设置这个值主要方便计算，如果没有设置，将是以“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16px”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为基准 ）。从上面的计算结果，我们使用“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rem”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就像使用“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px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一样的方便，而且同时解决了“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px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和“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两者不同之处。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64" y="1506099"/>
            <a:ext cx="9086850" cy="923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t="9228"/>
          <a:stretch/>
        </p:blipFill>
        <p:spPr>
          <a:xfrm>
            <a:off x="793218" y="4420413"/>
            <a:ext cx="9517430" cy="11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单位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9" y="1484366"/>
            <a:ext cx="90487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单位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2" y="1891863"/>
            <a:ext cx="93440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524</Words>
  <Application>Microsoft Office PowerPoint</Application>
  <PresentationFormat>宽屏</PresentationFormat>
  <Paragraphs>42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Microsoft YaHei</vt:lpstr>
      <vt:lpstr>Microsoft YaHei</vt:lpstr>
      <vt:lpstr>Arial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SkyUser</cp:lastModifiedBy>
  <cp:revision>67</cp:revision>
  <dcterms:created xsi:type="dcterms:W3CDTF">2015-08-05T01:47:03Z</dcterms:created>
  <dcterms:modified xsi:type="dcterms:W3CDTF">2018-02-09T04:53:29Z</dcterms:modified>
</cp:coreProperties>
</file>