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80" r:id="rId2"/>
  </p:sldMasterIdLst>
  <p:notesMasterIdLst>
    <p:notesMasterId r:id="rId19"/>
  </p:notesMasterIdLst>
  <p:sldIdLst>
    <p:sldId id="289" r:id="rId3"/>
    <p:sldId id="259" r:id="rId4"/>
    <p:sldId id="273" r:id="rId5"/>
    <p:sldId id="299" r:id="rId6"/>
    <p:sldId id="300" r:id="rId7"/>
    <p:sldId id="267" r:id="rId8"/>
    <p:sldId id="292" r:id="rId9"/>
    <p:sldId id="291" r:id="rId10"/>
    <p:sldId id="293" r:id="rId11"/>
    <p:sldId id="294" r:id="rId12"/>
    <p:sldId id="295" r:id="rId13"/>
    <p:sldId id="296" r:id="rId14"/>
    <p:sldId id="301" r:id="rId15"/>
    <p:sldId id="297" r:id="rId16"/>
    <p:sldId id="302" r:id="rId17"/>
    <p:sldId id="298" r:id="rId18"/>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52D46"/>
    <a:srgbClr val="284D79"/>
    <a:srgbClr val="EAECE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01" autoAdjust="0"/>
    <p:restoredTop sz="83093" autoAdjust="0"/>
  </p:normalViewPr>
  <p:slideViewPr>
    <p:cSldViewPr snapToGrid="0">
      <p:cViewPr varScale="1">
        <p:scale>
          <a:sx n="57" d="100"/>
          <a:sy n="57" d="100"/>
        </p:scale>
        <p:origin x="832" y="4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a:defRPr/>
            </a:pPr>
            <a:fld id="{A825FBD6-4D57-4C15-AFF8-4801A3B698EA}" type="datetimeFigureOut">
              <a:rPr lang="zh-CN" altLang="en-US"/>
              <a:pPr>
                <a:defRPr/>
              </a:pPr>
              <a:t>2018/1/8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buFont typeface="Arial" panose="020B0604020202020204" pitchFamily="34" charset="0"/>
              <a:buNone/>
              <a:defRPr sz="1200"/>
            </a:lvl1pPr>
          </a:lstStyle>
          <a:p>
            <a:pPr>
              <a:defRPr/>
            </a:pPr>
            <a:fld id="{462F65C9-CE8D-436C-9863-4DFADB4C9D6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4DE41B7-DE12-44E3-B346-9EF867E2CD38}" type="slidenum">
              <a:rPr lang="zh-CN" altLang="en-US" smtClean="0"/>
              <a:pPr/>
              <a:t>1</a:t>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最左邊的人是習慣前往的健身房位在台北市內</a:t>
            </a:r>
            <a:endParaRPr lang="en-US" altLang="zh-TW" dirty="0" smtClean="0"/>
          </a:p>
          <a:p>
            <a:r>
              <a:rPr lang="zh-TW" altLang="en-US" dirty="0" smtClean="0"/>
              <a:t>中間是每個行政區所擁有的健身房數量示意圖</a:t>
            </a:r>
            <a:endParaRPr lang="en-US" altLang="zh-TW" dirty="0" smtClean="0"/>
          </a:p>
          <a:p>
            <a:r>
              <a:rPr lang="zh-TW" altLang="en-US" dirty="0" smtClean="0"/>
              <a:t>最後則是每一區都抽出等量的健身房數量作為將前往發放問卷的地點</a:t>
            </a:r>
            <a:endParaRPr lang="zh-TW" altLang="en-US" dirty="0"/>
          </a:p>
        </p:txBody>
      </p:sp>
      <p:sp>
        <p:nvSpPr>
          <p:cNvPr id="4" name="投影片編號版面配置區 3"/>
          <p:cNvSpPr>
            <a:spLocks noGrp="1"/>
          </p:cNvSpPr>
          <p:nvPr>
            <p:ph type="sldNum" sz="quarter" idx="10"/>
          </p:nvPr>
        </p:nvSpPr>
        <p:spPr/>
        <p:txBody>
          <a:bodyPr/>
          <a:lstStyle/>
          <a:p>
            <a:pPr>
              <a:defRPr/>
            </a:pPr>
            <a:fld id="{462F65C9-CE8D-436C-9863-4DFADB4C9D6A}" type="slidenum">
              <a:rPr lang="zh-CN" altLang="en-US" smtClean="0"/>
              <a:pPr>
                <a:defRPr/>
              </a:pPr>
              <a:t>4</a:t>
            </a:fld>
            <a:endParaRPr lang="zh-CN" altLang="en-US"/>
          </a:p>
        </p:txBody>
      </p:sp>
    </p:spTree>
    <p:extLst>
      <p:ext uri="{BB962C8B-B14F-4D97-AF65-F5344CB8AC3E}">
        <p14:creationId xmlns:p14="http://schemas.microsoft.com/office/powerpoint/2010/main" val="2136973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EE62090-2774-457F-B732-B3CF3F965EA8}" type="datetime1">
              <a:rPr lang="zh-CN" altLang="en-US"/>
              <a:pPr>
                <a:defRPr/>
              </a:pPr>
              <a:t>2018/1/8</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F91C3ECA-827E-4145-801E-05A0858FD9E7}"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92061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B2391E3-F5B4-4EBA-BA9D-F015BB8B2925}" type="datetime1">
              <a:rPr lang="zh-CN" altLang="en-US"/>
              <a:pPr>
                <a:defRPr/>
              </a:pPr>
              <a:t>2018/1/8</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B76CF5D0-A2F6-456B-800B-CAB853F3CA1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033956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AC81B4C-456E-463A-8E6D-09EFDF06DD51}" type="datetime1">
              <a:rPr lang="zh-CN" altLang="en-US"/>
              <a:pPr>
                <a:defRPr/>
              </a:pPr>
              <a:t>2018/1/8</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458DF85B-063D-4AFD-8ABE-615086D9312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332595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044A9F6C-0016-47B4-ACD2-B8B7A196DF7D}" type="datetime1">
              <a:rPr lang="zh-CN" altLang="en-US"/>
              <a:pPr>
                <a:defRPr/>
              </a:pPr>
              <a:t>2018/1/8</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68D9C319-9C06-49EB-B54E-26A41AEF5E7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19543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CDE0B6B1-3706-4759-916D-9F0CE7758C8A}"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2018/1/8</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64D157A8-06D0-4FF7-A8A1-8AE0776F9E77}"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752828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DAD0C458-0232-49CD-8BEB-15A1703A1206}"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2018/1/8</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B1138482-EB4C-4AB7-8A16-3FF12F2A3151}"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853930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0ABCFB13-BD8A-4F40-AD1A-3E83A47554CF}"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2018/1/8</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3F82B7F7-AE04-44AE-8932-A6D7897BC953}"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961506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065DCD9E-04AA-4425-AC0A-693AEFD17C24}"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2018/1/8</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CF25AF27-7D36-4619-8B5C-7902BA0151A8}"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111164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1172BD3D-B3D7-4AEB-BEBE-EFF5CA14A684}"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2018/1/8</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36F23E2D-AB9D-4328-B3F2-5BB143E06136}"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9871597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D945D6C3-566F-428D-BB3E-114124A27B98}"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2018/1/8</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F185E2B0-30DE-4714-800A-30A6B8F5B2F7}"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2529465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041DDB8-55C2-4BDB-B9D8-92CFFBF0A35D}"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2018/1/8</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B5131F70-53CE-4B20-ACC8-72595BAAC598}"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581039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63B5325-FBDB-4A9C-8507-C5B6794D7EDA}" type="datetime1">
              <a:rPr lang="zh-CN" altLang="en-US"/>
              <a:pPr>
                <a:defRPr/>
              </a:pPr>
              <a:t>2018/1/8</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EB585DB0-7766-4EE5-AACE-E6119A061ABD}"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5516722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954065A-2074-4CE1-B943-45E6703BE4DA}"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2018/1/8</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14C774F3-F1E7-4444-A986-6F22F1A64CC4}"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4533234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FB5A914A-9A1F-4AB5-BAD1-17CC348B8E3F}"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2018/1/8</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A3BC9ED1-4A99-44B9-95CE-62CE3647C275}"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993122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73BAEF1F-5C69-4470-9C0F-58872E617365}"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2018/1/8</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EDC89866-F75C-430E-A4A1-01026A5BD3A1}"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955748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D10ADB6A-FC1B-4C65-80D0-266A41B0BFF6}"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2018/1/8</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F421AC19-9389-436D-A41D-8FAB257CF840}"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9751442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EF4506C0-A426-4ED1-80FF-43067B9E0125}"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2018/1/8</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CD2EE383-9284-47D8-B1B2-F2DF98E73DAB}"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683075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44B7C6A-20C9-44C1-A4F1-3939CD2C8815}" type="datetime1">
              <a:rPr lang="zh-CN" altLang="en-US"/>
              <a:pPr>
                <a:defRPr/>
              </a:pPr>
              <a:t>2018/1/8</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3CA13186-D2AD-4CA4-817E-629C4ADB158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572167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67747E95-5828-4383-A888-DBE7A84A1D66}" type="datetime1">
              <a:rPr lang="zh-CN" altLang="en-US"/>
              <a:pPr>
                <a:defRPr/>
              </a:pPr>
              <a:t>2018/1/8</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F3CCE381-557B-4199-9A11-B32D7A92B69D}"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325333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92E54B72-E301-4A1E-AED6-9D86CDE505D2}" type="datetime1">
              <a:rPr lang="zh-CN" altLang="en-US"/>
              <a:pPr>
                <a:defRPr/>
              </a:pPr>
              <a:t>2018/1/8</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a:lvl1pPr>
          </a:lstStyle>
          <a:p>
            <a:pPr>
              <a:defRPr/>
            </a:pPr>
            <a:endParaRPr lang="zh-CN" altLang="zh-CN"/>
          </a:p>
        </p:txBody>
      </p:sp>
      <p:sp>
        <p:nvSpPr>
          <p:cNvPr id="9" name="灯片编号占位符 8"/>
          <p:cNvSpPr>
            <a:spLocks noGrp="1"/>
          </p:cNvSpPr>
          <p:nvPr>
            <p:ph type="sldNum" sz="quarter" idx="12"/>
          </p:nvPr>
        </p:nvSpPr>
        <p:spPr/>
        <p:txBody>
          <a:bodyPr/>
          <a:lstStyle>
            <a:lvl1pPr>
              <a:defRPr/>
            </a:lvl1pPr>
          </a:lstStyle>
          <a:p>
            <a:pPr>
              <a:defRPr/>
            </a:pPr>
            <a:fld id="{30590EB9-DEA8-442A-AE83-C0A363652BE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079235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0B1F83AF-0824-44A1-9172-4546975AF5E6}" type="datetime1">
              <a:rPr lang="zh-CN" altLang="en-US"/>
              <a:pPr>
                <a:defRPr/>
              </a:pPr>
              <a:t>2018/1/8</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88EA8646-7708-40FC-B2A9-50F82FBA9FF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59237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C5C2DAEF-8A32-42EA-AF66-1C0ED981A891}" type="datetime1">
              <a:rPr lang="zh-CN" altLang="en-US"/>
              <a:pPr>
                <a:defRPr/>
              </a:pPr>
              <a:t>2018/1/8</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a:lvl1pPr>
          </a:lstStyle>
          <a:p>
            <a:pPr>
              <a:defRPr/>
            </a:pPr>
            <a:endParaRPr lang="zh-CN" altLang="zh-CN"/>
          </a:p>
        </p:txBody>
      </p:sp>
      <p:sp>
        <p:nvSpPr>
          <p:cNvPr id="4" name="灯片编号占位符 3"/>
          <p:cNvSpPr>
            <a:spLocks noGrp="1"/>
          </p:cNvSpPr>
          <p:nvPr>
            <p:ph type="sldNum" sz="quarter" idx="12"/>
          </p:nvPr>
        </p:nvSpPr>
        <p:spPr/>
        <p:txBody>
          <a:bodyPr/>
          <a:lstStyle>
            <a:lvl1pPr>
              <a:defRPr/>
            </a:lvl1pPr>
          </a:lstStyle>
          <a:p>
            <a:pPr>
              <a:defRPr/>
            </a:pPr>
            <a:fld id="{2C2C7C04-CF9F-4517-96C8-F371D5D0425A}"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9010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170D306A-F68A-4C5E-AB08-7E07E171EF76}" type="datetime1">
              <a:rPr lang="zh-CN" altLang="en-US"/>
              <a:pPr>
                <a:defRPr/>
              </a:pPr>
              <a:t>2018/1/8</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ADEFB4DD-2DB4-4142-A22C-4B49AA0B4C84}"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038936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5597980F-E845-4276-8661-9E9DEFE7A62D}" type="datetime1">
              <a:rPr lang="zh-CN" altLang="en-US"/>
              <a:pPr>
                <a:defRPr/>
              </a:pPr>
              <a:t>2018/1/8</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2B74EA0B-AD96-4F57-9235-283653E1B4C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4782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TW" smtClean="0">
                <a:sym typeface="Calibri Light" panose="020F0302020204030204" pitchFamily="34" charset="0"/>
              </a:rPr>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TW" smtClean="0">
                <a:sym typeface="Calibri" panose="020F0502020204030204" pitchFamily="34" charset="0"/>
              </a:rPr>
              <a:t>单击此处编辑母版文本样式</a:t>
            </a:r>
          </a:p>
          <a:p>
            <a:pPr lvl="1"/>
            <a:r>
              <a:rPr lang="zh-CN" altLang="zh-TW" smtClean="0">
                <a:sym typeface="Calibri" panose="020F0502020204030204" pitchFamily="34" charset="0"/>
              </a:rPr>
              <a:t>第二级</a:t>
            </a:r>
          </a:p>
          <a:p>
            <a:pPr lvl="2"/>
            <a:r>
              <a:rPr lang="zh-CN" altLang="zh-TW" smtClean="0">
                <a:sym typeface="Calibri" panose="020F0502020204030204" pitchFamily="34" charset="0"/>
              </a:rPr>
              <a:t>第三级</a:t>
            </a:r>
          </a:p>
          <a:p>
            <a:pPr lvl="3"/>
            <a:r>
              <a:rPr lang="zh-CN" altLang="zh-TW" smtClean="0">
                <a:sym typeface="Calibri" panose="020F0502020204030204" pitchFamily="34" charset="0"/>
              </a:rPr>
              <a:t>第四级</a:t>
            </a:r>
          </a:p>
          <a:p>
            <a:pPr lvl="4"/>
            <a:r>
              <a:rPr lang="zh-CN" altLang="zh-TW" smtClean="0">
                <a:sym typeface="Calibri" panose="020F0502020204030204" pitchFamily="34" charset="0"/>
              </a:rPr>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214A9C34-058D-4461-8C4C-E0F3A75ACDB4}" type="datetime1">
              <a:rPr lang="zh-CN" altLang="en-US"/>
              <a:pPr>
                <a:defRPr/>
              </a:pPr>
              <a:t>2018/1/8</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4AD0CEE8-5F18-47D8-9691-B2B5EB5CD8D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Lst>
  <p:hf sldNum="0" hdr="0" ftr="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charset="0"/>
          <a:ea typeface="宋体"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charset="0"/>
          <a:ea typeface="宋体"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charset="0"/>
          <a:ea typeface="宋体"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charset="0"/>
          <a:ea typeface="宋体"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charset="0"/>
          <a:ea typeface="宋体" pitchFamily="2" charset="-122"/>
          <a:sym typeface="Calibri Light" charset="0"/>
        </a:defRPr>
      </a:lvl6pPr>
      <a:lvl7pPr marL="1828800" indent="-914400" algn="l" rtl="0" fontAlgn="base">
        <a:lnSpc>
          <a:spcPct val="90000"/>
        </a:lnSpc>
        <a:spcBef>
          <a:spcPct val="0"/>
        </a:spcBef>
        <a:spcAft>
          <a:spcPct val="0"/>
        </a:spcAft>
        <a:defRPr sz="4400">
          <a:solidFill>
            <a:schemeClr val="tx1"/>
          </a:solidFill>
          <a:latin typeface="Calibri Light" charset="0"/>
          <a:ea typeface="宋体" pitchFamily="2" charset="-122"/>
          <a:sym typeface="Calibri Light" charset="0"/>
        </a:defRPr>
      </a:lvl7pPr>
      <a:lvl8pPr marL="2286000" indent="-914400" algn="l" rtl="0" fontAlgn="base">
        <a:lnSpc>
          <a:spcPct val="90000"/>
        </a:lnSpc>
        <a:spcBef>
          <a:spcPct val="0"/>
        </a:spcBef>
        <a:spcAft>
          <a:spcPct val="0"/>
        </a:spcAft>
        <a:defRPr sz="4400">
          <a:solidFill>
            <a:schemeClr val="tx1"/>
          </a:solidFill>
          <a:latin typeface="Calibri Light" charset="0"/>
          <a:ea typeface="宋体" pitchFamily="2" charset="-122"/>
          <a:sym typeface="Calibri Light" charset="0"/>
        </a:defRPr>
      </a:lvl8pPr>
      <a:lvl9pPr marL="2743200" indent="-914400" algn="l" rtl="0" fontAlgn="base">
        <a:lnSpc>
          <a:spcPct val="90000"/>
        </a:lnSpc>
        <a:spcBef>
          <a:spcPct val="0"/>
        </a:spcBef>
        <a:spcAft>
          <a:spcPct val="0"/>
        </a:spcAft>
        <a:defRPr sz="4400">
          <a:solidFill>
            <a:schemeClr val="tx1"/>
          </a:solidFill>
          <a:latin typeface="Calibri Light" charset="0"/>
          <a:ea typeface="宋体" pitchFamily="2" charset="-122"/>
          <a:sym typeface="Calibri Light"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TW" smtClean="0">
                <a:sym typeface="Calibri Light" panose="020F0302020204030204" pitchFamily="34" charset="0"/>
              </a:rPr>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TW" smtClean="0">
                <a:sym typeface="Calibri" panose="020F0502020204030204" pitchFamily="34" charset="0"/>
              </a:rPr>
              <a:t>单击此处编辑母版文本样式</a:t>
            </a:r>
          </a:p>
          <a:p>
            <a:pPr lvl="1"/>
            <a:r>
              <a:rPr lang="zh-CN" altLang="zh-TW" smtClean="0">
                <a:sym typeface="Calibri" panose="020F0502020204030204" pitchFamily="34" charset="0"/>
              </a:rPr>
              <a:t>第二级</a:t>
            </a:r>
          </a:p>
          <a:p>
            <a:pPr lvl="2"/>
            <a:r>
              <a:rPr lang="zh-CN" altLang="zh-TW" smtClean="0">
                <a:sym typeface="Calibri" panose="020F0502020204030204" pitchFamily="34" charset="0"/>
              </a:rPr>
              <a:t>第三级</a:t>
            </a:r>
          </a:p>
          <a:p>
            <a:pPr lvl="3"/>
            <a:r>
              <a:rPr lang="zh-CN" altLang="zh-TW" smtClean="0">
                <a:sym typeface="Calibri" panose="020F0502020204030204" pitchFamily="34" charset="0"/>
              </a:rPr>
              <a:t>第四级</a:t>
            </a:r>
          </a:p>
          <a:p>
            <a:pPr lvl="4"/>
            <a:r>
              <a:rPr lang="zh-CN" altLang="zh-TW" smtClean="0">
                <a:sym typeface="Calibri" panose="020F0502020204030204" pitchFamily="34" charset="0"/>
              </a:rPr>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F027183E-1109-44D8-92EF-B1C1FFDEAA75}"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2018/1/8</a:t>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A58F9013-4FA4-4BCF-8B92-B442804E8070}"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a:t>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007230835"/>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Lst>
  <p:hf sldNum="0" hdr="0" ftr="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charset="0"/>
          <a:ea typeface="宋体"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charset="0"/>
          <a:ea typeface="宋体"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charset="0"/>
          <a:ea typeface="宋体"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charset="0"/>
          <a:ea typeface="宋体"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charset="0"/>
          <a:ea typeface="宋体" pitchFamily="2" charset="-122"/>
          <a:sym typeface="Calibri Light" charset="0"/>
        </a:defRPr>
      </a:lvl6pPr>
      <a:lvl7pPr marL="1828800" indent="-914400" algn="l" rtl="0" fontAlgn="base">
        <a:lnSpc>
          <a:spcPct val="90000"/>
        </a:lnSpc>
        <a:spcBef>
          <a:spcPct val="0"/>
        </a:spcBef>
        <a:spcAft>
          <a:spcPct val="0"/>
        </a:spcAft>
        <a:defRPr sz="4400">
          <a:solidFill>
            <a:schemeClr val="tx1"/>
          </a:solidFill>
          <a:latin typeface="Calibri Light" charset="0"/>
          <a:ea typeface="宋体" pitchFamily="2" charset="-122"/>
          <a:sym typeface="Calibri Light" charset="0"/>
        </a:defRPr>
      </a:lvl7pPr>
      <a:lvl8pPr marL="2286000" indent="-914400" algn="l" rtl="0" fontAlgn="base">
        <a:lnSpc>
          <a:spcPct val="90000"/>
        </a:lnSpc>
        <a:spcBef>
          <a:spcPct val="0"/>
        </a:spcBef>
        <a:spcAft>
          <a:spcPct val="0"/>
        </a:spcAft>
        <a:defRPr sz="4400">
          <a:solidFill>
            <a:schemeClr val="tx1"/>
          </a:solidFill>
          <a:latin typeface="Calibri Light" charset="0"/>
          <a:ea typeface="宋体" pitchFamily="2" charset="-122"/>
          <a:sym typeface="Calibri Light" charset="0"/>
        </a:defRPr>
      </a:lvl8pPr>
      <a:lvl9pPr marL="2743200" indent="-914400" algn="l" rtl="0" fontAlgn="base">
        <a:lnSpc>
          <a:spcPct val="90000"/>
        </a:lnSpc>
        <a:spcBef>
          <a:spcPct val="0"/>
        </a:spcBef>
        <a:spcAft>
          <a:spcPct val="0"/>
        </a:spcAft>
        <a:defRPr sz="4400">
          <a:solidFill>
            <a:schemeClr val="tx1"/>
          </a:solidFill>
          <a:latin typeface="Calibri Light" charset="0"/>
          <a:ea typeface="宋体" pitchFamily="2" charset="-122"/>
          <a:sym typeface="Calibri Light"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TextBox 11"/>
          <p:cNvSpPr txBox="1"/>
          <p:nvPr/>
        </p:nvSpPr>
        <p:spPr>
          <a:xfrm>
            <a:off x="6808788" y="1543050"/>
            <a:ext cx="5059362" cy="1260475"/>
          </a:xfrm>
          <a:prstGeom prst="rect">
            <a:avLst/>
          </a:prstGeom>
          <a:noFill/>
        </p:spPr>
        <p:txBody>
          <a:bodyPr>
            <a:spAutoFit/>
          </a:bodyPr>
          <a:lstStyle/>
          <a:p>
            <a:pPr marL="0" lvl="1" algn="r">
              <a:defRPr/>
            </a:pPr>
            <a:r>
              <a:rPr lang="zh-TW" altLang="en-US" sz="3792" dirty="0">
                <a:solidFill>
                  <a:schemeClr val="bg1"/>
                </a:solidFill>
                <a:latin typeface="微软雅黑" panose="020B0503020204020204" pitchFamily="34" charset="-122"/>
                <a:ea typeface="微软雅黑" panose="020B0503020204020204" pitchFamily="34" charset="-122"/>
                <a:cs typeface="+mn-ea"/>
                <a:sym typeface="+mn-lt"/>
              </a:rPr>
              <a:t>研究健身者對於高蛋白外帶杯之市場接受度</a:t>
            </a:r>
            <a:endParaRPr lang="en-US" altLang="zh-CN" sz="3792"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6808788" y="1543050"/>
            <a:ext cx="5059362" cy="1260475"/>
          </a:xfrm>
          <a:prstGeom prst="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5365" name="Chairlift - Bruises">
            <a:hlinkClick r:id="" action="ppaction://media"/>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07075" y="-676275"/>
            <a:ext cx="57785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1">
          <a:gsLst>
            <a:gs pos="0">
              <a:srgbClr val="0F2437"/>
            </a:gs>
            <a:gs pos="50000">
              <a:srgbClr val="284D7A"/>
            </a:gs>
            <a:gs pos="100000">
              <a:srgbClr val="0F2437"/>
            </a:gs>
          </a:gsLst>
          <a:lin ang="5400000" scaled="1"/>
        </a:gradFill>
        <a:effectLst/>
      </p:bgPr>
    </p:bg>
    <p:spTree>
      <p:nvGrpSpPr>
        <p:cNvPr id="1" name=""/>
        <p:cNvGrpSpPr/>
        <p:nvPr/>
      </p:nvGrpSpPr>
      <p:grpSpPr>
        <a:xfrm>
          <a:off x="0" y="0"/>
          <a:ext cx="0" cy="0"/>
          <a:chOff x="0" y="0"/>
          <a:chExt cx="0" cy="0"/>
        </a:xfrm>
      </p:grpSpPr>
      <p:sp>
        <p:nvSpPr>
          <p:cNvPr id="24578" name="矩形 14"/>
          <p:cNvSpPr>
            <a:spLocks noChangeArrowheads="1"/>
          </p:cNvSpPr>
          <p:nvPr/>
        </p:nvSpPr>
        <p:spPr bwMode="auto">
          <a:xfrm>
            <a:off x="717550" y="931863"/>
            <a:ext cx="10761663" cy="5518150"/>
          </a:xfrm>
          <a:prstGeom prst="rect">
            <a:avLst/>
          </a:prstGeom>
          <a:gradFill rotWithShape="1">
            <a:gsLst>
              <a:gs pos="0">
                <a:srgbClr val="E3E7E5"/>
              </a:gs>
              <a:gs pos="961">
                <a:srgbClr val="E3E7E5"/>
              </a:gs>
              <a:gs pos="56000">
                <a:srgbClr val="F7F7F7"/>
              </a:gs>
              <a:gs pos="100000">
                <a:srgbClr val="E3E7E5"/>
              </a:gs>
            </a:gsLst>
            <a:lin ang="10800000" scaled="1"/>
          </a:gra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pic>
        <p:nvPicPr>
          <p:cNvPr id="2" name="圖片 1"/>
          <p:cNvPicPr>
            <a:picLocks noChangeAspect="1"/>
          </p:cNvPicPr>
          <p:nvPr/>
        </p:nvPicPr>
        <p:blipFill>
          <a:blip r:embed="rId2"/>
          <a:stretch>
            <a:fillRect/>
          </a:stretch>
        </p:blipFill>
        <p:spPr>
          <a:xfrm>
            <a:off x="1962382" y="1919277"/>
            <a:ext cx="8271998" cy="354332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1">
          <a:gsLst>
            <a:gs pos="0">
              <a:srgbClr val="0F2437"/>
            </a:gs>
            <a:gs pos="50000">
              <a:srgbClr val="284D7A"/>
            </a:gs>
            <a:gs pos="100000">
              <a:srgbClr val="0F2437"/>
            </a:gs>
          </a:gsLst>
          <a:lin ang="5400000" scaled="1"/>
        </a:gradFill>
        <a:effectLst/>
      </p:bgPr>
    </p:bg>
    <p:spTree>
      <p:nvGrpSpPr>
        <p:cNvPr id="1" name=""/>
        <p:cNvGrpSpPr/>
        <p:nvPr/>
      </p:nvGrpSpPr>
      <p:grpSpPr>
        <a:xfrm>
          <a:off x="0" y="0"/>
          <a:ext cx="0" cy="0"/>
          <a:chOff x="0" y="0"/>
          <a:chExt cx="0" cy="0"/>
        </a:xfrm>
      </p:grpSpPr>
      <p:sp>
        <p:nvSpPr>
          <p:cNvPr id="25602" name="矩形 14"/>
          <p:cNvSpPr>
            <a:spLocks noChangeArrowheads="1"/>
          </p:cNvSpPr>
          <p:nvPr/>
        </p:nvSpPr>
        <p:spPr bwMode="auto">
          <a:xfrm>
            <a:off x="717550" y="931863"/>
            <a:ext cx="10761663" cy="5518150"/>
          </a:xfrm>
          <a:prstGeom prst="rect">
            <a:avLst/>
          </a:prstGeom>
          <a:gradFill rotWithShape="1">
            <a:gsLst>
              <a:gs pos="0">
                <a:srgbClr val="E3E7E5"/>
              </a:gs>
              <a:gs pos="961">
                <a:srgbClr val="E3E7E5"/>
              </a:gs>
              <a:gs pos="56000">
                <a:srgbClr val="F7F7F7"/>
              </a:gs>
              <a:gs pos="100000">
                <a:srgbClr val="E3E7E5"/>
              </a:gs>
            </a:gsLst>
            <a:lin ang="10800000" scaled="1"/>
          </a:gra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pic>
        <p:nvPicPr>
          <p:cNvPr id="2" name="圖片 1"/>
          <p:cNvPicPr>
            <a:picLocks noChangeAspect="1"/>
          </p:cNvPicPr>
          <p:nvPr/>
        </p:nvPicPr>
        <p:blipFill>
          <a:blip r:embed="rId2"/>
          <a:stretch>
            <a:fillRect/>
          </a:stretch>
        </p:blipFill>
        <p:spPr>
          <a:xfrm>
            <a:off x="2947987" y="995362"/>
            <a:ext cx="6296025" cy="4867275"/>
          </a:xfrm>
          <a:prstGeom prst="rect">
            <a:avLst/>
          </a:prstGeom>
        </p:spPr>
      </p:pic>
      <p:pic>
        <p:nvPicPr>
          <p:cNvPr id="3" name="圖片 2"/>
          <p:cNvPicPr>
            <a:picLocks noChangeAspect="1"/>
          </p:cNvPicPr>
          <p:nvPr/>
        </p:nvPicPr>
        <p:blipFill>
          <a:blip r:embed="rId3"/>
          <a:stretch>
            <a:fillRect/>
          </a:stretch>
        </p:blipFill>
        <p:spPr>
          <a:xfrm>
            <a:off x="2947987" y="2509954"/>
            <a:ext cx="6286500" cy="3733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1">
          <a:gsLst>
            <a:gs pos="0">
              <a:srgbClr val="0F2437"/>
            </a:gs>
            <a:gs pos="50000">
              <a:srgbClr val="284D7A"/>
            </a:gs>
            <a:gs pos="100000">
              <a:srgbClr val="0F2437"/>
            </a:gs>
          </a:gsLst>
          <a:lin ang="5400000" scaled="1"/>
        </a:gradFill>
        <a:effectLst/>
      </p:bgPr>
    </p:bg>
    <p:spTree>
      <p:nvGrpSpPr>
        <p:cNvPr id="1" name=""/>
        <p:cNvGrpSpPr/>
        <p:nvPr/>
      </p:nvGrpSpPr>
      <p:grpSpPr>
        <a:xfrm>
          <a:off x="0" y="0"/>
          <a:ext cx="0" cy="0"/>
          <a:chOff x="0" y="0"/>
          <a:chExt cx="0" cy="0"/>
        </a:xfrm>
      </p:grpSpPr>
      <p:sp>
        <p:nvSpPr>
          <p:cNvPr id="26626" name="矩形 14"/>
          <p:cNvSpPr>
            <a:spLocks noChangeArrowheads="1"/>
          </p:cNvSpPr>
          <p:nvPr/>
        </p:nvSpPr>
        <p:spPr bwMode="auto">
          <a:xfrm>
            <a:off x="717550" y="931863"/>
            <a:ext cx="10761663" cy="5518150"/>
          </a:xfrm>
          <a:prstGeom prst="rect">
            <a:avLst/>
          </a:prstGeom>
          <a:gradFill rotWithShape="1">
            <a:gsLst>
              <a:gs pos="0">
                <a:srgbClr val="E3E7E5"/>
              </a:gs>
              <a:gs pos="961">
                <a:srgbClr val="E3E7E5"/>
              </a:gs>
              <a:gs pos="56000">
                <a:srgbClr val="F7F7F7"/>
              </a:gs>
              <a:gs pos="100000">
                <a:srgbClr val="E3E7E5"/>
              </a:gs>
            </a:gsLst>
            <a:lin ang="10800000" scaled="1"/>
          </a:gra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pic>
        <p:nvPicPr>
          <p:cNvPr id="2" name="圖片 1"/>
          <p:cNvPicPr>
            <a:picLocks noChangeAspect="1"/>
          </p:cNvPicPr>
          <p:nvPr/>
        </p:nvPicPr>
        <p:blipFill rotWithShape="1">
          <a:blip r:embed="rId2"/>
          <a:srcRect b="14763"/>
          <a:stretch/>
        </p:blipFill>
        <p:spPr>
          <a:xfrm>
            <a:off x="2978826" y="1634391"/>
            <a:ext cx="6238875" cy="3539776"/>
          </a:xfrm>
          <a:prstGeom prst="rect">
            <a:avLst/>
          </a:prstGeom>
        </p:spPr>
      </p:pic>
      <p:pic>
        <p:nvPicPr>
          <p:cNvPr id="4" name="圖片 3"/>
          <p:cNvPicPr>
            <a:picLocks noChangeAspect="1"/>
          </p:cNvPicPr>
          <p:nvPr/>
        </p:nvPicPr>
        <p:blipFill>
          <a:blip r:embed="rId3"/>
          <a:stretch>
            <a:fillRect/>
          </a:stretch>
        </p:blipFill>
        <p:spPr>
          <a:xfrm>
            <a:off x="3012163" y="2945317"/>
            <a:ext cx="6172200" cy="3086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1">
          <a:gsLst>
            <a:gs pos="0">
              <a:srgbClr val="0F2437"/>
            </a:gs>
            <a:gs pos="50000">
              <a:srgbClr val="284D7A"/>
            </a:gs>
            <a:gs pos="100000">
              <a:srgbClr val="0F2437"/>
            </a:gs>
          </a:gsLst>
          <a:lin ang="5400000" scaled="1"/>
        </a:gradFill>
        <a:effectLst/>
      </p:bgPr>
    </p:bg>
    <p:spTree>
      <p:nvGrpSpPr>
        <p:cNvPr id="1" name=""/>
        <p:cNvGrpSpPr/>
        <p:nvPr/>
      </p:nvGrpSpPr>
      <p:grpSpPr>
        <a:xfrm>
          <a:off x="0" y="0"/>
          <a:ext cx="0" cy="0"/>
          <a:chOff x="0" y="0"/>
          <a:chExt cx="0" cy="0"/>
        </a:xfrm>
      </p:grpSpPr>
      <p:sp>
        <p:nvSpPr>
          <p:cNvPr id="27650" name="矩形 14"/>
          <p:cNvSpPr>
            <a:spLocks noChangeArrowheads="1"/>
          </p:cNvSpPr>
          <p:nvPr/>
        </p:nvSpPr>
        <p:spPr bwMode="auto">
          <a:xfrm>
            <a:off x="717550" y="931863"/>
            <a:ext cx="10761663" cy="5518150"/>
          </a:xfrm>
          <a:prstGeom prst="rect">
            <a:avLst/>
          </a:prstGeom>
          <a:gradFill rotWithShape="1">
            <a:gsLst>
              <a:gs pos="0">
                <a:srgbClr val="E3E7E5"/>
              </a:gs>
              <a:gs pos="961">
                <a:srgbClr val="E3E7E5"/>
              </a:gs>
              <a:gs pos="56000">
                <a:srgbClr val="F7F7F7"/>
              </a:gs>
              <a:gs pos="100000">
                <a:srgbClr val="E3E7E5"/>
              </a:gs>
            </a:gsLst>
            <a:lin ang="10800000" scaled="1"/>
          </a:gra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2" name="圖片 1"/>
          <p:cNvPicPr>
            <a:picLocks noChangeAspect="1"/>
          </p:cNvPicPr>
          <p:nvPr/>
        </p:nvPicPr>
        <p:blipFill>
          <a:blip r:embed="rId2"/>
          <a:stretch>
            <a:fillRect/>
          </a:stretch>
        </p:blipFill>
        <p:spPr>
          <a:xfrm>
            <a:off x="1158033" y="1992462"/>
            <a:ext cx="9880696" cy="3396951"/>
          </a:xfrm>
          <a:prstGeom prst="rect">
            <a:avLst/>
          </a:prstGeom>
        </p:spPr>
      </p:pic>
    </p:spTree>
    <p:extLst>
      <p:ext uri="{BB962C8B-B14F-4D97-AF65-F5344CB8AC3E}">
        <p14:creationId xmlns:p14="http://schemas.microsoft.com/office/powerpoint/2010/main" val="2319507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gradFill rotWithShape="1">
          <a:gsLst>
            <a:gs pos="0">
              <a:srgbClr val="0F2437"/>
            </a:gs>
            <a:gs pos="50000">
              <a:srgbClr val="284D7A"/>
            </a:gs>
            <a:gs pos="100000">
              <a:srgbClr val="0F2437"/>
            </a:gs>
          </a:gsLst>
          <a:lin ang="5400000" scaled="1"/>
        </a:gradFill>
        <a:effectLst/>
      </p:bgPr>
    </p:bg>
    <p:spTree>
      <p:nvGrpSpPr>
        <p:cNvPr id="1" name=""/>
        <p:cNvGrpSpPr/>
        <p:nvPr/>
      </p:nvGrpSpPr>
      <p:grpSpPr>
        <a:xfrm>
          <a:off x="0" y="0"/>
          <a:ext cx="0" cy="0"/>
          <a:chOff x="0" y="0"/>
          <a:chExt cx="0" cy="0"/>
        </a:xfrm>
      </p:grpSpPr>
      <p:sp>
        <p:nvSpPr>
          <p:cNvPr id="27650" name="矩形 14"/>
          <p:cNvSpPr>
            <a:spLocks noChangeArrowheads="1"/>
          </p:cNvSpPr>
          <p:nvPr/>
        </p:nvSpPr>
        <p:spPr bwMode="auto">
          <a:xfrm>
            <a:off x="717550" y="931863"/>
            <a:ext cx="10761663" cy="5518150"/>
          </a:xfrm>
          <a:prstGeom prst="rect">
            <a:avLst/>
          </a:prstGeom>
          <a:gradFill rotWithShape="1">
            <a:gsLst>
              <a:gs pos="0">
                <a:srgbClr val="E3E7E5"/>
              </a:gs>
              <a:gs pos="961">
                <a:srgbClr val="E3E7E5"/>
              </a:gs>
              <a:gs pos="56000">
                <a:srgbClr val="F7F7F7"/>
              </a:gs>
              <a:gs pos="100000">
                <a:srgbClr val="E3E7E5"/>
              </a:gs>
            </a:gsLst>
            <a:lin ang="10800000" scaled="1"/>
          </a:gra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pic>
        <p:nvPicPr>
          <p:cNvPr id="2" name="圖片 1"/>
          <p:cNvPicPr>
            <a:picLocks noChangeAspect="1"/>
          </p:cNvPicPr>
          <p:nvPr/>
        </p:nvPicPr>
        <p:blipFill>
          <a:blip r:embed="rId2"/>
          <a:stretch>
            <a:fillRect/>
          </a:stretch>
        </p:blipFill>
        <p:spPr>
          <a:xfrm>
            <a:off x="3336131" y="1047750"/>
            <a:ext cx="5524500" cy="528637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gradFill rotWithShape="1">
          <a:gsLst>
            <a:gs pos="0">
              <a:srgbClr val="0F2437"/>
            </a:gs>
            <a:gs pos="50000">
              <a:srgbClr val="284D7A"/>
            </a:gs>
            <a:gs pos="100000">
              <a:srgbClr val="0F2437"/>
            </a:gs>
          </a:gsLst>
          <a:lin ang="5400000" scaled="1"/>
        </a:gradFill>
        <a:effectLst/>
      </p:bgPr>
    </p:bg>
    <p:spTree>
      <p:nvGrpSpPr>
        <p:cNvPr id="1" name=""/>
        <p:cNvGrpSpPr/>
        <p:nvPr/>
      </p:nvGrpSpPr>
      <p:grpSpPr>
        <a:xfrm>
          <a:off x="0" y="0"/>
          <a:ext cx="0" cy="0"/>
          <a:chOff x="0" y="0"/>
          <a:chExt cx="0" cy="0"/>
        </a:xfrm>
      </p:grpSpPr>
      <p:sp>
        <p:nvSpPr>
          <p:cNvPr id="27650" name="矩形 14"/>
          <p:cNvSpPr>
            <a:spLocks noChangeArrowheads="1"/>
          </p:cNvSpPr>
          <p:nvPr/>
        </p:nvSpPr>
        <p:spPr bwMode="auto">
          <a:xfrm>
            <a:off x="717550" y="931863"/>
            <a:ext cx="10761663" cy="5518150"/>
          </a:xfrm>
          <a:prstGeom prst="rect">
            <a:avLst/>
          </a:prstGeom>
          <a:gradFill rotWithShape="1">
            <a:gsLst>
              <a:gs pos="0">
                <a:srgbClr val="E3E7E5"/>
              </a:gs>
              <a:gs pos="961">
                <a:srgbClr val="E3E7E5"/>
              </a:gs>
              <a:gs pos="56000">
                <a:srgbClr val="F7F7F7"/>
              </a:gs>
              <a:gs pos="100000">
                <a:srgbClr val="E3E7E5"/>
              </a:gs>
            </a:gsLst>
            <a:lin ang="10800000" scaled="1"/>
          </a:gra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pic>
        <p:nvPicPr>
          <p:cNvPr id="3" name="圖片 2"/>
          <p:cNvPicPr>
            <a:picLocks noChangeAspect="1"/>
          </p:cNvPicPr>
          <p:nvPr/>
        </p:nvPicPr>
        <p:blipFill>
          <a:blip r:embed="rId2"/>
          <a:stretch>
            <a:fillRect/>
          </a:stretch>
        </p:blipFill>
        <p:spPr>
          <a:xfrm>
            <a:off x="2395711" y="1585995"/>
            <a:ext cx="7405339" cy="4209885"/>
          </a:xfrm>
          <a:prstGeom prst="rect">
            <a:avLst/>
          </a:prstGeom>
        </p:spPr>
      </p:pic>
    </p:spTree>
    <p:extLst>
      <p:ext uri="{BB962C8B-B14F-4D97-AF65-F5344CB8AC3E}">
        <p14:creationId xmlns:p14="http://schemas.microsoft.com/office/powerpoint/2010/main" val="38349667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gradFill rotWithShape="1">
          <a:gsLst>
            <a:gs pos="0">
              <a:srgbClr val="0F2437"/>
            </a:gs>
            <a:gs pos="50000">
              <a:srgbClr val="284D7A"/>
            </a:gs>
            <a:gs pos="100000">
              <a:srgbClr val="0F2437"/>
            </a:gs>
          </a:gsLst>
          <a:lin ang="5400000" scaled="1"/>
        </a:gradFill>
        <a:effectLst/>
      </p:bgPr>
    </p:bg>
    <p:spTree>
      <p:nvGrpSpPr>
        <p:cNvPr id="1" name=""/>
        <p:cNvGrpSpPr/>
        <p:nvPr/>
      </p:nvGrpSpPr>
      <p:grpSpPr>
        <a:xfrm>
          <a:off x="0" y="0"/>
          <a:ext cx="0" cy="0"/>
          <a:chOff x="0" y="0"/>
          <a:chExt cx="0" cy="0"/>
        </a:xfrm>
      </p:grpSpPr>
      <p:sp>
        <p:nvSpPr>
          <p:cNvPr id="28674" name="六边形 54"/>
          <p:cNvSpPr>
            <a:spLocks noChangeAspect="1" noChangeArrowheads="1"/>
          </p:cNvSpPr>
          <p:nvPr/>
        </p:nvSpPr>
        <p:spPr bwMode="auto">
          <a:xfrm rot="5400000">
            <a:off x="3856832" y="1856581"/>
            <a:ext cx="4508500" cy="3887787"/>
          </a:xfrm>
          <a:prstGeom prst="hexagon">
            <a:avLst>
              <a:gd name="adj" fmla="val 24992"/>
              <a:gd name="vf" fmla="val 115470"/>
            </a:avLst>
          </a:prstGeom>
          <a:solidFill>
            <a:srgbClr val="D8D8D8"/>
          </a:solidFill>
          <a:ln>
            <a:noFill/>
          </a:ln>
          <a:extLst>
            <a:ext uri="{91240B29-F687-4F45-9708-019B960494DF}">
              <a14:hiddenLine xmlns:a14="http://schemas.microsoft.com/office/drawing/2010/main" w="1016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8675" name="文本框 64"/>
          <p:cNvSpPr>
            <a:spLocks noChangeArrowheads="1"/>
          </p:cNvSpPr>
          <p:nvPr/>
        </p:nvSpPr>
        <p:spPr bwMode="auto">
          <a:xfrm>
            <a:off x="4619625" y="2149475"/>
            <a:ext cx="2982913"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800" b="1">
                <a:solidFill>
                  <a:srgbClr val="284D7A"/>
                </a:solidFill>
                <a:latin typeface="方正姚体简体" pitchFamily="65" charset="-122"/>
                <a:ea typeface="方正姚体简体" pitchFamily="65" charset="-122"/>
                <a:sym typeface="方正姚体" pitchFamily="2" charset="-122"/>
              </a:rPr>
              <a:t>THANK </a:t>
            </a:r>
          </a:p>
          <a:p>
            <a:pPr algn="ctr" eaLnBrk="1" hangingPunct="1">
              <a:lnSpc>
                <a:spcPct val="100000"/>
              </a:lnSpc>
              <a:spcBef>
                <a:spcPct val="0"/>
              </a:spcBef>
              <a:buFont typeface="Arial" panose="020B0604020202020204" pitchFamily="34" charset="0"/>
              <a:buNone/>
            </a:pPr>
            <a:r>
              <a:rPr lang="en-US" altLang="zh-CN" sz="4800" b="1">
                <a:solidFill>
                  <a:srgbClr val="284D7A"/>
                </a:solidFill>
                <a:latin typeface="方正姚体简体" pitchFamily="65" charset="-122"/>
                <a:ea typeface="方正姚体简体" pitchFamily="65" charset="-122"/>
                <a:sym typeface="方正姚体" pitchFamily="2" charset="-122"/>
              </a:rPr>
              <a:t>FOR </a:t>
            </a:r>
          </a:p>
          <a:p>
            <a:pPr algn="ctr" eaLnBrk="1" hangingPunct="1">
              <a:lnSpc>
                <a:spcPct val="100000"/>
              </a:lnSpc>
              <a:spcBef>
                <a:spcPct val="0"/>
              </a:spcBef>
              <a:buFont typeface="Arial" panose="020B0604020202020204" pitchFamily="34" charset="0"/>
              <a:buNone/>
            </a:pPr>
            <a:r>
              <a:rPr lang="en-US" altLang="zh-CN" sz="4800" b="1">
                <a:solidFill>
                  <a:srgbClr val="284D7A"/>
                </a:solidFill>
                <a:latin typeface="方正姚体简体" pitchFamily="65" charset="-122"/>
                <a:ea typeface="方正姚体简体" pitchFamily="65" charset="-122"/>
                <a:sym typeface="方正姚体" pitchFamily="2" charset="-122"/>
              </a:rPr>
              <a:t>YOUR </a:t>
            </a:r>
          </a:p>
          <a:p>
            <a:pPr algn="ctr" eaLnBrk="1" hangingPunct="1">
              <a:lnSpc>
                <a:spcPct val="100000"/>
              </a:lnSpc>
              <a:spcBef>
                <a:spcPct val="0"/>
              </a:spcBef>
              <a:buFont typeface="Arial" panose="020B0604020202020204" pitchFamily="34" charset="0"/>
              <a:buNone/>
            </a:pPr>
            <a:r>
              <a:rPr lang="en-US" altLang="zh-CN" sz="4800" b="1">
                <a:solidFill>
                  <a:srgbClr val="284D7A"/>
                </a:solidFill>
                <a:latin typeface="方正姚体简体" pitchFamily="65" charset="-122"/>
                <a:ea typeface="方正姚体简体" pitchFamily="65" charset="-122"/>
                <a:sym typeface="方正姚体" pitchFamily="2" charset="-122"/>
              </a:rPr>
              <a:t>LISTENING</a:t>
            </a:r>
            <a:endParaRPr lang="zh-CN" altLang="en-US" sz="4800" b="1">
              <a:solidFill>
                <a:srgbClr val="284D7A"/>
              </a:solidFill>
              <a:latin typeface="方正姚体简体" pitchFamily="65" charset="-122"/>
              <a:ea typeface="方正姚体简体" pitchFamily="65" charset="-122"/>
              <a:sym typeface="方正姚体" pitchFamily="2" charset="-122"/>
            </a:endParaRPr>
          </a:p>
        </p:txBody>
      </p:sp>
      <p:sp>
        <p:nvSpPr>
          <p:cNvPr id="28676" name="六边形 55"/>
          <p:cNvSpPr>
            <a:spLocks noChangeAspect="1" noChangeArrowheads="1"/>
          </p:cNvSpPr>
          <p:nvPr/>
        </p:nvSpPr>
        <p:spPr bwMode="auto">
          <a:xfrm rot="5400000">
            <a:off x="3609182" y="1640681"/>
            <a:ext cx="5010150" cy="4319587"/>
          </a:xfrm>
          <a:prstGeom prst="hexagon">
            <a:avLst>
              <a:gd name="adj" fmla="val 24996"/>
              <a:gd name="vf" fmla="val 115470"/>
            </a:avLst>
          </a:prstGeom>
          <a:noFill/>
          <a:ln w="101600">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1">
          <a:gsLst>
            <a:gs pos="0">
              <a:srgbClr val="0F2437"/>
            </a:gs>
            <a:gs pos="50000">
              <a:srgbClr val="284D7A"/>
            </a:gs>
            <a:gs pos="100000">
              <a:srgbClr val="0F2437"/>
            </a:gs>
          </a:gsLst>
          <a:lin ang="5400000" scaled="1"/>
        </a:gradFill>
        <a:effectLst/>
      </p:bgPr>
    </p:bg>
    <p:spTree>
      <p:nvGrpSpPr>
        <p:cNvPr id="1" name=""/>
        <p:cNvGrpSpPr/>
        <p:nvPr/>
      </p:nvGrpSpPr>
      <p:grpSpPr>
        <a:xfrm>
          <a:off x="0" y="0"/>
          <a:ext cx="0" cy="0"/>
          <a:chOff x="0" y="0"/>
          <a:chExt cx="0" cy="0"/>
        </a:xfrm>
      </p:grpSpPr>
      <p:sp>
        <p:nvSpPr>
          <p:cNvPr id="17410" name="矩形 14"/>
          <p:cNvSpPr>
            <a:spLocks noChangeArrowheads="1"/>
          </p:cNvSpPr>
          <p:nvPr/>
        </p:nvSpPr>
        <p:spPr bwMode="auto">
          <a:xfrm>
            <a:off x="717550" y="931863"/>
            <a:ext cx="10761663" cy="5518150"/>
          </a:xfrm>
          <a:prstGeom prst="rect">
            <a:avLst/>
          </a:prstGeom>
          <a:gradFill rotWithShape="1">
            <a:gsLst>
              <a:gs pos="0">
                <a:srgbClr val="E3E7E5"/>
              </a:gs>
              <a:gs pos="961">
                <a:srgbClr val="E3E7E5"/>
              </a:gs>
              <a:gs pos="56000">
                <a:srgbClr val="F7F7F7"/>
              </a:gs>
              <a:gs pos="100000">
                <a:srgbClr val="E3E7E5"/>
              </a:gs>
            </a:gsLst>
            <a:lin ang="10800000" scaled="1"/>
          </a:gra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7411" name="Freeform 7"/>
          <p:cNvSpPr>
            <a:spLocks noEditPoints="1" noChangeArrowheads="1"/>
          </p:cNvSpPr>
          <p:nvPr/>
        </p:nvSpPr>
        <p:spPr bwMode="auto">
          <a:xfrm>
            <a:off x="1706563" y="1654175"/>
            <a:ext cx="2765425" cy="2670175"/>
          </a:xfrm>
          <a:custGeom>
            <a:avLst/>
            <a:gdLst>
              <a:gd name="T0" fmla="*/ 2147483646 w 116"/>
              <a:gd name="T1" fmla="*/ 2147483646 h 112"/>
              <a:gd name="T2" fmla="*/ 2147483646 w 116"/>
              <a:gd name="T3" fmla="*/ 2147483646 h 112"/>
              <a:gd name="T4" fmla="*/ 2147483646 w 116"/>
              <a:gd name="T5" fmla="*/ 2147483646 h 112"/>
              <a:gd name="T6" fmla="*/ 2147483646 w 116"/>
              <a:gd name="T7" fmla="*/ 2147483646 h 112"/>
              <a:gd name="T8" fmla="*/ 2147483646 w 116"/>
              <a:gd name="T9" fmla="*/ 2147483646 h 112"/>
              <a:gd name="T10" fmla="*/ 2147483646 w 116"/>
              <a:gd name="T11" fmla="*/ 2147483646 h 112"/>
              <a:gd name="T12" fmla="*/ 2147483646 w 116"/>
              <a:gd name="T13" fmla="*/ 2147483646 h 112"/>
              <a:gd name="T14" fmla="*/ 2147483646 w 116"/>
              <a:gd name="T15" fmla="*/ 2147483646 h 112"/>
              <a:gd name="T16" fmla="*/ 2147483646 w 116"/>
              <a:gd name="T17" fmla="*/ 2147483646 h 112"/>
              <a:gd name="T18" fmla="*/ 2147483646 w 116"/>
              <a:gd name="T19" fmla="*/ 2147483646 h 112"/>
              <a:gd name="T20" fmla="*/ 2147483646 w 116"/>
              <a:gd name="T21" fmla="*/ 2147483646 h 112"/>
              <a:gd name="T22" fmla="*/ 2147483646 w 116"/>
              <a:gd name="T23" fmla="*/ 2147483646 h 112"/>
              <a:gd name="T24" fmla="*/ 2147483646 w 116"/>
              <a:gd name="T25" fmla="*/ 2147483646 h 112"/>
              <a:gd name="T26" fmla="*/ 2147483646 w 116"/>
              <a:gd name="T27" fmla="*/ 2147483646 h 112"/>
              <a:gd name="T28" fmla="*/ 2147483646 w 116"/>
              <a:gd name="T29" fmla="*/ 2147483646 h 112"/>
              <a:gd name="T30" fmla="*/ 2147483646 w 116"/>
              <a:gd name="T31" fmla="*/ 2147483646 h 112"/>
              <a:gd name="T32" fmla="*/ 2147483646 w 116"/>
              <a:gd name="T33" fmla="*/ 2147483646 h 112"/>
              <a:gd name="T34" fmla="*/ 2147483646 w 116"/>
              <a:gd name="T35" fmla="*/ 2147483646 h 112"/>
              <a:gd name="T36" fmla="*/ 2147483646 w 116"/>
              <a:gd name="T37" fmla="*/ 2147483646 h 112"/>
              <a:gd name="T38" fmla="*/ 2147483646 w 116"/>
              <a:gd name="T39" fmla="*/ 2147483646 h 112"/>
              <a:gd name="T40" fmla="*/ 2147483646 w 116"/>
              <a:gd name="T41" fmla="*/ 2147483646 h 112"/>
              <a:gd name="T42" fmla="*/ 2147483646 w 116"/>
              <a:gd name="T43" fmla="*/ 2147483646 h 112"/>
              <a:gd name="T44" fmla="*/ 2147483646 w 116"/>
              <a:gd name="T45" fmla="*/ 2147483646 h 112"/>
              <a:gd name="T46" fmla="*/ 2147483646 w 116"/>
              <a:gd name="T47" fmla="*/ 2147483646 h 112"/>
              <a:gd name="T48" fmla="*/ 2147483646 w 116"/>
              <a:gd name="T49" fmla="*/ 2147483646 h 112"/>
              <a:gd name="T50" fmla="*/ 2147483646 w 116"/>
              <a:gd name="T51" fmla="*/ 2147483646 h 112"/>
              <a:gd name="T52" fmla="*/ 2147483646 w 116"/>
              <a:gd name="T53" fmla="*/ 2147483646 h 112"/>
              <a:gd name="T54" fmla="*/ 2147483646 w 116"/>
              <a:gd name="T55" fmla="*/ 2147483646 h 112"/>
              <a:gd name="T56" fmla="*/ 2147483646 w 116"/>
              <a:gd name="T57" fmla="*/ 2147483646 h 112"/>
              <a:gd name="T58" fmla="*/ 2147483646 w 116"/>
              <a:gd name="T59" fmla="*/ 2147483646 h 112"/>
              <a:gd name="T60" fmla="*/ 2147483646 w 116"/>
              <a:gd name="T61" fmla="*/ 2147483646 h 112"/>
              <a:gd name="T62" fmla="*/ 2147483646 w 116"/>
              <a:gd name="T63" fmla="*/ 2147483646 h 112"/>
              <a:gd name="T64" fmla="*/ 2147483646 w 116"/>
              <a:gd name="T65" fmla="*/ 2147483646 h 112"/>
              <a:gd name="T66" fmla="*/ 2147483646 w 116"/>
              <a:gd name="T67" fmla="*/ 2147483646 h 112"/>
              <a:gd name="T68" fmla="*/ 2147483646 w 116"/>
              <a:gd name="T69" fmla="*/ 2147483646 h 112"/>
              <a:gd name="T70" fmla="*/ 2147483646 w 116"/>
              <a:gd name="T71" fmla="*/ 0 h 112"/>
              <a:gd name="T72" fmla="*/ 2147483646 w 116"/>
              <a:gd name="T73" fmla="*/ 0 h 112"/>
              <a:gd name="T74" fmla="*/ 0 w 116"/>
              <a:gd name="T75" fmla="*/ 2147483646 h 112"/>
              <a:gd name="T76" fmla="*/ 0 w 116"/>
              <a:gd name="T77" fmla="*/ 2147483646 h 112"/>
              <a:gd name="T78" fmla="*/ 2147483646 w 116"/>
              <a:gd name="T79" fmla="*/ 2147483646 h 112"/>
              <a:gd name="T80" fmla="*/ 2147483646 w 116"/>
              <a:gd name="T81" fmla="*/ 2147483646 h 112"/>
              <a:gd name="T82" fmla="*/ 2147483646 w 116"/>
              <a:gd name="T83" fmla="*/ 2147483646 h 112"/>
              <a:gd name="T84" fmla="*/ 2147483646 w 116"/>
              <a:gd name="T85" fmla="*/ 2147483646 h 112"/>
              <a:gd name="T86" fmla="*/ 2147483646 w 116"/>
              <a:gd name="T87" fmla="*/ 2147483646 h 112"/>
              <a:gd name="T88" fmla="*/ 2147483646 w 116"/>
              <a:gd name="T89" fmla="*/ 2147483646 h 112"/>
              <a:gd name="T90" fmla="*/ 2147483646 w 116"/>
              <a:gd name="T91" fmla="*/ 2147483646 h 112"/>
              <a:gd name="T92" fmla="*/ 2147483646 w 116"/>
              <a:gd name="T93" fmla="*/ 2147483646 h 112"/>
              <a:gd name="T94" fmla="*/ 2147483646 w 116"/>
              <a:gd name="T95" fmla="*/ 2147483646 h 1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16"/>
              <a:gd name="T145" fmla="*/ 0 h 112"/>
              <a:gd name="T146" fmla="*/ 116 w 116"/>
              <a:gd name="T147" fmla="*/ 112 h 11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16" h="112">
                <a:moveTo>
                  <a:pt x="95" y="29"/>
                </a:moveTo>
                <a:lnTo>
                  <a:pt x="52" y="72"/>
                </a:lnTo>
                <a:lnTo>
                  <a:pt x="67" y="86"/>
                </a:lnTo>
                <a:lnTo>
                  <a:pt x="116" y="36"/>
                </a:lnTo>
                <a:lnTo>
                  <a:pt x="102" y="21"/>
                </a:lnTo>
                <a:lnTo>
                  <a:pt x="95" y="29"/>
                </a:lnTo>
                <a:close/>
                <a:moveTo>
                  <a:pt x="50" y="79"/>
                </a:moveTo>
                <a:lnTo>
                  <a:pt x="50" y="88"/>
                </a:lnTo>
                <a:lnTo>
                  <a:pt x="59" y="88"/>
                </a:lnTo>
                <a:lnTo>
                  <a:pt x="50" y="79"/>
                </a:lnTo>
                <a:close/>
                <a:moveTo>
                  <a:pt x="17" y="67"/>
                </a:moveTo>
                <a:lnTo>
                  <a:pt x="17" y="74"/>
                </a:lnTo>
                <a:lnTo>
                  <a:pt x="45" y="74"/>
                </a:lnTo>
                <a:lnTo>
                  <a:pt x="45" y="72"/>
                </a:lnTo>
                <a:lnTo>
                  <a:pt x="50" y="67"/>
                </a:lnTo>
                <a:lnTo>
                  <a:pt x="17" y="67"/>
                </a:lnTo>
                <a:close/>
                <a:moveTo>
                  <a:pt x="81" y="36"/>
                </a:moveTo>
                <a:lnTo>
                  <a:pt x="17" y="36"/>
                </a:lnTo>
                <a:lnTo>
                  <a:pt x="17" y="45"/>
                </a:lnTo>
                <a:lnTo>
                  <a:pt x="74" y="45"/>
                </a:lnTo>
                <a:lnTo>
                  <a:pt x="81" y="36"/>
                </a:lnTo>
                <a:close/>
                <a:moveTo>
                  <a:pt x="17" y="60"/>
                </a:moveTo>
                <a:lnTo>
                  <a:pt x="57" y="60"/>
                </a:lnTo>
                <a:lnTo>
                  <a:pt x="67" y="50"/>
                </a:lnTo>
                <a:lnTo>
                  <a:pt x="17" y="50"/>
                </a:lnTo>
                <a:lnTo>
                  <a:pt x="17" y="60"/>
                </a:lnTo>
                <a:close/>
                <a:moveTo>
                  <a:pt x="88" y="103"/>
                </a:moveTo>
                <a:lnTo>
                  <a:pt x="10" y="103"/>
                </a:lnTo>
                <a:lnTo>
                  <a:pt x="10" y="24"/>
                </a:lnTo>
                <a:lnTo>
                  <a:pt x="24" y="24"/>
                </a:lnTo>
                <a:lnTo>
                  <a:pt x="24" y="9"/>
                </a:lnTo>
                <a:lnTo>
                  <a:pt x="88" y="9"/>
                </a:lnTo>
                <a:lnTo>
                  <a:pt x="88" y="31"/>
                </a:lnTo>
                <a:lnTo>
                  <a:pt x="95" y="21"/>
                </a:lnTo>
                <a:lnTo>
                  <a:pt x="95" y="0"/>
                </a:lnTo>
                <a:lnTo>
                  <a:pt x="22" y="0"/>
                </a:lnTo>
                <a:lnTo>
                  <a:pt x="0" y="21"/>
                </a:lnTo>
                <a:lnTo>
                  <a:pt x="0" y="112"/>
                </a:lnTo>
                <a:lnTo>
                  <a:pt x="95" y="112"/>
                </a:lnTo>
                <a:lnTo>
                  <a:pt x="95" y="62"/>
                </a:lnTo>
                <a:lnTo>
                  <a:pt x="88" y="72"/>
                </a:lnTo>
                <a:lnTo>
                  <a:pt x="88" y="103"/>
                </a:lnTo>
                <a:close/>
                <a:moveTo>
                  <a:pt x="17" y="88"/>
                </a:moveTo>
                <a:lnTo>
                  <a:pt x="45" y="88"/>
                </a:lnTo>
                <a:lnTo>
                  <a:pt x="45" y="81"/>
                </a:lnTo>
                <a:lnTo>
                  <a:pt x="17" y="81"/>
                </a:lnTo>
                <a:lnTo>
                  <a:pt x="17" y="88"/>
                </a:lnTo>
                <a:close/>
              </a:path>
            </a:pathLst>
          </a:custGeom>
          <a:gradFill rotWithShape="1">
            <a:gsLst>
              <a:gs pos="0">
                <a:srgbClr val="0F2437"/>
              </a:gs>
              <a:gs pos="50000">
                <a:srgbClr val="284D7A"/>
              </a:gs>
              <a:gs pos="100000">
                <a:srgbClr val="0F2437"/>
              </a:gs>
            </a:gsLst>
            <a:lin ang="5400000" scaled="1"/>
          </a:gradFill>
          <a:ln>
            <a:noFill/>
          </a:ln>
          <a:extLst>
            <a:ext uri="{91240B29-F687-4F45-9708-019B960494DF}">
              <a14:hiddenLine xmlns:a14="http://schemas.microsoft.com/office/drawing/2010/main" w="15875">
                <a:solidFill>
                  <a:srgbClr val="000000"/>
                </a:solidFill>
                <a:bevel/>
                <a:headEnd/>
                <a:tailEnd/>
              </a14:hiddenLine>
            </a:ext>
          </a:extLst>
        </p:spPr>
        <p:txBody>
          <a:bodyPr/>
          <a:lstStyle/>
          <a:p>
            <a:endParaRPr lang="zh-TW" altLang="en-US"/>
          </a:p>
        </p:txBody>
      </p:sp>
      <p:sp>
        <p:nvSpPr>
          <p:cNvPr id="17412" name="文本框 26"/>
          <p:cNvSpPr>
            <a:spLocks noChangeArrowheads="1"/>
          </p:cNvSpPr>
          <p:nvPr/>
        </p:nvSpPr>
        <p:spPr bwMode="auto">
          <a:xfrm>
            <a:off x="1435100" y="4886325"/>
            <a:ext cx="26717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4800" b="1">
                <a:solidFill>
                  <a:srgbClr val="000000"/>
                </a:solidFill>
                <a:latin typeface="方正姚体简体" pitchFamily="65" charset="-122"/>
                <a:ea typeface="方正姚体简体" pitchFamily="65" charset="-122"/>
                <a:sym typeface="方正姚体" pitchFamily="2" charset="-122"/>
              </a:rPr>
              <a:t>CON</a:t>
            </a:r>
            <a:r>
              <a:rPr lang="en-US" altLang="zh-TW" sz="4800" b="1">
                <a:solidFill>
                  <a:srgbClr val="000000"/>
                </a:solidFill>
                <a:latin typeface="方正姚体简体" pitchFamily="65" charset="-122"/>
                <a:ea typeface="方正姚体简体" pitchFamily="65" charset="-122"/>
                <a:sym typeface="方正姚体" pitchFamily="2" charset="-122"/>
              </a:rPr>
              <a:t>T</a:t>
            </a:r>
            <a:r>
              <a:rPr lang="en-US" altLang="zh-CN" sz="4800" b="1">
                <a:solidFill>
                  <a:srgbClr val="000000"/>
                </a:solidFill>
                <a:latin typeface="方正姚体简体" pitchFamily="65" charset="-122"/>
                <a:ea typeface="方正姚体简体" pitchFamily="65" charset="-122"/>
                <a:sym typeface="方正姚体" pitchFamily="2" charset="-122"/>
              </a:rPr>
              <a:t>ENTS</a:t>
            </a:r>
            <a:endParaRPr lang="zh-CN" altLang="en-US" sz="4800" b="1">
              <a:solidFill>
                <a:srgbClr val="000000"/>
              </a:solidFill>
              <a:latin typeface="方正姚体简体" pitchFamily="65" charset="-122"/>
              <a:ea typeface="方正姚体简体" pitchFamily="65" charset="-122"/>
              <a:sym typeface="方正姚体" pitchFamily="2" charset="-122"/>
            </a:endParaRPr>
          </a:p>
        </p:txBody>
      </p:sp>
      <p:sp>
        <p:nvSpPr>
          <p:cNvPr id="17413" name="直接连接符 4"/>
          <p:cNvSpPr>
            <a:spLocks noChangeShapeType="1"/>
          </p:cNvSpPr>
          <p:nvPr/>
        </p:nvSpPr>
        <p:spPr bwMode="auto">
          <a:xfrm>
            <a:off x="1303338" y="4679950"/>
            <a:ext cx="3240087" cy="0"/>
          </a:xfrm>
          <a:prstGeom prst="line">
            <a:avLst/>
          </a:prstGeom>
          <a:noFill/>
          <a:ln w="22225">
            <a:solidFill>
              <a:srgbClr val="284D7A"/>
            </a:solidFill>
            <a:bevel/>
            <a:headEnd/>
            <a:tailEnd/>
          </a:ln>
          <a:extLst>
            <a:ext uri="{909E8E84-426E-40DD-AFC4-6F175D3DCCD1}">
              <a14:hiddenFill xmlns:a14="http://schemas.microsoft.com/office/drawing/2010/main">
                <a:noFill/>
              </a14:hiddenFill>
            </a:ext>
          </a:extLst>
        </p:spPr>
        <p:txBody>
          <a:bodyPr/>
          <a:lstStyle/>
          <a:p>
            <a:endParaRPr lang="zh-TW" altLang="en-US"/>
          </a:p>
        </p:txBody>
      </p:sp>
      <p:grpSp>
        <p:nvGrpSpPr>
          <p:cNvPr id="17414" name="群組 13"/>
          <p:cNvGrpSpPr>
            <a:grpSpLocks/>
          </p:cNvGrpSpPr>
          <p:nvPr/>
        </p:nvGrpSpPr>
        <p:grpSpPr bwMode="auto">
          <a:xfrm>
            <a:off x="5194300" y="1879600"/>
            <a:ext cx="5197475" cy="3622675"/>
            <a:chOff x="5197826" y="1406905"/>
            <a:chExt cx="5198183" cy="3623819"/>
          </a:xfrm>
        </p:grpSpPr>
        <p:grpSp>
          <p:nvGrpSpPr>
            <p:cNvPr id="17415" name="群組 8"/>
            <p:cNvGrpSpPr>
              <a:grpSpLocks/>
            </p:cNvGrpSpPr>
            <p:nvPr/>
          </p:nvGrpSpPr>
          <p:grpSpPr bwMode="auto">
            <a:xfrm>
              <a:off x="8172137" y="2027180"/>
              <a:ext cx="2223872" cy="2541879"/>
              <a:chOff x="7340600" y="1644522"/>
              <a:chExt cx="2223872" cy="2541879"/>
            </a:xfrm>
          </p:grpSpPr>
          <p:sp>
            <p:nvSpPr>
              <p:cNvPr id="17435" name="文本框 59"/>
              <p:cNvSpPr>
                <a:spLocks noChangeArrowheads="1"/>
              </p:cNvSpPr>
              <p:nvPr/>
            </p:nvSpPr>
            <p:spPr bwMode="auto">
              <a:xfrm>
                <a:off x="8142288" y="1644522"/>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TW" altLang="en-US" sz="2400" b="1">
                    <a:solidFill>
                      <a:srgbClr val="000000"/>
                    </a:solidFill>
                    <a:latin typeface="方正姚体简体" pitchFamily="65" charset="-122"/>
                    <a:ea typeface="方正姚体简体" pitchFamily="65" charset="-122"/>
                    <a:sym typeface="方正姚体" pitchFamily="2" charset="-122"/>
                  </a:rPr>
                  <a:t>分析架構</a:t>
                </a:r>
                <a:endParaRPr lang="zh-CN" altLang="en-US" sz="2400" b="1">
                  <a:solidFill>
                    <a:srgbClr val="000000"/>
                  </a:solidFill>
                  <a:latin typeface="方正姚体简体" pitchFamily="65" charset="-122"/>
                  <a:ea typeface="方正姚体简体" pitchFamily="65" charset="-122"/>
                  <a:sym typeface="方正姚体" pitchFamily="2" charset="-122"/>
                </a:endParaRPr>
              </a:p>
            </p:txBody>
          </p:sp>
          <p:sp>
            <p:nvSpPr>
              <p:cNvPr id="17436" name="文本框 60"/>
              <p:cNvSpPr>
                <a:spLocks noChangeArrowheads="1"/>
              </p:cNvSpPr>
              <p:nvPr/>
            </p:nvSpPr>
            <p:spPr bwMode="auto">
              <a:xfrm>
                <a:off x="8142288" y="2663189"/>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TW" altLang="en-US" sz="2400" b="1">
                    <a:solidFill>
                      <a:srgbClr val="000000"/>
                    </a:solidFill>
                    <a:latin typeface="方正姚体简体" pitchFamily="65" charset="-122"/>
                    <a:ea typeface="方正姚体简体" pitchFamily="65" charset="-122"/>
                    <a:sym typeface="方正姚体" pitchFamily="2" charset="-122"/>
                  </a:rPr>
                  <a:t>研究假說</a:t>
                </a:r>
                <a:endParaRPr lang="zh-CN" altLang="en-US" sz="2400" b="1">
                  <a:solidFill>
                    <a:srgbClr val="000000"/>
                  </a:solidFill>
                  <a:latin typeface="方正姚体简体" pitchFamily="65" charset="-122"/>
                  <a:ea typeface="方正姚体简体" pitchFamily="65" charset="-122"/>
                  <a:sym typeface="方正姚体" pitchFamily="2" charset="-122"/>
                </a:endParaRPr>
              </a:p>
            </p:txBody>
          </p:sp>
          <p:sp>
            <p:nvSpPr>
              <p:cNvPr id="17437" name="文本框 61"/>
              <p:cNvSpPr>
                <a:spLocks noChangeArrowheads="1"/>
              </p:cNvSpPr>
              <p:nvPr/>
            </p:nvSpPr>
            <p:spPr bwMode="auto">
              <a:xfrm>
                <a:off x="8142288" y="3724736"/>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TW" altLang="en-US" sz="2400" b="1">
                    <a:solidFill>
                      <a:srgbClr val="000000"/>
                    </a:solidFill>
                    <a:latin typeface="方正姚体简体" pitchFamily="65" charset="-122"/>
                    <a:ea typeface="方正姚体简体" pitchFamily="65" charset="-122"/>
                    <a:sym typeface="方正姚体" pitchFamily="2" charset="-122"/>
                  </a:rPr>
                  <a:t>問卷設計</a:t>
                </a:r>
                <a:endParaRPr lang="zh-CN" altLang="en-US" sz="2400" b="1">
                  <a:solidFill>
                    <a:srgbClr val="000000"/>
                  </a:solidFill>
                  <a:latin typeface="方正姚体简体" pitchFamily="65" charset="-122"/>
                  <a:ea typeface="方正姚体简体" pitchFamily="65" charset="-122"/>
                  <a:sym typeface="方正姚体" pitchFamily="2" charset="-122"/>
                </a:endParaRPr>
              </a:p>
            </p:txBody>
          </p:sp>
          <p:grpSp>
            <p:nvGrpSpPr>
              <p:cNvPr id="17438" name="群組 5"/>
              <p:cNvGrpSpPr>
                <a:grpSpLocks/>
              </p:cNvGrpSpPr>
              <p:nvPr/>
            </p:nvGrpSpPr>
            <p:grpSpPr bwMode="auto">
              <a:xfrm>
                <a:off x="7340600" y="1703112"/>
                <a:ext cx="801688" cy="2424699"/>
                <a:chOff x="4811713" y="1830595"/>
                <a:chExt cx="801688" cy="2424699"/>
              </a:xfrm>
            </p:grpSpPr>
            <p:grpSp>
              <p:nvGrpSpPr>
                <p:cNvPr id="17439" name="群組 21"/>
                <p:cNvGrpSpPr>
                  <a:grpSpLocks/>
                </p:cNvGrpSpPr>
                <p:nvPr/>
              </p:nvGrpSpPr>
              <p:grpSpPr bwMode="auto">
                <a:xfrm>
                  <a:off x="4811713" y="1830595"/>
                  <a:ext cx="801688" cy="344487"/>
                  <a:chOff x="6057900" y="2046288"/>
                  <a:chExt cx="801688" cy="344487"/>
                </a:xfrm>
              </p:grpSpPr>
              <p:sp>
                <p:nvSpPr>
                  <p:cNvPr id="17446" name="任意多边形 42"/>
                  <p:cNvSpPr>
                    <a:spLocks noChangeArrowheads="1"/>
                  </p:cNvSpPr>
                  <p:nvPr/>
                </p:nvSpPr>
                <p:spPr bwMode="auto">
                  <a:xfrm flipH="1">
                    <a:off x="6057900" y="2046288"/>
                    <a:ext cx="534988" cy="344487"/>
                  </a:xfrm>
                  <a:custGeom>
                    <a:avLst/>
                    <a:gdLst>
                      <a:gd name="T0" fmla="*/ 69708 w 892894"/>
                      <a:gd name="T1" fmla="*/ 0 h 560440"/>
                      <a:gd name="T2" fmla="*/ 115074 w 892894"/>
                      <a:gd name="T3" fmla="*/ 0 h 560440"/>
                      <a:gd name="T4" fmla="*/ 45365 w 892894"/>
                      <a:gd name="T5" fmla="*/ 80003 h 560440"/>
                      <a:gd name="T6" fmla="*/ 0 w 892894"/>
                      <a:gd name="T7" fmla="*/ 80003 h 560440"/>
                      <a:gd name="T8" fmla="*/ 0 60000 65536"/>
                      <a:gd name="T9" fmla="*/ 0 60000 65536"/>
                      <a:gd name="T10" fmla="*/ 0 60000 65536"/>
                      <a:gd name="T11" fmla="*/ 0 60000 65536"/>
                      <a:gd name="T12" fmla="*/ 0 w 892894"/>
                      <a:gd name="T13" fmla="*/ 0 h 560440"/>
                      <a:gd name="T14" fmla="*/ 892894 w 892894"/>
                      <a:gd name="T15" fmla="*/ 560440 h 560440"/>
                    </a:gdLst>
                    <a:ahLst/>
                    <a:cxnLst>
                      <a:cxn ang="T8">
                        <a:pos x="T0" y="T1"/>
                      </a:cxn>
                      <a:cxn ang="T9">
                        <a:pos x="T2" y="T3"/>
                      </a:cxn>
                      <a:cxn ang="T10">
                        <a:pos x="T4" y="T5"/>
                      </a:cxn>
                      <a:cxn ang="T11">
                        <a:pos x="T6" y="T7"/>
                      </a:cxn>
                    </a:cxnLst>
                    <a:rect l="T12" t="T13" r="T14" b="T15"/>
                    <a:pathLst>
                      <a:path w="892894" h="560440">
                        <a:moveTo>
                          <a:pt x="540889" y="0"/>
                        </a:moveTo>
                        <a:lnTo>
                          <a:pt x="892894" y="0"/>
                        </a:lnTo>
                        <a:lnTo>
                          <a:pt x="352004" y="560440"/>
                        </a:lnTo>
                        <a:lnTo>
                          <a:pt x="0" y="560440"/>
                        </a:lnTo>
                        <a:lnTo>
                          <a:pt x="540889" y="0"/>
                        </a:lnTo>
                        <a:close/>
                      </a:path>
                    </a:pathLst>
                  </a:custGeom>
                  <a:solidFill>
                    <a:srgbClr val="0F243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TW" altLang="en-US"/>
                  </a:p>
                </p:txBody>
              </p:sp>
              <p:sp>
                <p:nvSpPr>
                  <p:cNvPr id="17447" name="任意多边形 44"/>
                  <p:cNvSpPr>
                    <a:spLocks noChangeArrowheads="1"/>
                  </p:cNvSpPr>
                  <p:nvPr/>
                </p:nvSpPr>
                <p:spPr bwMode="auto">
                  <a:xfrm flipH="1">
                    <a:off x="6326188" y="2046288"/>
                    <a:ext cx="533400" cy="344487"/>
                  </a:xfrm>
                  <a:custGeom>
                    <a:avLst/>
                    <a:gdLst>
                      <a:gd name="T0" fmla="*/ 68884 w 892894"/>
                      <a:gd name="T1" fmla="*/ 0 h 560440"/>
                      <a:gd name="T2" fmla="*/ 113714 w 892894"/>
                      <a:gd name="T3" fmla="*/ 0 h 560440"/>
                      <a:gd name="T4" fmla="*/ 44829 w 892894"/>
                      <a:gd name="T5" fmla="*/ 80003 h 560440"/>
                      <a:gd name="T6" fmla="*/ 0 w 892894"/>
                      <a:gd name="T7" fmla="*/ 80003 h 560440"/>
                      <a:gd name="T8" fmla="*/ 0 60000 65536"/>
                      <a:gd name="T9" fmla="*/ 0 60000 65536"/>
                      <a:gd name="T10" fmla="*/ 0 60000 65536"/>
                      <a:gd name="T11" fmla="*/ 0 60000 65536"/>
                      <a:gd name="T12" fmla="*/ 0 w 892894"/>
                      <a:gd name="T13" fmla="*/ 0 h 560440"/>
                      <a:gd name="T14" fmla="*/ 892894 w 892894"/>
                      <a:gd name="T15" fmla="*/ 560440 h 560440"/>
                    </a:gdLst>
                    <a:ahLst/>
                    <a:cxnLst>
                      <a:cxn ang="T8">
                        <a:pos x="T0" y="T1"/>
                      </a:cxn>
                      <a:cxn ang="T9">
                        <a:pos x="T2" y="T3"/>
                      </a:cxn>
                      <a:cxn ang="T10">
                        <a:pos x="T4" y="T5"/>
                      </a:cxn>
                      <a:cxn ang="T11">
                        <a:pos x="T6" y="T7"/>
                      </a:cxn>
                    </a:cxnLst>
                    <a:rect l="T12" t="T13" r="T14" b="T15"/>
                    <a:pathLst>
                      <a:path w="892894" h="560440">
                        <a:moveTo>
                          <a:pt x="540889" y="0"/>
                        </a:moveTo>
                        <a:lnTo>
                          <a:pt x="892894" y="0"/>
                        </a:lnTo>
                        <a:lnTo>
                          <a:pt x="352004" y="560440"/>
                        </a:lnTo>
                        <a:lnTo>
                          <a:pt x="0" y="560440"/>
                        </a:lnTo>
                        <a:lnTo>
                          <a:pt x="540889" y="0"/>
                        </a:lnTo>
                        <a:close/>
                      </a:path>
                    </a:pathLst>
                  </a:custGeom>
                  <a:solidFill>
                    <a:srgbClr val="284D7A"/>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TW" altLang="en-US"/>
                  </a:p>
                </p:txBody>
              </p:sp>
            </p:grpSp>
            <p:grpSp>
              <p:nvGrpSpPr>
                <p:cNvPr id="17440" name="群組 24"/>
                <p:cNvGrpSpPr>
                  <a:grpSpLocks/>
                </p:cNvGrpSpPr>
                <p:nvPr/>
              </p:nvGrpSpPr>
              <p:grpSpPr bwMode="auto">
                <a:xfrm>
                  <a:off x="4811713" y="2870701"/>
                  <a:ext cx="801688" cy="344487"/>
                  <a:chOff x="6057900" y="3033713"/>
                  <a:chExt cx="801688" cy="344487"/>
                </a:xfrm>
              </p:grpSpPr>
              <p:sp>
                <p:nvSpPr>
                  <p:cNvPr id="17444" name="任意多边形 46"/>
                  <p:cNvSpPr>
                    <a:spLocks noChangeArrowheads="1"/>
                  </p:cNvSpPr>
                  <p:nvPr/>
                </p:nvSpPr>
                <p:spPr bwMode="auto">
                  <a:xfrm flipH="1">
                    <a:off x="6057900" y="3033713"/>
                    <a:ext cx="534988" cy="344487"/>
                  </a:xfrm>
                  <a:custGeom>
                    <a:avLst/>
                    <a:gdLst>
                      <a:gd name="T0" fmla="*/ 69708 w 892894"/>
                      <a:gd name="T1" fmla="*/ 0 h 560440"/>
                      <a:gd name="T2" fmla="*/ 115074 w 892894"/>
                      <a:gd name="T3" fmla="*/ 0 h 560440"/>
                      <a:gd name="T4" fmla="*/ 45365 w 892894"/>
                      <a:gd name="T5" fmla="*/ 80003 h 560440"/>
                      <a:gd name="T6" fmla="*/ 0 w 892894"/>
                      <a:gd name="T7" fmla="*/ 80003 h 560440"/>
                      <a:gd name="T8" fmla="*/ 0 60000 65536"/>
                      <a:gd name="T9" fmla="*/ 0 60000 65536"/>
                      <a:gd name="T10" fmla="*/ 0 60000 65536"/>
                      <a:gd name="T11" fmla="*/ 0 60000 65536"/>
                      <a:gd name="T12" fmla="*/ 0 w 892894"/>
                      <a:gd name="T13" fmla="*/ 0 h 560440"/>
                      <a:gd name="T14" fmla="*/ 892894 w 892894"/>
                      <a:gd name="T15" fmla="*/ 560440 h 560440"/>
                    </a:gdLst>
                    <a:ahLst/>
                    <a:cxnLst>
                      <a:cxn ang="T8">
                        <a:pos x="T0" y="T1"/>
                      </a:cxn>
                      <a:cxn ang="T9">
                        <a:pos x="T2" y="T3"/>
                      </a:cxn>
                      <a:cxn ang="T10">
                        <a:pos x="T4" y="T5"/>
                      </a:cxn>
                      <a:cxn ang="T11">
                        <a:pos x="T6" y="T7"/>
                      </a:cxn>
                    </a:cxnLst>
                    <a:rect l="T12" t="T13" r="T14" b="T15"/>
                    <a:pathLst>
                      <a:path w="892894" h="560440">
                        <a:moveTo>
                          <a:pt x="540889" y="0"/>
                        </a:moveTo>
                        <a:lnTo>
                          <a:pt x="892894" y="0"/>
                        </a:lnTo>
                        <a:lnTo>
                          <a:pt x="352004" y="560440"/>
                        </a:lnTo>
                        <a:lnTo>
                          <a:pt x="0" y="560440"/>
                        </a:lnTo>
                        <a:lnTo>
                          <a:pt x="540889" y="0"/>
                        </a:lnTo>
                        <a:close/>
                      </a:path>
                    </a:pathLst>
                  </a:custGeom>
                  <a:solidFill>
                    <a:srgbClr val="0F243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TW" altLang="en-US"/>
                  </a:p>
                </p:txBody>
              </p:sp>
              <p:sp>
                <p:nvSpPr>
                  <p:cNvPr id="17445" name="任意多边形 48"/>
                  <p:cNvSpPr>
                    <a:spLocks noChangeArrowheads="1"/>
                  </p:cNvSpPr>
                  <p:nvPr/>
                </p:nvSpPr>
                <p:spPr bwMode="auto">
                  <a:xfrm flipH="1">
                    <a:off x="6326188" y="3033713"/>
                    <a:ext cx="533400" cy="344487"/>
                  </a:xfrm>
                  <a:custGeom>
                    <a:avLst/>
                    <a:gdLst>
                      <a:gd name="T0" fmla="*/ 68884 w 892894"/>
                      <a:gd name="T1" fmla="*/ 0 h 560440"/>
                      <a:gd name="T2" fmla="*/ 113714 w 892894"/>
                      <a:gd name="T3" fmla="*/ 0 h 560440"/>
                      <a:gd name="T4" fmla="*/ 44829 w 892894"/>
                      <a:gd name="T5" fmla="*/ 80003 h 560440"/>
                      <a:gd name="T6" fmla="*/ 0 w 892894"/>
                      <a:gd name="T7" fmla="*/ 80003 h 560440"/>
                      <a:gd name="T8" fmla="*/ 0 60000 65536"/>
                      <a:gd name="T9" fmla="*/ 0 60000 65536"/>
                      <a:gd name="T10" fmla="*/ 0 60000 65536"/>
                      <a:gd name="T11" fmla="*/ 0 60000 65536"/>
                      <a:gd name="T12" fmla="*/ 0 w 892894"/>
                      <a:gd name="T13" fmla="*/ 0 h 560440"/>
                      <a:gd name="T14" fmla="*/ 892894 w 892894"/>
                      <a:gd name="T15" fmla="*/ 560440 h 560440"/>
                    </a:gdLst>
                    <a:ahLst/>
                    <a:cxnLst>
                      <a:cxn ang="T8">
                        <a:pos x="T0" y="T1"/>
                      </a:cxn>
                      <a:cxn ang="T9">
                        <a:pos x="T2" y="T3"/>
                      </a:cxn>
                      <a:cxn ang="T10">
                        <a:pos x="T4" y="T5"/>
                      </a:cxn>
                      <a:cxn ang="T11">
                        <a:pos x="T6" y="T7"/>
                      </a:cxn>
                    </a:cxnLst>
                    <a:rect l="T12" t="T13" r="T14" b="T15"/>
                    <a:pathLst>
                      <a:path w="892894" h="560440">
                        <a:moveTo>
                          <a:pt x="540889" y="0"/>
                        </a:moveTo>
                        <a:lnTo>
                          <a:pt x="892894" y="0"/>
                        </a:lnTo>
                        <a:lnTo>
                          <a:pt x="352004" y="560440"/>
                        </a:lnTo>
                        <a:lnTo>
                          <a:pt x="0" y="560440"/>
                        </a:lnTo>
                        <a:lnTo>
                          <a:pt x="540889" y="0"/>
                        </a:lnTo>
                        <a:close/>
                      </a:path>
                    </a:pathLst>
                  </a:custGeom>
                  <a:solidFill>
                    <a:srgbClr val="284D7A"/>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TW" altLang="en-US"/>
                  </a:p>
                </p:txBody>
              </p:sp>
            </p:grpSp>
            <p:grpSp>
              <p:nvGrpSpPr>
                <p:cNvPr id="17441" name="群組 27"/>
                <p:cNvGrpSpPr>
                  <a:grpSpLocks/>
                </p:cNvGrpSpPr>
                <p:nvPr/>
              </p:nvGrpSpPr>
              <p:grpSpPr bwMode="auto">
                <a:xfrm>
                  <a:off x="4811713" y="3910807"/>
                  <a:ext cx="801688" cy="344487"/>
                  <a:chOff x="6057900" y="4097338"/>
                  <a:chExt cx="801688" cy="344487"/>
                </a:xfrm>
              </p:grpSpPr>
              <p:sp>
                <p:nvSpPr>
                  <p:cNvPr id="17442" name="任意多边形 50"/>
                  <p:cNvSpPr>
                    <a:spLocks noChangeArrowheads="1"/>
                  </p:cNvSpPr>
                  <p:nvPr/>
                </p:nvSpPr>
                <p:spPr bwMode="auto">
                  <a:xfrm flipH="1">
                    <a:off x="6057900" y="4097338"/>
                    <a:ext cx="534988" cy="344487"/>
                  </a:xfrm>
                  <a:custGeom>
                    <a:avLst/>
                    <a:gdLst>
                      <a:gd name="T0" fmla="*/ 69708 w 892894"/>
                      <a:gd name="T1" fmla="*/ 0 h 560440"/>
                      <a:gd name="T2" fmla="*/ 115074 w 892894"/>
                      <a:gd name="T3" fmla="*/ 0 h 560440"/>
                      <a:gd name="T4" fmla="*/ 45365 w 892894"/>
                      <a:gd name="T5" fmla="*/ 80003 h 560440"/>
                      <a:gd name="T6" fmla="*/ 0 w 892894"/>
                      <a:gd name="T7" fmla="*/ 80003 h 560440"/>
                      <a:gd name="T8" fmla="*/ 0 60000 65536"/>
                      <a:gd name="T9" fmla="*/ 0 60000 65536"/>
                      <a:gd name="T10" fmla="*/ 0 60000 65536"/>
                      <a:gd name="T11" fmla="*/ 0 60000 65536"/>
                      <a:gd name="T12" fmla="*/ 0 w 892894"/>
                      <a:gd name="T13" fmla="*/ 0 h 560440"/>
                      <a:gd name="T14" fmla="*/ 892894 w 892894"/>
                      <a:gd name="T15" fmla="*/ 560440 h 560440"/>
                    </a:gdLst>
                    <a:ahLst/>
                    <a:cxnLst>
                      <a:cxn ang="T8">
                        <a:pos x="T0" y="T1"/>
                      </a:cxn>
                      <a:cxn ang="T9">
                        <a:pos x="T2" y="T3"/>
                      </a:cxn>
                      <a:cxn ang="T10">
                        <a:pos x="T4" y="T5"/>
                      </a:cxn>
                      <a:cxn ang="T11">
                        <a:pos x="T6" y="T7"/>
                      </a:cxn>
                    </a:cxnLst>
                    <a:rect l="T12" t="T13" r="T14" b="T15"/>
                    <a:pathLst>
                      <a:path w="892894" h="560440">
                        <a:moveTo>
                          <a:pt x="540889" y="0"/>
                        </a:moveTo>
                        <a:lnTo>
                          <a:pt x="892894" y="0"/>
                        </a:lnTo>
                        <a:lnTo>
                          <a:pt x="352004" y="560440"/>
                        </a:lnTo>
                        <a:lnTo>
                          <a:pt x="0" y="560440"/>
                        </a:lnTo>
                        <a:lnTo>
                          <a:pt x="540889" y="0"/>
                        </a:lnTo>
                        <a:close/>
                      </a:path>
                    </a:pathLst>
                  </a:custGeom>
                  <a:solidFill>
                    <a:srgbClr val="0F243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TW" altLang="en-US"/>
                  </a:p>
                </p:txBody>
              </p:sp>
              <p:sp>
                <p:nvSpPr>
                  <p:cNvPr id="17443" name="任意多边形 52"/>
                  <p:cNvSpPr>
                    <a:spLocks noChangeArrowheads="1"/>
                  </p:cNvSpPr>
                  <p:nvPr/>
                </p:nvSpPr>
                <p:spPr bwMode="auto">
                  <a:xfrm flipH="1">
                    <a:off x="6326188" y="4097338"/>
                    <a:ext cx="533400" cy="344487"/>
                  </a:xfrm>
                  <a:custGeom>
                    <a:avLst/>
                    <a:gdLst>
                      <a:gd name="T0" fmla="*/ 68884 w 892894"/>
                      <a:gd name="T1" fmla="*/ 0 h 560440"/>
                      <a:gd name="T2" fmla="*/ 113714 w 892894"/>
                      <a:gd name="T3" fmla="*/ 0 h 560440"/>
                      <a:gd name="T4" fmla="*/ 44829 w 892894"/>
                      <a:gd name="T5" fmla="*/ 80003 h 560440"/>
                      <a:gd name="T6" fmla="*/ 0 w 892894"/>
                      <a:gd name="T7" fmla="*/ 80003 h 560440"/>
                      <a:gd name="T8" fmla="*/ 0 60000 65536"/>
                      <a:gd name="T9" fmla="*/ 0 60000 65536"/>
                      <a:gd name="T10" fmla="*/ 0 60000 65536"/>
                      <a:gd name="T11" fmla="*/ 0 60000 65536"/>
                      <a:gd name="T12" fmla="*/ 0 w 892894"/>
                      <a:gd name="T13" fmla="*/ 0 h 560440"/>
                      <a:gd name="T14" fmla="*/ 892894 w 892894"/>
                      <a:gd name="T15" fmla="*/ 560440 h 560440"/>
                    </a:gdLst>
                    <a:ahLst/>
                    <a:cxnLst>
                      <a:cxn ang="T8">
                        <a:pos x="T0" y="T1"/>
                      </a:cxn>
                      <a:cxn ang="T9">
                        <a:pos x="T2" y="T3"/>
                      </a:cxn>
                      <a:cxn ang="T10">
                        <a:pos x="T4" y="T5"/>
                      </a:cxn>
                      <a:cxn ang="T11">
                        <a:pos x="T6" y="T7"/>
                      </a:cxn>
                    </a:cxnLst>
                    <a:rect l="T12" t="T13" r="T14" b="T15"/>
                    <a:pathLst>
                      <a:path w="892894" h="560440">
                        <a:moveTo>
                          <a:pt x="540889" y="0"/>
                        </a:moveTo>
                        <a:lnTo>
                          <a:pt x="892894" y="0"/>
                        </a:lnTo>
                        <a:lnTo>
                          <a:pt x="352004" y="560440"/>
                        </a:lnTo>
                        <a:lnTo>
                          <a:pt x="0" y="560440"/>
                        </a:lnTo>
                        <a:lnTo>
                          <a:pt x="540889" y="0"/>
                        </a:lnTo>
                        <a:close/>
                      </a:path>
                    </a:pathLst>
                  </a:custGeom>
                  <a:solidFill>
                    <a:srgbClr val="284D7A"/>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TW" altLang="en-US"/>
                  </a:p>
                </p:txBody>
              </p:sp>
            </p:grpSp>
          </p:grpSp>
        </p:grpSp>
        <p:grpSp>
          <p:nvGrpSpPr>
            <p:cNvPr id="17416" name="群組 12"/>
            <p:cNvGrpSpPr>
              <a:grpSpLocks/>
            </p:cNvGrpSpPr>
            <p:nvPr/>
          </p:nvGrpSpPr>
          <p:grpSpPr bwMode="auto">
            <a:xfrm>
              <a:off x="5197826" y="1406905"/>
              <a:ext cx="2281336" cy="3623819"/>
              <a:chOff x="5197826" y="1406905"/>
              <a:chExt cx="2281336" cy="3623819"/>
            </a:xfrm>
          </p:grpSpPr>
          <p:grpSp>
            <p:nvGrpSpPr>
              <p:cNvPr id="17417" name="群組 7"/>
              <p:cNvGrpSpPr>
                <a:grpSpLocks/>
              </p:cNvGrpSpPr>
              <p:nvPr/>
            </p:nvGrpSpPr>
            <p:grpSpPr bwMode="auto">
              <a:xfrm>
                <a:off x="5197826" y="2467929"/>
                <a:ext cx="2281336" cy="2562795"/>
                <a:chOff x="4659313" y="1619605"/>
                <a:chExt cx="2281336" cy="2562795"/>
              </a:xfrm>
            </p:grpSpPr>
            <p:grpSp>
              <p:nvGrpSpPr>
                <p:cNvPr id="17423" name="群組 1"/>
                <p:cNvGrpSpPr>
                  <a:grpSpLocks/>
                </p:cNvGrpSpPr>
                <p:nvPr/>
              </p:nvGrpSpPr>
              <p:grpSpPr bwMode="auto">
                <a:xfrm>
                  <a:off x="4659313" y="1678195"/>
                  <a:ext cx="801688" cy="344487"/>
                  <a:chOff x="6057900" y="2046288"/>
                  <a:chExt cx="801688" cy="344487"/>
                </a:xfrm>
              </p:grpSpPr>
              <p:sp>
                <p:nvSpPr>
                  <p:cNvPr id="17433" name="任意多边形 42"/>
                  <p:cNvSpPr>
                    <a:spLocks noChangeArrowheads="1"/>
                  </p:cNvSpPr>
                  <p:nvPr/>
                </p:nvSpPr>
                <p:spPr bwMode="auto">
                  <a:xfrm flipH="1">
                    <a:off x="6057900" y="2046288"/>
                    <a:ext cx="534988" cy="344487"/>
                  </a:xfrm>
                  <a:custGeom>
                    <a:avLst/>
                    <a:gdLst>
                      <a:gd name="T0" fmla="*/ 69708 w 892894"/>
                      <a:gd name="T1" fmla="*/ 0 h 560440"/>
                      <a:gd name="T2" fmla="*/ 115074 w 892894"/>
                      <a:gd name="T3" fmla="*/ 0 h 560440"/>
                      <a:gd name="T4" fmla="*/ 45365 w 892894"/>
                      <a:gd name="T5" fmla="*/ 80003 h 560440"/>
                      <a:gd name="T6" fmla="*/ 0 w 892894"/>
                      <a:gd name="T7" fmla="*/ 80003 h 560440"/>
                      <a:gd name="T8" fmla="*/ 0 60000 65536"/>
                      <a:gd name="T9" fmla="*/ 0 60000 65536"/>
                      <a:gd name="T10" fmla="*/ 0 60000 65536"/>
                      <a:gd name="T11" fmla="*/ 0 60000 65536"/>
                      <a:gd name="T12" fmla="*/ 0 w 892894"/>
                      <a:gd name="T13" fmla="*/ 0 h 560440"/>
                      <a:gd name="T14" fmla="*/ 892894 w 892894"/>
                      <a:gd name="T15" fmla="*/ 560440 h 560440"/>
                    </a:gdLst>
                    <a:ahLst/>
                    <a:cxnLst>
                      <a:cxn ang="T8">
                        <a:pos x="T0" y="T1"/>
                      </a:cxn>
                      <a:cxn ang="T9">
                        <a:pos x="T2" y="T3"/>
                      </a:cxn>
                      <a:cxn ang="T10">
                        <a:pos x="T4" y="T5"/>
                      </a:cxn>
                      <a:cxn ang="T11">
                        <a:pos x="T6" y="T7"/>
                      </a:cxn>
                    </a:cxnLst>
                    <a:rect l="T12" t="T13" r="T14" b="T15"/>
                    <a:pathLst>
                      <a:path w="892894" h="560440">
                        <a:moveTo>
                          <a:pt x="540889" y="0"/>
                        </a:moveTo>
                        <a:lnTo>
                          <a:pt x="892894" y="0"/>
                        </a:lnTo>
                        <a:lnTo>
                          <a:pt x="352004" y="560440"/>
                        </a:lnTo>
                        <a:lnTo>
                          <a:pt x="0" y="560440"/>
                        </a:lnTo>
                        <a:lnTo>
                          <a:pt x="540889" y="0"/>
                        </a:lnTo>
                        <a:close/>
                      </a:path>
                    </a:pathLst>
                  </a:custGeom>
                  <a:solidFill>
                    <a:srgbClr val="0F243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TW" altLang="en-US"/>
                  </a:p>
                </p:txBody>
              </p:sp>
              <p:sp>
                <p:nvSpPr>
                  <p:cNvPr id="17434" name="任意多边形 44"/>
                  <p:cNvSpPr>
                    <a:spLocks noChangeArrowheads="1"/>
                  </p:cNvSpPr>
                  <p:nvPr/>
                </p:nvSpPr>
                <p:spPr bwMode="auto">
                  <a:xfrm flipH="1">
                    <a:off x="6326188" y="2046288"/>
                    <a:ext cx="533400" cy="344487"/>
                  </a:xfrm>
                  <a:custGeom>
                    <a:avLst/>
                    <a:gdLst>
                      <a:gd name="T0" fmla="*/ 68884 w 892894"/>
                      <a:gd name="T1" fmla="*/ 0 h 560440"/>
                      <a:gd name="T2" fmla="*/ 113714 w 892894"/>
                      <a:gd name="T3" fmla="*/ 0 h 560440"/>
                      <a:gd name="T4" fmla="*/ 44829 w 892894"/>
                      <a:gd name="T5" fmla="*/ 80003 h 560440"/>
                      <a:gd name="T6" fmla="*/ 0 w 892894"/>
                      <a:gd name="T7" fmla="*/ 80003 h 560440"/>
                      <a:gd name="T8" fmla="*/ 0 60000 65536"/>
                      <a:gd name="T9" fmla="*/ 0 60000 65536"/>
                      <a:gd name="T10" fmla="*/ 0 60000 65536"/>
                      <a:gd name="T11" fmla="*/ 0 60000 65536"/>
                      <a:gd name="T12" fmla="*/ 0 w 892894"/>
                      <a:gd name="T13" fmla="*/ 0 h 560440"/>
                      <a:gd name="T14" fmla="*/ 892894 w 892894"/>
                      <a:gd name="T15" fmla="*/ 560440 h 560440"/>
                    </a:gdLst>
                    <a:ahLst/>
                    <a:cxnLst>
                      <a:cxn ang="T8">
                        <a:pos x="T0" y="T1"/>
                      </a:cxn>
                      <a:cxn ang="T9">
                        <a:pos x="T2" y="T3"/>
                      </a:cxn>
                      <a:cxn ang="T10">
                        <a:pos x="T4" y="T5"/>
                      </a:cxn>
                      <a:cxn ang="T11">
                        <a:pos x="T6" y="T7"/>
                      </a:cxn>
                    </a:cxnLst>
                    <a:rect l="T12" t="T13" r="T14" b="T15"/>
                    <a:pathLst>
                      <a:path w="892894" h="560440">
                        <a:moveTo>
                          <a:pt x="540889" y="0"/>
                        </a:moveTo>
                        <a:lnTo>
                          <a:pt x="892894" y="0"/>
                        </a:lnTo>
                        <a:lnTo>
                          <a:pt x="352004" y="560440"/>
                        </a:lnTo>
                        <a:lnTo>
                          <a:pt x="0" y="560440"/>
                        </a:lnTo>
                        <a:lnTo>
                          <a:pt x="540889" y="0"/>
                        </a:lnTo>
                        <a:close/>
                      </a:path>
                    </a:pathLst>
                  </a:custGeom>
                  <a:solidFill>
                    <a:srgbClr val="284D7A"/>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TW" altLang="en-US"/>
                  </a:p>
                </p:txBody>
              </p:sp>
            </p:grpSp>
            <p:grpSp>
              <p:nvGrpSpPr>
                <p:cNvPr id="17424" name="群組 3"/>
                <p:cNvGrpSpPr>
                  <a:grpSpLocks/>
                </p:cNvGrpSpPr>
                <p:nvPr/>
              </p:nvGrpSpPr>
              <p:grpSpPr bwMode="auto">
                <a:xfrm>
                  <a:off x="4659314" y="2739219"/>
                  <a:ext cx="801688" cy="344487"/>
                  <a:chOff x="6057900" y="4097338"/>
                  <a:chExt cx="801688" cy="344487"/>
                </a:xfrm>
              </p:grpSpPr>
              <p:sp>
                <p:nvSpPr>
                  <p:cNvPr id="17431" name="任意多边形 50"/>
                  <p:cNvSpPr>
                    <a:spLocks noChangeArrowheads="1"/>
                  </p:cNvSpPr>
                  <p:nvPr/>
                </p:nvSpPr>
                <p:spPr bwMode="auto">
                  <a:xfrm flipH="1">
                    <a:off x="6057900" y="4097338"/>
                    <a:ext cx="534988" cy="344487"/>
                  </a:xfrm>
                  <a:custGeom>
                    <a:avLst/>
                    <a:gdLst>
                      <a:gd name="T0" fmla="*/ 69708 w 892894"/>
                      <a:gd name="T1" fmla="*/ 0 h 560440"/>
                      <a:gd name="T2" fmla="*/ 115074 w 892894"/>
                      <a:gd name="T3" fmla="*/ 0 h 560440"/>
                      <a:gd name="T4" fmla="*/ 45365 w 892894"/>
                      <a:gd name="T5" fmla="*/ 80003 h 560440"/>
                      <a:gd name="T6" fmla="*/ 0 w 892894"/>
                      <a:gd name="T7" fmla="*/ 80003 h 560440"/>
                      <a:gd name="T8" fmla="*/ 0 60000 65536"/>
                      <a:gd name="T9" fmla="*/ 0 60000 65536"/>
                      <a:gd name="T10" fmla="*/ 0 60000 65536"/>
                      <a:gd name="T11" fmla="*/ 0 60000 65536"/>
                      <a:gd name="T12" fmla="*/ 0 w 892894"/>
                      <a:gd name="T13" fmla="*/ 0 h 560440"/>
                      <a:gd name="T14" fmla="*/ 892894 w 892894"/>
                      <a:gd name="T15" fmla="*/ 560440 h 560440"/>
                    </a:gdLst>
                    <a:ahLst/>
                    <a:cxnLst>
                      <a:cxn ang="T8">
                        <a:pos x="T0" y="T1"/>
                      </a:cxn>
                      <a:cxn ang="T9">
                        <a:pos x="T2" y="T3"/>
                      </a:cxn>
                      <a:cxn ang="T10">
                        <a:pos x="T4" y="T5"/>
                      </a:cxn>
                      <a:cxn ang="T11">
                        <a:pos x="T6" y="T7"/>
                      </a:cxn>
                    </a:cxnLst>
                    <a:rect l="T12" t="T13" r="T14" b="T15"/>
                    <a:pathLst>
                      <a:path w="892894" h="560440">
                        <a:moveTo>
                          <a:pt x="540889" y="0"/>
                        </a:moveTo>
                        <a:lnTo>
                          <a:pt x="892894" y="0"/>
                        </a:lnTo>
                        <a:lnTo>
                          <a:pt x="352004" y="560440"/>
                        </a:lnTo>
                        <a:lnTo>
                          <a:pt x="0" y="560440"/>
                        </a:lnTo>
                        <a:lnTo>
                          <a:pt x="540889" y="0"/>
                        </a:lnTo>
                        <a:close/>
                      </a:path>
                    </a:pathLst>
                  </a:custGeom>
                  <a:solidFill>
                    <a:srgbClr val="0F243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TW" altLang="en-US"/>
                  </a:p>
                </p:txBody>
              </p:sp>
              <p:sp>
                <p:nvSpPr>
                  <p:cNvPr id="17432" name="任意多边形 52"/>
                  <p:cNvSpPr>
                    <a:spLocks noChangeArrowheads="1"/>
                  </p:cNvSpPr>
                  <p:nvPr/>
                </p:nvSpPr>
                <p:spPr bwMode="auto">
                  <a:xfrm flipH="1">
                    <a:off x="6326188" y="4097338"/>
                    <a:ext cx="533400" cy="344487"/>
                  </a:xfrm>
                  <a:custGeom>
                    <a:avLst/>
                    <a:gdLst>
                      <a:gd name="T0" fmla="*/ 68884 w 892894"/>
                      <a:gd name="T1" fmla="*/ 0 h 560440"/>
                      <a:gd name="T2" fmla="*/ 113714 w 892894"/>
                      <a:gd name="T3" fmla="*/ 0 h 560440"/>
                      <a:gd name="T4" fmla="*/ 44829 w 892894"/>
                      <a:gd name="T5" fmla="*/ 80003 h 560440"/>
                      <a:gd name="T6" fmla="*/ 0 w 892894"/>
                      <a:gd name="T7" fmla="*/ 80003 h 560440"/>
                      <a:gd name="T8" fmla="*/ 0 60000 65536"/>
                      <a:gd name="T9" fmla="*/ 0 60000 65536"/>
                      <a:gd name="T10" fmla="*/ 0 60000 65536"/>
                      <a:gd name="T11" fmla="*/ 0 60000 65536"/>
                      <a:gd name="T12" fmla="*/ 0 w 892894"/>
                      <a:gd name="T13" fmla="*/ 0 h 560440"/>
                      <a:gd name="T14" fmla="*/ 892894 w 892894"/>
                      <a:gd name="T15" fmla="*/ 560440 h 560440"/>
                    </a:gdLst>
                    <a:ahLst/>
                    <a:cxnLst>
                      <a:cxn ang="T8">
                        <a:pos x="T0" y="T1"/>
                      </a:cxn>
                      <a:cxn ang="T9">
                        <a:pos x="T2" y="T3"/>
                      </a:cxn>
                      <a:cxn ang="T10">
                        <a:pos x="T4" y="T5"/>
                      </a:cxn>
                      <a:cxn ang="T11">
                        <a:pos x="T6" y="T7"/>
                      </a:cxn>
                    </a:cxnLst>
                    <a:rect l="T12" t="T13" r="T14" b="T15"/>
                    <a:pathLst>
                      <a:path w="892894" h="560440">
                        <a:moveTo>
                          <a:pt x="540889" y="0"/>
                        </a:moveTo>
                        <a:lnTo>
                          <a:pt x="892894" y="0"/>
                        </a:lnTo>
                        <a:lnTo>
                          <a:pt x="352004" y="560440"/>
                        </a:lnTo>
                        <a:lnTo>
                          <a:pt x="0" y="560440"/>
                        </a:lnTo>
                        <a:lnTo>
                          <a:pt x="540889" y="0"/>
                        </a:lnTo>
                        <a:close/>
                      </a:path>
                    </a:pathLst>
                  </a:custGeom>
                  <a:solidFill>
                    <a:srgbClr val="284D7A"/>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TW" altLang="en-US"/>
                  </a:p>
                </p:txBody>
              </p:sp>
            </p:grpSp>
            <p:grpSp>
              <p:nvGrpSpPr>
                <p:cNvPr id="17425" name="群組 4"/>
                <p:cNvGrpSpPr>
                  <a:grpSpLocks/>
                </p:cNvGrpSpPr>
                <p:nvPr/>
              </p:nvGrpSpPr>
              <p:grpSpPr bwMode="auto">
                <a:xfrm>
                  <a:off x="4659314" y="3779325"/>
                  <a:ext cx="801688" cy="344487"/>
                  <a:chOff x="6057900" y="5192713"/>
                  <a:chExt cx="801688" cy="344487"/>
                </a:xfrm>
              </p:grpSpPr>
              <p:sp>
                <p:nvSpPr>
                  <p:cNvPr id="17429" name="任意多边形 54"/>
                  <p:cNvSpPr>
                    <a:spLocks noChangeArrowheads="1"/>
                  </p:cNvSpPr>
                  <p:nvPr/>
                </p:nvSpPr>
                <p:spPr bwMode="auto">
                  <a:xfrm flipH="1">
                    <a:off x="6057900" y="5192713"/>
                    <a:ext cx="534988" cy="344487"/>
                  </a:xfrm>
                  <a:custGeom>
                    <a:avLst/>
                    <a:gdLst>
                      <a:gd name="T0" fmla="*/ 69708 w 892894"/>
                      <a:gd name="T1" fmla="*/ 0 h 560440"/>
                      <a:gd name="T2" fmla="*/ 115074 w 892894"/>
                      <a:gd name="T3" fmla="*/ 0 h 560440"/>
                      <a:gd name="T4" fmla="*/ 45365 w 892894"/>
                      <a:gd name="T5" fmla="*/ 80003 h 560440"/>
                      <a:gd name="T6" fmla="*/ 0 w 892894"/>
                      <a:gd name="T7" fmla="*/ 80003 h 560440"/>
                      <a:gd name="T8" fmla="*/ 0 60000 65536"/>
                      <a:gd name="T9" fmla="*/ 0 60000 65536"/>
                      <a:gd name="T10" fmla="*/ 0 60000 65536"/>
                      <a:gd name="T11" fmla="*/ 0 60000 65536"/>
                      <a:gd name="T12" fmla="*/ 0 w 892894"/>
                      <a:gd name="T13" fmla="*/ 0 h 560440"/>
                      <a:gd name="T14" fmla="*/ 892894 w 892894"/>
                      <a:gd name="T15" fmla="*/ 560440 h 560440"/>
                    </a:gdLst>
                    <a:ahLst/>
                    <a:cxnLst>
                      <a:cxn ang="T8">
                        <a:pos x="T0" y="T1"/>
                      </a:cxn>
                      <a:cxn ang="T9">
                        <a:pos x="T2" y="T3"/>
                      </a:cxn>
                      <a:cxn ang="T10">
                        <a:pos x="T4" y="T5"/>
                      </a:cxn>
                      <a:cxn ang="T11">
                        <a:pos x="T6" y="T7"/>
                      </a:cxn>
                    </a:cxnLst>
                    <a:rect l="T12" t="T13" r="T14" b="T15"/>
                    <a:pathLst>
                      <a:path w="892894" h="560440">
                        <a:moveTo>
                          <a:pt x="540889" y="0"/>
                        </a:moveTo>
                        <a:lnTo>
                          <a:pt x="892894" y="0"/>
                        </a:lnTo>
                        <a:lnTo>
                          <a:pt x="352004" y="560440"/>
                        </a:lnTo>
                        <a:lnTo>
                          <a:pt x="0" y="560440"/>
                        </a:lnTo>
                        <a:lnTo>
                          <a:pt x="540889" y="0"/>
                        </a:lnTo>
                        <a:close/>
                      </a:path>
                    </a:pathLst>
                  </a:custGeom>
                  <a:solidFill>
                    <a:srgbClr val="0F243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TW" altLang="en-US"/>
                  </a:p>
                </p:txBody>
              </p:sp>
              <p:sp>
                <p:nvSpPr>
                  <p:cNvPr id="17430" name="任意多边形 56"/>
                  <p:cNvSpPr>
                    <a:spLocks noChangeArrowheads="1"/>
                  </p:cNvSpPr>
                  <p:nvPr/>
                </p:nvSpPr>
                <p:spPr bwMode="auto">
                  <a:xfrm flipH="1">
                    <a:off x="6326188" y="5192713"/>
                    <a:ext cx="533400" cy="344487"/>
                  </a:xfrm>
                  <a:custGeom>
                    <a:avLst/>
                    <a:gdLst>
                      <a:gd name="T0" fmla="*/ 68884 w 892894"/>
                      <a:gd name="T1" fmla="*/ 0 h 560440"/>
                      <a:gd name="T2" fmla="*/ 113714 w 892894"/>
                      <a:gd name="T3" fmla="*/ 0 h 560440"/>
                      <a:gd name="T4" fmla="*/ 44829 w 892894"/>
                      <a:gd name="T5" fmla="*/ 80003 h 560440"/>
                      <a:gd name="T6" fmla="*/ 0 w 892894"/>
                      <a:gd name="T7" fmla="*/ 80003 h 560440"/>
                      <a:gd name="T8" fmla="*/ 0 60000 65536"/>
                      <a:gd name="T9" fmla="*/ 0 60000 65536"/>
                      <a:gd name="T10" fmla="*/ 0 60000 65536"/>
                      <a:gd name="T11" fmla="*/ 0 60000 65536"/>
                      <a:gd name="T12" fmla="*/ 0 w 892894"/>
                      <a:gd name="T13" fmla="*/ 0 h 560440"/>
                      <a:gd name="T14" fmla="*/ 892894 w 892894"/>
                      <a:gd name="T15" fmla="*/ 560440 h 560440"/>
                    </a:gdLst>
                    <a:ahLst/>
                    <a:cxnLst>
                      <a:cxn ang="T8">
                        <a:pos x="T0" y="T1"/>
                      </a:cxn>
                      <a:cxn ang="T9">
                        <a:pos x="T2" y="T3"/>
                      </a:cxn>
                      <a:cxn ang="T10">
                        <a:pos x="T4" y="T5"/>
                      </a:cxn>
                      <a:cxn ang="T11">
                        <a:pos x="T6" y="T7"/>
                      </a:cxn>
                    </a:cxnLst>
                    <a:rect l="T12" t="T13" r="T14" b="T15"/>
                    <a:pathLst>
                      <a:path w="892894" h="560440">
                        <a:moveTo>
                          <a:pt x="540889" y="0"/>
                        </a:moveTo>
                        <a:lnTo>
                          <a:pt x="892894" y="0"/>
                        </a:lnTo>
                        <a:lnTo>
                          <a:pt x="352004" y="560440"/>
                        </a:lnTo>
                        <a:lnTo>
                          <a:pt x="0" y="560440"/>
                        </a:lnTo>
                        <a:lnTo>
                          <a:pt x="540889" y="0"/>
                        </a:lnTo>
                        <a:close/>
                      </a:path>
                    </a:pathLst>
                  </a:custGeom>
                  <a:solidFill>
                    <a:srgbClr val="284D7A"/>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TW" altLang="en-US"/>
                  </a:p>
                </p:txBody>
              </p:sp>
            </p:grpSp>
            <p:sp>
              <p:nvSpPr>
                <p:cNvPr id="17426" name="文本框 58"/>
                <p:cNvSpPr>
                  <a:spLocks noChangeArrowheads="1"/>
                </p:cNvSpPr>
                <p:nvPr/>
              </p:nvSpPr>
              <p:spPr bwMode="auto">
                <a:xfrm>
                  <a:off x="5518465" y="1619605"/>
                  <a:ext cx="803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TW" altLang="en-US" sz="2400" b="1">
                      <a:solidFill>
                        <a:srgbClr val="000000"/>
                      </a:solidFill>
                      <a:latin typeface="方正姚体简体" pitchFamily="65" charset="-122"/>
                      <a:ea typeface="方正姚体简体" pitchFamily="65" charset="-122"/>
                      <a:sym typeface="方正姚体" pitchFamily="2" charset="-122"/>
                    </a:rPr>
                    <a:t>母體</a:t>
                  </a:r>
                  <a:endParaRPr lang="zh-CN" altLang="en-US" sz="2400" b="1">
                    <a:solidFill>
                      <a:srgbClr val="000000"/>
                    </a:solidFill>
                    <a:latin typeface="方正姚体简体" pitchFamily="65" charset="-122"/>
                    <a:ea typeface="方正姚体简体" pitchFamily="65" charset="-122"/>
                    <a:sym typeface="方正姚体" pitchFamily="2" charset="-122"/>
                  </a:endParaRPr>
                </a:p>
              </p:txBody>
            </p:sp>
            <p:sp>
              <p:nvSpPr>
                <p:cNvPr id="17427" name="文本框 58"/>
                <p:cNvSpPr>
                  <a:spLocks noChangeArrowheads="1"/>
                </p:cNvSpPr>
                <p:nvPr/>
              </p:nvSpPr>
              <p:spPr bwMode="auto">
                <a:xfrm>
                  <a:off x="5518465" y="2680629"/>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TW" altLang="en-US" sz="2400" b="1">
                      <a:solidFill>
                        <a:srgbClr val="000000"/>
                      </a:solidFill>
                      <a:latin typeface="方正姚体简体" pitchFamily="65" charset="-122"/>
                      <a:ea typeface="方正姚体简体" pitchFamily="65" charset="-122"/>
                      <a:sym typeface="方正姚体" pitchFamily="2" charset="-122"/>
                    </a:rPr>
                    <a:t>調查方式</a:t>
                  </a:r>
                  <a:endParaRPr lang="zh-CN" altLang="en-US" sz="2400" b="1">
                    <a:solidFill>
                      <a:srgbClr val="000000"/>
                    </a:solidFill>
                    <a:latin typeface="方正姚体简体" pitchFamily="65" charset="-122"/>
                    <a:ea typeface="方正姚体简体" pitchFamily="65" charset="-122"/>
                    <a:sym typeface="方正姚体" pitchFamily="2" charset="-122"/>
                  </a:endParaRPr>
                </a:p>
              </p:txBody>
            </p:sp>
            <p:sp>
              <p:nvSpPr>
                <p:cNvPr id="17428" name="文本框 58"/>
                <p:cNvSpPr>
                  <a:spLocks noChangeArrowheads="1"/>
                </p:cNvSpPr>
                <p:nvPr/>
              </p:nvSpPr>
              <p:spPr bwMode="auto">
                <a:xfrm>
                  <a:off x="5518465" y="3720735"/>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TW" altLang="en-US" sz="2400" b="1">
                      <a:solidFill>
                        <a:srgbClr val="000000"/>
                      </a:solidFill>
                      <a:latin typeface="方正姚体简体" pitchFamily="65" charset="-122"/>
                      <a:ea typeface="方正姚体简体" pitchFamily="65" charset="-122"/>
                      <a:sym typeface="方正姚体" pitchFamily="2" charset="-122"/>
                    </a:rPr>
                    <a:t>抽樣方式</a:t>
                  </a:r>
                  <a:endParaRPr lang="zh-CN" altLang="en-US" sz="2400" b="1">
                    <a:solidFill>
                      <a:srgbClr val="000000"/>
                    </a:solidFill>
                    <a:latin typeface="方正姚体简体" pitchFamily="65" charset="-122"/>
                    <a:ea typeface="方正姚体简体" pitchFamily="65" charset="-122"/>
                    <a:sym typeface="方正姚体" pitchFamily="2" charset="-122"/>
                  </a:endParaRPr>
                </a:p>
              </p:txBody>
            </p:sp>
          </p:grpSp>
          <p:grpSp>
            <p:nvGrpSpPr>
              <p:cNvPr id="17418" name="群組 11"/>
              <p:cNvGrpSpPr>
                <a:grpSpLocks/>
              </p:cNvGrpSpPr>
              <p:nvPr/>
            </p:nvGrpSpPr>
            <p:grpSpPr bwMode="auto">
              <a:xfrm>
                <a:off x="5197826" y="1406905"/>
                <a:ext cx="1662538" cy="461665"/>
                <a:chOff x="5197826" y="1406905"/>
                <a:chExt cx="1662538" cy="461665"/>
              </a:xfrm>
            </p:grpSpPr>
            <p:sp>
              <p:nvSpPr>
                <p:cNvPr id="17419" name="文本框 58"/>
                <p:cNvSpPr>
                  <a:spLocks noChangeArrowheads="1"/>
                </p:cNvSpPr>
                <p:nvPr/>
              </p:nvSpPr>
              <p:spPr bwMode="auto">
                <a:xfrm>
                  <a:off x="6056939" y="1406905"/>
                  <a:ext cx="803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TW" altLang="en-US" sz="2400" b="1">
                      <a:solidFill>
                        <a:srgbClr val="000000"/>
                      </a:solidFill>
                      <a:latin typeface="方正姚体简体" pitchFamily="65" charset="-122"/>
                      <a:ea typeface="方正姚体简体" pitchFamily="65" charset="-122"/>
                      <a:sym typeface="方正姚体" pitchFamily="2" charset="-122"/>
                    </a:rPr>
                    <a:t>目的</a:t>
                  </a:r>
                  <a:endParaRPr lang="zh-CN" altLang="en-US" sz="2400" b="1">
                    <a:solidFill>
                      <a:srgbClr val="000000"/>
                    </a:solidFill>
                    <a:latin typeface="方正姚体简体" pitchFamily="65" charset="-122"/>
                    <a:ea typeface="方正姚体简体" pitchFamily="65" charset="-122"/>
                    <a:sym typeface="方正姚体" pitchFamily="2" charset="-122"/>
                  </a:endParaRPr>
                </a:p>
              </p:txBody>
            </p:sp>
            <p:grpSp>
              <p:nvGrpSpPr>
                <p:cNvPr id="17420" name="群組 10"/>
                <p:cNvGrpSpPr>
                  <a:grpSpLocks/>
                </p:cNvGrpSpPr>
                <p:nvPr/>
              </p:nvGrpSpPr>
              <p:grpSpPr bwMode="auto">
                <a:xfrm>
                  <a:off x="5197826" y="1465495"/>
                  <a:ext cx="801688" cy="344487"/>
                  <a:chOff x="4970743" y="1264640"/>
                  <a:chExt cx="801688" cy="344487"/>
                </a:xfrm>
              </p:grpSpPr>
              <p:sp>
                <p:nvSpPr>
                  <p:cNvPr id="17421" name="任意多边形 42"/>
                  <p:cNvSpPr>
                    <a:spLocks noChangeArrowheads="1"/>
                  </p:cNvSpPr>
                  <p:nvPr/>
                </p:nvSpPr>
                <p:spPr bwMode="auto">
                  <a:xfrm flipH="1">
                    <a:off x="4970743" y="1264640"/>
                    <a:ext cx="534988" cy="344487"/>
                  </a:xfrm>
                  <a:custGeom>
                    <a:avLst/>
                    <a:gdLst>
                      <a:gd name="T0" fmla="*/ 69708 w 892894"/>
                      <a:gd name="T1" fmla="*/ 0 h 560440"/>
                      <a:gd name="T2" fmla="*/ 115074 w 892894"/>
                      <a:gd name="T3" fmla="*/ 0 h 560440"/>
                      <a:gd name="T4" fmla="*/ 45365 w 892894"/>
                      <a:gd name="T5" fmla="*/ 80003 h 560440"/>
                      <a:gd name="T6" fmla="*/ 0 w 892894"/>
                      <a:gd name="T7" fmla="*/ 80003 h 560440"/>
                      <a:gd name="T8" fmla="*/ 0 60000 65536"/>
                      <a:gd name="T9" fmla="*/ 0 60000 65536"/>
                      <a:gd name="T10" fmla="*/ 0 60000 65536"/>
                      <a:gd name="T11" fmla="*/ 0 60000 65536"/>
                      <a:gd name="T12" fmla="*/ 0 w 892894"/>
                      <a:gd name="T13" fmla="*/ 0 h 560440"/>
                      <a:gd name="T14" fmla="*/ 892894 w 892894"/>
                      <a:gd name="T15" fmla="*/ 560440 h 560440"/>
                    </a:gdLst>
                    <a:ahLst/>
                    <a:cxnLst>
                      <a:cxn ang="T8">
                        <a:pos x="T0" y="T1"/>
                      </a:cxn>
                      <a:cxn ang="T9">
                        <a:pos x="T2" y="T3"/>
                      </a:cxn>
                      <a:cxn ang="T10">
                        <a:pos x="T4" y="T5"/>
                      </a:cxn>
                      <a:cxn ang="T11">
                        <a:pos x="T6" y="T7"/>
                      </a:cxn>
                    </a:cxnLst>
                    <a:rect l="T12" t="T13" r="T14" b="T15"/>
                    <a:pathLst>
                      <a:path w="892894" h="560440">
                        <a:moveTo>
                          <a:pt x="540889" y="0"/>
                        </a:moveTo>
                        <a:lnTo>
                          <a:pt x="892894" y="0"/>
                        </a:lnTo>
                        <a:lnTo>
                          <a:pt x="352004" y="560440"/>
                        </a:lnTo>
                        <a:lnTo>
                          <a:pt x="0" y="560440"/>
                        </a:lnTo>
                        <a:lnTo>
                          <a:pt x="540889" y="0"/>
                        </a:lnTo>
                        <a:close/>
                      </a:path>
                    </a:pathLst>
                  </a:custGeom>
                  <a:solidFill>
                    <a:srgbClr val="0F243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TW" altLang="en-US"/>
                  </a:p>
                </p:txBody>
              </p:sp>
              <p:sp>
                <p:nvSpPr>
                  <p:cNvPr id="17422" name="任意多边形 44"/>
                  <p:cNvSpPr>
                    <a:spLocks noChangeArrowheads="1"/>
                  </p:cNvSpPr>
                  <p:nvPr/>
                </p:nvSpPr>
                <p:spPr bwMode="auto">
                  <a:xfrm flipH="1">
                    <a:off x="5239031" y="1264640"/>
                    <a:ext cx="533400" cy="344487"/>
                  </a:xfrm>
                  <a:custGeom>
                    <a:avLst/>
                    <a:gdLst>
                      <a:gd name="T0" fmla="*/ 68884 w 892894"/>
                      <a:gd name="T1" fmla="*/ 0 h 560440"/>
                      <a:gd name="T2" fmla="*/ 113714 w 892894"/>
                      <a:gd name="T3" fmla="*/ 0 h 560440"/>
                      <a:gd name="T4" fmla="*/ 44829 w 892894"/>
                      <a:gd name="T5" fmla="*/ 80003 h 560440"/>
                      <a:gd name="T6" fmla="*/ 0 w 892894"/>
                      <a:gd name="T7" fmla="*/ 80003 h 560440"/>
                      <a:gd name="T8" fmla="*/ 0 60000 65536"/>
                      <a:gd name="T9" fmla="*/ 0 60000 65536"/>
                      <a:gd name="T10" fmla="*/ 0 60000 65536"/>
                      <a:gd name="T11" fmla="*/ 0 60000 65536"/>
                      <a:gd name="T12" fmla="*/ 0 w 892894"/>
                      <a:gd name="T13" fmla="*/ 0 h 560440"/>
                      <a:gd name="T14" fmla="*/ 892894 w 892894"/>
                      <a:gd name="T15" fmla="*/ 560440 h 560440"/>
                    </a:gdLst>
                    <a:ahLst/>
                    <a:cxnLst>
                      <a:cxn ang="T8">
                        <a:pos x="T0" y="T1"/>
                      </a:cxn>
                      <a:cxn ang="T9">
                        <a:pos x="T2" y="T3"/>
                      </a:cxn>
                      <a:cxn ang="T10">
                        <a:pos x="T4" y="T5"/>
                      </a:cxn>
                      <a:cxn ang="T11">
                        <a:pos x="T6" y="T7"/>
                      </a:cxn>
                    </a:cxnLst>
                    <a:rect l="T12" t="T13" r="T14" b="T15"/>
                    <a:pathLst>
                      <a:path w="892894" h="560440">
                        <a:moveTo>
                          <a:pt x="540889" y="0"/>
                        </a:moveTo>
                        <a:lnTo>
                          <a:pt x="892894" y="0"/>
                        </a:lnTo>
                        <a:lnTo>
                          <a:pt x="352004" y="560440"/>
                        </a:lnTo>
                        <a:lnTo>
                          <a:pt x="0" y="560440"/>
                        </a:lnTo>
                        <a:lnTo>
                          <a:pt x="540889" y="0"/>
                        </a:lnTo>
                        <a:close/>
                      </a:path>
                    </a:pathLst>
                  </a:custGeom>
                  <a:solidFill>
                    <a:srgbClr val="284D7A"/>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TW" altLang="en-US"/>
                  </a:p>
                </p:txBody>
              </p:sp>
            </p:grpSp>
          </p:gr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1">
          <a:gsLst>
            <a:gs pos="0">
              <a:srgbClr val="0F2437"/>
            </a:gs>
            <a:gs pos="50000">
              <a:srgbClr val="284D7A"/>
            </a:gs>
            <a:gs pos="100000">
              <a:srgbClr val="0F2437"/>
            </a:gs>
          </a:gsLst>
          <a:lin ang="5400000" scaled="1"/>
        </a:gradFill>
        <a:effectLst/>
      </p:bgPr>
    </p:bg>
    <p:spTree>
      <p:nvGrpSpPr>
        <p:cNvPr id="1" name=""/>
        <p:cNvGrpSpPr/>
        <p:nvPr/>
      </p:nvGrpSpPr>
      <p:grpSpPr>
        <a:xfrm>
          <a:off x="0" y="0"/>
          <a:ext cx="0" cy="0"/>
          <a:chOff x="0" y="0"/>
          <a:chExt cx="0" cy="0"/>
        </a:xfrm>
      </p:grpSpPr>
      <p:sp>
        <p:nvSpPr>
          <p:cNvPr id="18434" name="矩形 14"/>
          <p:cNvSpPr>
            <a:spLocks noChangeArrowheads="1"/>
          </p:cNvSpPr>
          <p:nvPr/>
        </p:nvSpPr>
        <p:spPr bwMode="auto">
          <a:xfrm>
            <a:off x="322263" y="881063"/>
            <a:ext cx="11552237" cy="5568950"/>
          </a:xfrm>
          <a:prstGeom prst="rect">
            <a:avLst/>
          </a:prstGeom>
          <a:gradFill rotWithShape="1">
            <a:gsLst>
              <a:gs pos="0">
                <a:srgbClr val="E3E7E5"/>
              </a:gs>
              <a:gs pos="961">
                <a:srgbClr val="E3E7E5"/>
              </a:gs>
              <a:gs pos="56000">
                <a:srgbClr val="F7F7F7"/>
              </a:gs>
              <a:gs pos="100000">
                <a:srgbClr val="E3E7E5"/>
              </a:gs>
            </a:gsLst>
            <a:lin ang="10800000" scaled="1"/>
          </a:gra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5" name="任意多边形 4"/>
          <p:cNvSpPr>
            <a:spLocks noChangeArrowheads="1"/>
          </p:cNvSpPr>
          <p:nvPr/>
        </p:nvSpPr>
        <p:spPr bwMode="auto">
          <a:xfrm>
            <a:off x="3924300" y="2408238"/>
            <a:ext cx="1898650" cy="2554287"/>
          </a:xfrm>
          <a:custGeom>
            <a:avLst/>
            <a:gdLst>
              <a:gd name="T0" fmla="*/ 609432 w 2309323"/>
              <a:gd name="T1" fmla="*/ 0 h 3107284"/>
              <a:gd name="T2" fmla="*/ 611373 w 2309323"/>
              <a:gd name="T3" fmla="*/ 49482 h 3107284"/>
              <a:gd name="T4" fmla="*/ 656429 w 2309323"/>
              <a:gd name="T5" fmla="*/ 274115 h 3107284"/>
              <a:gd name="T6" fmla="*/ 683359 w 2309323"/>
              <a:gd name="T7" fmla="*/ 340914 h 3107284"/>
              <a:gd name="T8" fmla="*/ 867747 w 2309323"/>
              <a:gd name="T9" fmla="*/ 313272 h 3107284"/>
              <a:gd name="T10" fmla="*/ 746655 w 2309323"/>
              <a:gd name="T11" fmla="*/ 463290 h 3107284"/>
              <a:gd name="T12" fmla="*/ 748529 w 2309323"/>
              <a:gd name="T13" fmla="*/ 466628 h 3107284"/>
              <a:gd name="T14" fmla="*/ 1039793 w 2309323"/>
              <a:gd name="T15" fmla="*/ 711430 h 3107284"/>
              <a:gd name="T16" fmla="*/ 1055178 w 2309323"/>
              <a:gd name="T17" fmla="*/ 716196 h 3107284"/>
              <a:gd name="T18" fmla="*/ 1035243 w 2309323"/>
              <a:gd name="T19" fmla="*/ 722797 h 3107284"/>
              <a:gd name="T20" fmla="*/ 627270 w 2309323"/>
              <a:gd name="T21" fmla="*/ 1365124 h 3107284"/>
              <a:gd name="T22" fmla="*/ 625164 w 2309323"/>
              <a:gd name="T23" fmla="*/ 1418849 h 3107284"/>
              <a:gd name="T24" fmla="*/ 532307 w 2309323"/>
              <a:gd name="T25" fmla="*/ 1380835 h 3107284"/>
              <a:gd name="T26" fmla="*/ 0 w 2309323"/>
              <a:gd name="T27" fmla="*/ 706204 h 3107284"/>
              <a:gd name="T28" fmla="*/ 532307 w 2309323"/>
              <a:gd name="T29" fmla="*/ 31573 h 31072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309323"/>
              <a:gd name="T46" fmla="*/ 0 h 3107284"/>
              <a:gd name="T47" fmla="*/ 2309323 w 2309323"/>
              <a:gd name="T48" fmla="*/ 3107284 h 31072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309323" h="3107284">
                <a:moveTo>
                  <a:pt x="1333781" y="0"/>
                </a:moveTo>
                <a:lnTo>
                  <a:pt x="1338028" y="108367"/>
                </a:lnTo>
                <a:cubicBezTo>
                  <a:pt x="1351666" y="281403"/>
                  <a:pt x="1385571" y="446719"/>
                  <a:pt x="1436636" y="600312"/>
                </a:cubicBezTo>
                <a:lnTo>
                  <a:pt x="1495575" y="746602"/>
                </a:lnTo>
                <a:lnTo>
                  <a:pt x="1899119" y="686068"/>
                </a:lnTo>
                <a:lnTo>
                  <a:pt x="1634102" y="1014607"/>
                </a:lnTo>
                <a:lnTo>
                  <a:pt x="1638203" y="1021918"/>
                </a:lnTo>
                <a:cubicBezTo>
                  <a:pt x="1802759" y="1274205"/>
                  <a:pt x="2023527" y="1463586"/>
                  <a:pt x="2275653" y="1558036"/>
                </a:cubicBezTo>
                <a:lnTo>
                  <a:pt x="2309323" y="1568473"/>
                </a:lnTo>
                <a:lnTo>
                  <a:pt x="2265694" y="1582928"/>
                </a:lnTo>
                <a:cubicBezTo>
                  <a:pt x="1784665" y="1775710"/>
                  <a:pt x="1425266" y="2324207"/>
                  <a:pt x="1372821" y="2989629"/>
                </a:cubicBezTo>
                <a:lnTo>
                  <a:pt x="1368210" y="3107284"/>
                </a:lnTo>
                <a:lnTo>
                  <a:pt x="1164986" y="3024034"/>
                </a:lnTo>
                <a:cubicBezTo>
                  <a:pt x="462117" y="2703843"/>
                  <a:pt x="0" y="2161606"/>
                  <a:pt x="0" y="1546590"/>
                </a:cubicBezTo>
                <a:cubicBezTo>
                  <a:pt x="0" y="931574"/>
                  <a:pt x="462117" y="389337"/>
                  <a:pt x="1164986" y="69147"/>
                </a:cubicBezTo>
                <a:lnTo>
                  <a:pt x="1333781" y="0"/>
                </a:lnTo>
                <a:close/>
              </a:path>
            </a:pathLst>
          </a:custGeom>
          <a:gradFill rotWithShape="1">
            <a:gsLst>
              <a:gs pos="0">
                <a:srgbClr val="0F2437"/>
              </a:gs>
              <a:gs pos="50000">
                <a:srgbClr val="284D7A"/>
              </a:gs>
              <a:gs pos="100000">
                <a:srgbClr val="0F2437"/>
              </a:gs>
            </a:gsLst>
            <a:lin ang="5400000" scaled="1"/>
          </a:gra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TW" altLang="en-US"/>
          </a:p>
        </p:txBody>
      </p:sp>
      <p:sp>
        <p:nvSpPr>
          <p:cNvPr id="18436" name="任意多边形 5"/>
          <p:cNvSpPr>
            <a:spLocks noChangeArrowheads="1"/>
          </p:cNvSpPr>
          <p:nvPr/>
        </p:nvSpPr>
        <p:spPr bwMode="auto">
          <a:xfrm>
            <a:off x="5141913" y="2201863"/>
            <a:ext cx="1908175" cy="1731962"/>
          </a:xfrm>
          <a:custGeom>
            <a:avLst/>
            <a:gdLst>
              <a:gd name="T0" fmla="*/ 530175 w 2320998"/>
              <a:gd name="T1" fmla="*/ 0 h 2107137"/>
              <a:gd name="T2" fmla="*/ 1000054 w 2320998"/>
              <a:gd name="T3" fmla="*/ 64633 h 2107137"/>
              <a:gd name="T4" fmla="*/ 1059160 w 2320998"/>
              <a:gd name="T5" fmla="*/ 84032 h 2107137"/>
              <a:gd name="T6" fmla="*/ 1060349 w 2320998"/>
              <a:gd name="T7" fmla="*/ 114332 h 2107137"/>
              <a:gd name="T8" fmla="*/ 637023 w 2320998"/>
              <a:gd name="T9" fmla="*/ 782988 h 2107137"/>
              <a:gd name="T10" fmla="*/ 596824 w 2320998"/>
              <a:gd name="T11" fmla="*/ 790886 h 2107137"/>
              <a:gd name="T12" fmla="*/ 530175 w 2320998"/>
              <a:gd name="T13" fmla="*/ 961779 h 2107137"/>
              <a:gd name="T14" fmla="*/ 463525 w 2320998"/>
              <a:gd name="T15" fmla="*/ 790886 h 2107137"/>
              <a:gd name="T16" fmla="*/ 423325 w 2320998"/>
              <a:gd name="T17" fmla="*/ 782988 h 2107137"/>
              <a:gd name="T18" fmla="*/ 155284 w 2320998"/>
              <a:gd name="T19" fmla="*/ 596948 h 2107137"/>
              <a:gd name="T20" fmla="*/ 123396 w 2320998"/>
              <a:gd name="T21" fmla="*/ 551780 h 2107137"/>
              <a:gd name="T22" fmla="*/ 247973 w 2320998"/>
              <a:gd name="T23" fmla="*/ 397482 h 2107137"/>
              <a:gd name="T24" fmla="*/ 58813 w 2320998"/>
              <a:gd name="T25" fmla="*/ 425831 h 2107137"/>
              <a:gd name="T26" fmla="*/ 41663 w 2320998"/>
              <a:gd name="T27" fmla="*/ 380000 h 2107137"/>
              <a:gd name="T28" fmla="*/ 0 w 2320998"/>
              <a:gd name="T29" fmla="*/ 114332 h 2107137"/>
              <a:gd name="T30" fmla="*/ 1189 w 2320998"/>
              <a:gd name="T31" fmla="*/ 84032 h 2107137"/>
              <a:gd name="T32" fmla="*/ 60295 w 2320998"/>
              <a:gd name="T33" fmla="*/ 64633 h 2107137"/>
              <a:gd name="T34" fmla="*/ 530175 w 2320998"/>
              <a:gd name="T35" fmla="*/ 0 h 21071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20998"/>
              <a:gd name="T55" fmla="*/ 0 h 2107137"/>
              <a:gd name="T56" fmla="*/ 2320998 w 2320998"/>
              <a:gd name="T57" fmla="*/ 2107137 h 21071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20998" h="2107137">
                <a:moveTo>
                  <a:pt x="1160500" y="0"/>
                </a:moveTo>
                <a:cubicBezTo>
                  <a:pt x="1525332" y="0"/>
                  <a:pt x="1872895" y="50421"/>
                  <a:pt x="2189021" y="141603"/>
                </a:cubicBezTo>
                <a:lnTo>
                  <a:pt x="2318397" y="184103"/>
                </a:lnTo>
                <a:lnTo>
                  <a:pt x="2320998" y="250486"/>
                </a:lnTo>
                <a:cubicBezTo>
                  <a:pt x="2320998" y="973100"/>
                  <a:pt x="1923200" y="1575995"/>
                  <a:pt x="1394380" y="1715429"/>
                </a:cubicBezTo>
                <a:lnTo>
                  <a:pt x="1306388" y="1732732"/>
                </a:lnTo>
                <a:lnTo>
                  <a:pt x="1160499" y="2107137"/>
                </a:lnTo>
                <a:lnTo>
                  <a:pt x="1014610" y="1732732"/>
                </a:lnTo>
                <a:lnTo>
                  <a:pt x="926618" y="1715429"/>
                </a:lnTo>
                <a:cubicBezTo>
                  <a:pt x="699981" y="1655672"/>
                  <a:pt x="497410" y="1510789"/>
                  <a:pt x="339903" y="1307839"/>
                </a:cubicBezTo>
                <a:lnTo>
                  <a:pt x="270102" y="1208880"/>
                </a:lnTo>
                <a:lnTo>
                  <a:pt x="542789" y="870833"/>
                </a:lnTo>
                <a:lnTo>
                  <a:pt x="128737" y="932943"/>
                </a:lnTo>
                <a:lnTo>
                  <a:pt x="91198" y="832533"/>
                </a:lnTo>
                <a:cubicBezTo>
                  <a:pt x="32473" y="653635"/>
                  <a:pt x="0" y="456947"/>
                  <a:pt x="0" y="250486"/>
                </a:cubicBezTo>
                <a:lnTo>
                  <a:pt x="2602" y="184104"/>
                </a:lnTo>
                <a:lnTo>
                  <a:pt x="131980" y="141603"/>
                </a:lnTo>
                <a:cubicBezTo>
                  <a:pt x="448106" y="50421"/>
                  <a:pt x="795668" y="0"/>
                  <a:pt x="1160500" y="0"/>
                </a:cubicBezTo>
                <a:close/>
              </a:path>
            </a:pathLst>
          </a:custGeom>
          <a:gradFill rotWithShape="1">
            <a:gsLst>
              <a:gs pos="0">
                <a:srgbClr val="0F2437"/>
              </a:gs>
              <a:gs pos="50000">
                <a:srgbClr val="284D7A"/>
              </a:gs>
              <a:gs pos="100000">
                <a:srgbClr val="0F2437"/>
              </a:gs>
            </a:gsLst>
            <a:lin ang="5400000" scaled="1"/>
          </a:gra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TW" altLang="en-US"/>
          </a:p>
        </p:txBody>
      </p:sp>
      <p:sp>
        <p:nvSpPr>
          <p:cNvPr id="18437" name="任意多边形 6"/>
          <p:cNvSpPr>
            <a:spLocks noChangeArrowheads="1"/>
          </p:cNvSpPr>
          <p:nvPr/>
        </p:nvSpPr>
        <p:spPr bwMode="auto">
          <a:xfrm>
            <a:off x="5157788" y="3752850"/>
            <a:ext cx="1955800" cy="1411288"/>
          </a:xfrm>
          <a:custGeom>
            <a:avLst/>
            <a:gdLst>
              <a:gd name="T0" fmla="*/ 586459 w 2379354"/>
              <a:gd name="T1" fmla="*/ 0 h 1717440"/>
              <a:gd name="T2" fmla="*/ 636565 w 2379354"/>
              <a:gd name="T3" fmla="*/ 9841 h 1717440"/>
              <a:gd name="T4" fmla="*/ 908881 w 2379354"/>
              <a:gd name="T5" fmla="*/ 201509 h 1717440"/>
              <a:gd name="T6" fmla="*/ 913283 w 2379354"/>
              <a:gd name="T7" fmla="*/ 207817 h 1717440"/>
              <a:gd name="T8" fmla="*/ 1086227 w 2379354"/>
              <a:gd name="T9" fmla="*/ 181906 h 1717440"/>
              <a:gd name="T10" fmla="*/ 977562 w 2379354"/>
              <a:gd name="T11" fmla="*/ 316454 h 1717440"/>
              <a:gd name="T12" fmla="*/ 989395 w 2379354"/>
              <a:gd name="T13" fmla="*/ 338430 h 1717440"/>
              <a:gd name="T14" fmla="*/ 1059587 w 2379354"/>
              <a:gd name="T15" fmla="*/ 677812 h 1717440"/>
              <a:gd name="T16" fmla="*/ 1058869 w 2379354"/>
              <a:gd name="T17" fmla="*/ 696067 h 1717440"/>
              <a:gd name="T18" fmla="*/ 990395 w 2379354"/>
              <a:gd name="T19" fmla="*/ 718535 h 1717440"/>
              <a:gd name="T20" fmla="*/ 520853 w 2379354"/>
              <a:gd name="T21" fmla="*/ 783101 h 1717440"/>
              <a:gd name="T22" fmla="*/ 51311 w 2379354"/>
              <a:gd name="T23" fmla="*/ 718535 h 1717440"/>
              <a:gd name="T24" fmla="*/ 950 w 2379354"/>
              <a:gd name="T25" fmla="*/ 702011 h 1717440"/>
              <a:gd name="T26" fmla="*/ 0 w 2379354"/>
              <a:gd name="T27" fmla="*/ 677812 h 1717440"/>
              <a:gd name="T28" fmla="*/ 423022 w 2379354"/>
              <a:gd name="T29" fmla="*/ 9841 h 1717440"/>
              <a:gd name="T30" fmla="*/ 456518 w 2379354"/>
              <a:gd name="T31" fmla="*/ 3263 h 1717440"/>
              <a:gd name="T32" fmla="*/ 520852 w 2379354"/>
              <a:gd name="T33" fmla="*/ 168167 h 17174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79354"/>
              <a:gd name="T52" fmla="*/ 0 h 1717440"/>
              <a:gd name="T53" fmla="*/ 2379354 w 2379354"/>
              <a:gd name="T54" fmla="*/ 1717440 h 17174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79354" h="1717440">
                <a:moveTo>
                  <a:pt x="1284624" y="0"/>
                </a:moveTo>
                <a:lnTo>
                  <a:pt x="1394380" y="21584"/>
                </a:lnTo>
                <a:cubicBezTo>
                  <a:pt x="1625739" y="82586"/>
                  <a:pt x="1832019" y="232298"/>
                  <a:pt x="1990881" y="441934"/>
                </a:cubicBezTo>
                <a:lnTo>
                  <a:pt x="2000524" y="455770"/>
                </a:lnTo>
                <a:lnTo>
                  <a:pt x="2379354" y="398943"/>
                </a:lnTo>
                <a:lnTo>
                  <a:pt x="2141326" y="694024"/>
                </a:lnTo>
                <a:lnTo>
                  <a:pt x="2167246" y="742219"/>
                </a:lnTo>
                <a:cubicBezTo>
                  <a:pt x="2265058" y="961402"/>
                  <a:pt x="2320998" y="1215546"/>
                  <a:pt x="2320998" y="1486526"/>
                </a:cubicBezTo>
                <a:lnTo>
                  <a:pt x="2319429" y="1526564"/>
                </a:lnTo>
                <a:lnTo>
                  <a:pt x="2169436" y="1575838"/>
                </a:lnTo>
                <a:cubicBezTo>
                  <a:pt x="1853310" y="1667019"/>
                  <a:pt x="1505747" y="1717440"/>
                  <a:pt x="1140915" y="1717440"/>
                </a:cubicBezTo>
                <a:cubicBezTo>
                  <a:pt x="776083" y="1717440"/>
                  <a:pt x="428521" y="1667019"/>
                  <a:pt x="112395" y="1575838"/>
                </a:cubicBezTo>
                <a:lnTo>
                  <a:pt x="2080" y="1539599"/>
                </a:lnTo>
                <a:lnTo>
                  <a:pt x="0" y="1486526"/>
                </a:lnTo>
                <a:cubicBezTo>
                  <a:pt x="0" y="763913"/>
                  <a:pt x="397798" y="161017"/>
                  <a:pt x="926618" y="21584"/>
                </a:cubicBezTo>
                <a:lnTo>
                  <a:pt x="999992" y="7155"/>
                </a:lnTo>
                <a:lnTo>
                  <a:pt x="1140914" y="368813"/>
                </a:lnTo>
                <a:lnTo>
                  <a:pt x="1284624" y="0"/>
                </a:lnTo>
                <a:close/>
              </a:path>
            </a:pathLst>
          </a:custGeom>
          <a:gradFill rotWithShape="1">
            <a:gsLst>
              <a:gs pos="0">
                <a:srgbClr val="0F2437"/>
              </a:gs>
              <a:gs pos="50000">
                <a:srgbClr val="284D7A"/>
              </a:gs>
              <a:gs pos="100000">
                <a:srgbClr val="0F2437"/>
              </a:gs>
            </a:gsLst>
            <a:lin ang="5400000" scaled="1"/>
          </a:gra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TW" altLang="en-US"/>
          </a:p>
        </p:txBody>
      </p:sp>
      <p:sp>
        <p:nvSpPr>
          <p:cNvPr id="18438" name="任意多边形 7"/>
          <p:cNvSpPr>
            <a:spLocks noChangeArrowheads="1"/>
          </p:cNvSpPr>
          <p:nvPr/>
        </p:nvSpPr>
        <p:spPr bwMode="auto">
          <a:xfrm>
            <a:off x="6372225" y="2408238"/>
            <a:ext cx="1895475" cy="3492500"/>
          </a:xfrm>
          <a:custGeom>
            <a:avLst/>
            <a:gdLst>
              <a:gd name="T0" fmla="*/ 444075 w 2305159"/>
              <a:gd name="T1" fmla="*/ 0 h 4248639"/>
              <a:gd name="T2" fmla="*/ 521243 w 2305159"/>
              <a:gd name="T3" fmla="*/ 31573 h 4248639"/>
              <a:gd name="T4" fmla="*/ 1053828 w 2305159"/>
              <a:gd name="T5" fmla="*/ 706190 h 4248639"/>
              <a:gd name="T6" fmla="*/ 871306 w 2305159"/>
              <a:gd name="T7" fmla="*/ 1136405 h 4248639"/>
              <a:gd name="T8" fmla="*/ 857312 w 2305159"/>
              <a:gd name="T9" fmla="*/ 1150537 h 4248639"/>
              <a:gd name="T10" fmla="*/ 939613 w 2305159"/>
              <a:gd name="T11" fmla="*/ 1939975 h 4248639"/>
              <a:gd name="T12" fmla="*/ 599249 w 2305159"/>
              <a:gd name="T13" fmla="*/ 1340534 h 4248639"/>
              <a:gd name="T14" fmla="*/ 521243 w 2305159"/>
              <a:gd name="T15" fmla="*/ 1380808 h 4248639"/>
              <a:gd name="T16" fmla="*/ 431962 w 2305159"/>
              <a:gd name="T17" fmla="*/ 1417336 h 4248639"/>
              <a:gd name="T18" fmla="*/ 429913 w 2305159"/>
              <a:gd name="T19" fmla="*/ 1365097 h 4248639"/>
              <a:gd name="T20" fmla="*/ 348207 w 2305159"/>
              <a:gd name="T21" fmla="*/ 1051554 h 4248639"/>
              <a:gd name="T22" fmla="*/ 347539 w 2305159"/>
              <a:gd name="T23" fmla="*/ 1050345 h 4248639"/>
              <a:gd name="T24" fmla="*/ 469001 w 2305159"/>
              <a:gd name="T25" fmla="*/ 899950 h 4248639"/>
              <a:gd name="T26" fmla="*/ 274200 w 2305159"/>
              <a:gd name="T27" fmla="*/ 929136 h 4248639"/>
              <a:gd name="T28" fmla="*/ 241196 w 2305159"/>
              <a:gd name="T29" fmla="*/ 884585 h 4248639"/>
              <a:gd name="T30" fmla="*/ 21725 w 2305159"/>
              <a:gd name="T31" fmla="*/ 722783 h 4248639"/>
              <a:gd name="T32" fmla="*/ 0 w 2305159"/>
              <a:gd name="T33" fmla="*/ 715593 h 4248639"/>
              <a:gd name="T34" fmla="*/ 13489 w 2305159"/>
              <a:gd name="T35" fmla="*/ 711417 h 4248639"/>
              <a:gd name="T36" fmla="*/ 442134 w 2305159"/>
              <a:gd name="T37" fmla="*/ 49482 h 42486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05159"/>
              <a:gd name="T58" fmla="*/ 0 h 4248639"/>
              <a:gd name="T59" fmla="*/ 2305159 w 2305159"/>
              <a:gd name="T60" fmla="*/ 4248639 h 42486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05159" h="4248639">
                <a:moveTo>
                  <a:pt x="971378" y="0"/>
                </a:moveTo>
                <a:lnTo>
                  <a:pt x="1140174" y="69147"/>
                </a:lnTo>
                <a:cubicBezTo>
                  <a:pt x="1843042" y="389337"/>
                  <a:pt x="2305159" y="931574"/>
                  <a:pt x="2305159" y="1546590"/>
                </a:cubicBezTo>
                <a:cubicBezTo>
                  <a:pt x="2305159" y="1892537"/>
                  <a:pt x="2158943" y="2215455"/>
                  <a:pt x="1905908" y="2488780"/>
                </a:cubicBezTo>
                <a:lnTo>
                  <a:pt x="1875299" y="2519731"/>
                </a:lnTo>
                <a:lnTo>
                  <a:pt x="2055324" y="4248639"/>
                </a:lnTo>
                <a:lnTo>
                  <a:pt x="1310805" y="2935833"/>
                </a:lnTo>
                <a:lnTo>
                  <a:pt x="1140174" y="3024034"/>
                </a:lnTo>
                <a:lnTo>
                  <a:pt x="944880" y="3104035"/>
                </a:lnTo>
                <a:lnTo>
                  <a:pt x="940397" y="2989629"/>
                </a:lnTo>
                <a:cubicBezTo>
                  <a:pt x="920730" y="2740096"/>
                  <a:pt x="857898" y="2507005"/>
                  <a:pt x="761673" y="2302950"/>
                </a:cubicBezTo>
                <a:lnTo>
                  <a:pt x="760213" y="2300304"/>
                </a:lnTo>
                <a:lnTo>
                  <a:pt x="1025901" y="1970933"/>
                </a:lnTo>
                <a:lnTo>
                  <a:pt x="599788" y="2034852"/>
                </a:lnTo>
                <a:lnTo>
                  <a:pt x="527596" y="1937283"/>
                </a:lnTo>
                <a:cubicBezTo>
                  <a:pt x="391191" y="1777537"/>
                  <a:pt x="227910" y="1655221"/>
                  <a:pt x="47523" y="1582928"/>
                </a:cubicBezTo>
                <a:lnTo>
                  <a:pt x="0" y="1567183"/>
                </a:lnTo>
                <a:lnTo>
                  <a:pt x="29506" y="1558036"/>
                </a:lnTo>
                <a:cubicBezTo>
                  <a:pt x="533759" y="1369135"/>
                  <a:pt x="912579" y="800512"/>
                  <a:pt x="967131" y="108367"/>
                </a:cubicBezTo>
                <a:lnTo>
                  <a:pt x="971378" y="0"/>
                </a:lnTo>
                <a:close/>
              </a:path>
            </a:pathLst>
          </a:custGeom>
          <a:gradFill rotWithShape="1">
            <a:gsLst>
              <a:gs pos="0">
                <a:srgbClr val="0F2437"/>
              </a:gs>
              <a:gs pos="50000">
                <a:srgbClr val="284D7A"/>
              </a:gs>
              <a:gs pos="100000">
                <a:srgbClr val="0F2437"/>
              </a:gs>
            </a:gsLst>
            <a:lin ang="5400000" scaled="1"/>
          </a:gra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TW" altLang="en-US"/>
          </a:p>
        </p:txBody>
      </p:sp>
      <p:grpSp>
        <p:nvGrpSpPr>
          <p:cNvPr id="18439" name="组合 8"/>
          <p:cNvGrpSpPr>
            <a:grpSpLocks/>
          </p:cNvGrpSpPr>
          <p:nvPr/>
        </p:nvGrpSpPr>
        <p:grpSpPr bwMode="auto">
          <a:xfrm>
            <a:off x="4386263" y="3529013"/>
            <a:ext cx="533400" cy="404812"/>
            <a:chOff x="0" y="0"/>
            <a:chExt cx="509646" cy="387231"/>
          </a:xfrm>
        </p:grpSpPr>
        <p:sp>
          <p:nvSpPr>
            <p:cNvPr id="18457" name="Freeform 20"/>
            <p:cNvSpPr>
              <a:spLocks noEditPoints="1" noChangeArrowheads="1"/>
            </p:cNvSpPr>
            <p:nvPr/>
          </p:nvSpPr>
          <p:spPr bwMode="auto">
            <a:xfrm>
              <a:off x="0" y="51839"/>
              <a:ext cx="337890" cy="335392"/>
            </a:xfrm>
            <a:custGeom>
              <a:avLst/>
              <a:gdLst>
                <a:gd name="T0" fmla="*/ 2147483646 w 229"/>
                <a:gd name="T1" fmla="*/ 2147483646 h 227"/>
                <a:gd name="T2" fmla="*/ 2147483646 w 229"/>
                <a:gd name="T3" fmla="*/ 2147483646 h 227"/>
                <a:gd name="T4" fmla="*/ 2147483646 w 229"/>
                <a:gd name="T5" fmla="*/ 2147483646 h 227"/>
                <a:gd name="T6" fmla="*/ 2147483646 w 229"/>
                <a:gd name="T7" fmla="*/ 2147483646 h 227"/>
                <a:gd name="T8" fmla="*/ 2147483646 w 229"/>
                <a:gd name="T9" fmla="*/ 2147483646 h 227"/>
                <a:gd name="T10" fmla="*/ 2147483646 w 229"/>
                <a:gd name="T11" fmla="*/ 2147483646 h 227"/>
                <a:gd name="T12" fmla="*/ 2147483646 w 229"/>
                <a:gd name="T13" fmla="*/ 2147483646 h 227"/>
                <a:gd name="T14" fmla="*/ 2147483646 w 229"/>
                <a:gd name="T15" fmla="*/ 2147483646 h 227"/>
                <a:gd name="T16" fmla="*/ 2147483646 w 229"/>
                <a:gd name="T17" fmla="*/ 2147483646 h 227"/>
                <a:gd name="T18" fmla="*/ 2147483646 w 229"/>
                <a:gd name="T19" fmla="*/ 0 h 227"/>
                <a:gd name="T20" fmla="*/ 2147483646 w 229"/>
                <a:gd name="T21" fmla="*/ 2147483646 h 227"/>
                <a:gd name="T22" fmla="*/ 2147483646 w 229"/>
                <a:gd name="T23" fmla="*/ 2147483646 h 227"/>
                <a:gd name="T24" fmla="*/ 2147483646 w 229"/>
                <a:gd name="T25" fmla="*/ 2147483646 h 227"/>
                <a:gd name="T26" fmla="*/ 2147483646 w 229"/>
                <a:gd name="T27" fmla="*/ 0 h 227"/>
                <a:gd name="T28" fmla="*/ 2147483646 w 229"/>
                <a:gd name="T29" fmla="*/ 2147483646 h 227"/>
                <a:gd name="T30" fmla="*/ 2147483646 w 229"/>
                <a:gd name="T31" fmla="*/ 2147483646 h 227"/>
                <a:gd name="T32" fmla="*/ 2147483646 w 229"/>
                <a:gd name="T33" fmla="*/ 2147483646 h 227"/>
                <a:gd name="T34" fmla="*/ 2147483646 w 229"/>
                <a:gd name="T35" fmla="*/ 2147483646 h 227"/>
                <a:gd name="T36" fmla="*/ 2147483646 w 229"/>
                <a:gd name="T37" fmla="*/ 2147483646 h 227"/>
                <a:gd name="T38" fmla="*/ 2147483646 w 229"/>
                <a:gd name="T39" fmla="*/ 2147483646 h 227"/>
                <a:gd name="T40" fmla="*/ 2147483646 w 229"/>
                <a:gd name="T41" fmla="*/ 2147483646 h 227"/>
                <a:gd name="T42" fmla="*/ 0 w 229"/>
                <a:gd name="T43" fmla="*/ 2147483646 h 227"/>
                <a:gd name="T44" fmla="*/ 0 w 229"/>
                <a:gd name="T45" fmla="*/ 2147483646 h 227"/>
                <a:gd name="T46" fmla="*/ 2147483646 w 229"/>
                <a:gd name="T47" fmla="*/ 2147483646 h 227"/>
                <a:gd name="T48" fmla="*/ 2147483646 w 229"/>
                <a:gd name="T49" fmla="*/ 2147483646 h 227"/>
                <a:gd name="T50" fmla="*/ 2147483646 w 229"/>
                <a:gd name="T51" fmla="*/ 2147483646 h 227"/>
                <a:gd name="T52" fmla="*/ 2147483646 w 229"/>
                <a:gd name="T53" fmla="*/ 2147483646 h 227"/>
                <a:gd name="T54" fmla="*/ 2147483646 w 229"/>
                <a:gd name="T55" fmla="*/ 2147483646 h 227"/>
                <a:gd name="T56" fmla="*/ 2147483646 w 229"/>
                <a:gd name="T57" fmla="*/ 2147483646 h 227"/>
                <a:gd name="T58" fmla="*/ 2147483646 w 229"/>
                <a:gd name="T59" fmla="*/ 2147483646 h 227"/>
                <a:gd name="T60" fmla="*/ 2147483646 w 229"/>
                <a:gd name="T61" fmla="*/ 2147483646 h 227"/>
                <a:gd name="T62" fmla="*/ 2147483646 w 229"/>
                <a:gd name="T63" fmla="*/ 2147483646 h 227"/>
                <a:gd name="T64" fmla="*/ 2147483646 w 229"/>
                <a:gd name="T65" fmla="*/ 2147483646 h 227"/>
                <a:gd name="T66" fmla="*/ 2147483646 w 229"/>
                <a:gd name="T67" fmla="*/ 2147483646 h 227"/>
                <a:gd name="T68" fmla="*/ 2147483646 w 229"/>
                <a:gd name="T69" fmla="*/ 2147483646 h 227"/>
                <a:gd name="T70" fmla="*/ 2147483646 w 229"/>
                <a:gd name="T71" fmla="*/ 2147483646 h 227"/>
                <a:gd name="T72" fmla="*/ 2147483646 w 229"/>
                <a:gd name="T73" fmla="*/ 2147483646 h 227"/>
                <a:gd name="T74" fmla="*/ 2147483646 w 229"/>
                <a:gd name="T75" fmla="*/ 2147483646 h 227"/>
                <a:gd name="T76" fmla="*/ 2147483646 w 229"/>
                <a:gd name="T77" fmla="*/ 2147483646 h 227"/>
                <a:gd name="T78" fmla="*/ 2147483646 w 229"/>
                <a:gd name="T79" fmla="*/ 2147483646 h 227"/>
                <a:gd name="T80" fmla="*/ 2147483646 w 229"/>
                <a:gd name="T81" fmla="*/ 2147483646 h 227"/>
                <a:gd name="T82" fmla="*/ 2147483646 w 229"/>
                <a:gd name="T83" fmla="*/ 2147483646 h 227"/>
                <a:gd name="T84" fmla="*/ 2147483646 w 229"/>
                <a:gd name="T85" fmla="*/ 2147483646 h 227"/>
                <a:gd name="T86" fmla="*/ 2147483646 w 229"/>
                <a:gd name="T87" fmla="*/ 2147483646 h 227"/>
                <a:gd name="T88" fmla="*/ 2147483646 w 229"/>
                <a:gd name="T89" fmla="*/ 2147483646 h 227"/>
                <a:gd name="T90" fmla="*/ 2147483646 w 229"/>
                <a:gd name="T91" fmla="*/ 2147483646 h 227"/>
                <a:gd name="T92" fmla="*/ 2147483646 w 229"/>
                <a:gd name="T93" fmla="*/ 2147483646 h 227"/>
                <a:gd name="T94" fmla="*/ 2147483646 w 229"/>
                <a:gd name="T95" fmla="*/ 2147483646 h 2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9"/>
                <a:gd name="T145" fmla="*/ 0 h 227"/>
                <a:gd name="T146" fmla="*/ 229 w 229"/>
                <a:gd name="T147" fmla="*/ 227 h 2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TW" altLang="en-US"/>
            </a:p>
          </p:txBody>
        </p:sp>
        <p:sp>
          <p:nvSpPr>
            <p:cNvPr id="18458" name="Freeform 21"/>
            <p:cNvSpPr>
              <a:spLocks noEditPoints="1" noChangeArrowheads="1"/>
            </p:cNvSpPr>
            <p:nvPr/>
          </p:nvSpPr>
          <p:spPr bwMode="auto">
            <a:xfrm>
              <a:off x="309785" y="0"/>
              <a:ext cx="199861" cy="199861"/>
            </a:xfrm>
            <a:custGeom>
              <a:avLst/>
              <a:gdLst>
                <a:gd name="T0" fmla="*/ 2147483646 w 135"/>
                <a:gd name="T1" fmla="*/ 2147483646 h 135"/>
                <a:gd name="T2" fmla="*/ 2147483646 w 135"/>
                <a:gd name="T3" fmla="*/ 2147483646 h 135"/>
                <a:gd name="T4" fmla="*/ 2147483646 w 135"/>
                <a:gd name="T5" fmla="*/ 2147483646 h 135"/>
                <a:gd name="T6" fmla="*/ 2147483646 w 135"/>
                <a:gd name="T7" fmla="*/ 2147483646 h 135"/>
                <a:gd name="T8" fmla="*/ 2147483646 w 135"/>
                <a:gd name="T9" fmla="*/ 2147483646 h 135"/>
                <a:gd name="T10" fmla="*/ 2147483646 w 135"/>
                <a:gd name="T11" fmla="*/ 2147483646 h 135"/>
                <a:gd name="T12" fmla="*/ 2147483646 w 135"/>
                <a:gd name="T13" fmla="*/ 2147483646 h 135"/>
                <a:gd name="T14" fmla="*/ 2147483646 w 135"/>
                <a:gd name="T15" fmla="*/ 2147483646 h 135"/>
                <a:gd name="T16" fmla="*/ 2147483646 w 135"/>
                <a:gd name="T17" fmla="*/ 2147483646 h 135"/>
                <a:gd name="T18" fmla="*/ 2147483646 w 135"/>
                <a:gd name="T19" fmla="*/ 0 h 135"/>
                <a:gd name="T20" fmla="*/ 2147483646 w 135"/>
                <a:gd name="T21" fmla="*/ 2147483646 h 135"/>
                <a:gd name="T22" fmla="*/ 2147483646 w 135"/>
                <a:gd name="T23" fmla="*/ 2147483646 h 135"/>
                <a:gd name="T24" fmla="*/ 2147483646 w 135"/>
                <a:gd name="T25" fmla="*/ 2147483646 h 135"/>
                <a:gd name="T26" fmla="*/ 2147483646 w 135"/>
                <a:gd name="T27" fmla="*/ 0 h 135"/>
                <a:gd name="T28" fmla="*/ 2147483646 w 135"/>
                <a:gd name="T29" fmla="*/ 2147483646 h 135"/>
                <a:gd name="T30" fmla="*/ 2147483646 w 135"/>
                <a:gd name="T31" fmla="*/ 2147483646 h 135"/>
                <a:gd name="T32" fmla="*/ 2147483646 w 135"/>
                <a:gd name="T33" fmla="*/ 2147483646 h 135"/>
                <a:gd name="T34" fmla="*/ 2147483646 w 135"/>
                <a:gd name="T35" fmla="*/ 2147483646 h 135"/>
                <a:gd name="T36" fmla="*/ 2147483646 w 135"/>
                <a:gd name="T37" fmla="*/ 2147483646 h 135"/>
                <a:gd name="T38" fmla="*/ 2147483646 w 135"/>
                <a:gd name="T39" fmla="*/ 2147483646 h 135"/>
                <a:gd name="T40" fmla="*/ 2147483646 w 135"/>
                <a:gd name="T41" fmla="*/ 2147483646 h 135"/>
                <a:gd name="T42" fmla="*/ 0 w 135"/>
                <a:gd name="T43" fmla="*/ 2147483646 h 135"/>
                <a:gd name="T44" fmla="*/ 0 w 135"/>
                <a:gd name="T45" fmla="*/ 2147483646 h 135"/>
                <a:gd name="T46" fmla="*/ 2147483646 w 135"/>
                <a:gd name="T47" fmla="*/ 2147483646 h 135"/>
                <a:gd name="T48" fmla="*/ 2147483646 w 135"/>
                <a:gd name="T49" fmla="*/ 2147483646 h 135"/>
                <a:gd name="T50" fmla="*/ 2147483646 w 135"/>
                <a:gd name="T51" fmla="*/ 2147483646 h 135"/>
                <a:gd name="T52" fmla="*/ 2147483646 w 135"/>
                <a:gd name="T53" fmla="*/ 2147483646 h 135"/>
                <a:gd name="T54" fmla="*/ 2147483646 w 135"/>
                <a:gd name="T55" fmla="*/ 2147483646 h 135"/>
                <a:gd name="T56" fmla="*/ 2147483646 w 135"/>
                <a:gd name="T57" fmla="*/ 2147483646 h 135"/>
                <a:gd name="T58" fmla="*/ 2147483646 w 135"/>
                <a:gd name="T59" fmla="*/ 2147483646 h 135"/>
                <a:gd name="T60" fmla="*/ 2147483646 w 135"/>
                <a:gd name="T61" fmla="*/ 2147483646 h 135"/>
                <a:gd name="T62" fmla="*/ 2147483646 w 135"/>
                <a:gd name="T63" fmla="*/ 2147483646 h 135"/>
                <a:gd name="T64" fmla="*/ 2147483646 w 135"/>
                <a:gd name="T65" fmla="*/ 2147483646 h 135"/>
                <a:gd name="T66" fmla="*/ 2147483646 w 135"/>
                <a:gd name="T67" fmla="*/ 2147483646 h 135"/>
                <a:gd name="T68" fmla="*/ 2147483646 w 135"/>
                <a:gd name="T69" fmla="*/ 2147483646 h 135"/>
                <a:gd name="T70" fmla="*/ 2147483646 w 135"/>
                <a:gd name="T71" fmla="*/ 2147483646 h 135"/>
                <a:gd name="T72" fmla="*/ 2147483646 w 135"/>
                <a:gd name="T73" fmla="*/ 2147483646 h 135"/>
                <a:gd name="T74" fmla="*/ 2147483646 w 135"/>
                <a:gd name="T75" fmla="*/ 2147483646 h 135"/>
                <a:gd name="T76" fmla="*/ 2147483646 w 135"/>
                <a:gd name="T77" fmla="*/ 2147483646 h 135"/>
                <a:gd name="T78" fmla="*/ 2147483646 w 135"/>
                <a:gd name="T79" fmla="*/ 2147483646 h 135"/>
                <a:gd name="T80" fmla="*/ 2147483646 w 135"/>
                <a:gd name="T81" fmla="*/ 2147483646 h 135"/>
                <a:gd name="T82" fmla="*/ 2147483646 w 135"/>
                <a:gd name="T83" fmla="*/ 2147483646 h 135"/>
                <a:gd name="T84" fmla="*/ 2147483646 w 135"/>
                <a:gd name="T85" fmla="*/ 2147483646 h 135"/>
                <a:gd name="T86" fmla="*/ 2147483646 w 135"/>
                <a:gd name="T87" fmla="*/ 2147483646 h 135"/>
                <a:gd name="T88" fmla="*/ 2147483646 w 135"/>
                <a:gd name="T89" fmla="*/ 2147483646 h 135"/>
                <a:gd name="T90" fmla="*/ 2147483646 w 135"/>
                <a:gd name="T91" fmla="*/ 2147483646 h 135"/>
                <a:gd name="T92" fmla="*/ 2147483646 w 135"/>
                <a:gd name="T93" fmla="*/ 2147483646 h 135"/>
                <a:gd name="T94" fmla="*/ 2147483646 w 135"/>
                <a:gd name="T95" fmla="*/ 2147483646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5"/>
                <a:gd name="T145" fmla="*/ 0 h 135"/>
                <a:gd name="T146" fmla="*/ 135 w 135"/>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TW" altLang="en-US"/>
            </a:p>
          </p:txBody>
        </p:sp>
      </p:grpSp>
      <p:grpSp>
        <p:nvGrpSpPr>
          <p:cNvPr id="18440" name="组合 11"/>
          <p:cNvGrpSpPr>
            <a:grpSpLocks/>
          </p:cNvGrpSpPr>
          <p:nvPr/>
        </p:nvGrpSpPr>
        <p:grpSpPr bwMode="auto">
          <a:xfrm>
            <a:off x="5921375" y="2647950"/>
            <a:ext cx="428625" cy="411163"/>
            <a:chOff x="0" y="0"/>
            <a:chExt cx="2438400" cy="2332038"/>
          </a:xfrm>
        </p:grpSpPr>
        <p:sp>
          <p:nvSpPr>
            <p:cNvPr id="18455" name="Freeform 25"/>
            <p:cNvSpPr>
              <a:spLocks noChangeArrowheads="1"/>
            </p:cNvSpPr>
            <p:nvPr/>
          </p:nvSpPr>
          <p:spPr bwMode="auto">
            <a:xfrm>
              <a:off x="893763" y="1676400"/>
              <a:ext cx="655638" cy="655638"/>
            </a:xfrm>
            <a:custGeom>
              <a:avLst/>
              <a:gdLst>
                <a:gd name="T0" fmla="*/ 2147483646 w 413"/>
                <a:gd name="T1" fmla="*/ 2147483646 h 413"/>
                <a:gd name="T2" fmla="*/ 0 w 413"/>
                <a:gd name="T3" fmla="*/ 0 h 413"/>
                <a:gd name="T4" fmla="*/ 2147483646 w 413"/>
                <a:gd name="T5" fmla="*/ 0 h 413"/>
                <a:gd name="T6" fmla="*/ 2147483646 w 413"/>
                <a:gd name="T7" fmla="*/ 2147483646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TW" altLang="en-US"/>
            </a:p>
          </p:txBody>
        </p:sp>
        <p:sp>
          <p:nvSpPr>
            <p:cNvPr id="18456" name="任意多边形 16"/>
            <p:cNvSpPr>
              <a:spLocks noChangeArrowheads="1"/>
            </p:cNvSpPr>
            <p:nvPr/>
          </p:nvSpPr>
          <p:spPr bwMode="auto">
            <a:xfrm>
              <a:off x="0" y="0"/>
              <a:ext cx="2438400" cy="1774825"/>
            </a:xfrm>
            <a:custGeom>
              <a:avLst/>
              <a:gdLst>
                <a:gd name="T0" fmla="*/ 290196 w 2438400"/>
                <a:gd name="T1" fmla="*/ 0 h 1774825"/>
                <a:gd name="T2" fmla="*/ 2151972 w 2438400"/>
                <a:gd name="T3" fmla="*/ 0 h 1774825"/>
                <a:gd name="T4" fmla="*/ 2438400 w 2438400"/>
                <a:gd name="T5" fmla="*/ 286384 h 1774825"/>
                <a:gd name="T6" fmla="*/ 2438400 w 2438400"/>
                <a:gd name="T7" fmla="*/ 1484673 h 1774825"/>
                <a:gd name="T8" fmla="*/ 2151972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TW" altLang="en-US"/>
            </a:p>
          </p:txBody>
        </p:sp>
      </p:grpSp>
      <p:grpSp>
        <p:nvGrpSpPr>
          <p:cNvPr id="18441" name="组合 17"/>
          <p:cNvGrpSpPr>
            <a:grpSpLocks/>
          </p:cNvGrpSpPr>
          <p:nvPr/>
        </p:nvGrpSpPr>
        <p:grpSpPr bwMode="auto">
          <a:xfrm>
            <a:off x="5864225" y="4352925"/>
            <a:ext cx="377825" cy="482600"/>
            <a:chOff x="0" y="0"/>
            <a:chExt cx="563562" cy="720725"/>
          </a:xfrm>
        </p:grpSpPr>
        <p:sp>
          <p:nvSpPr>
            <p:cNvPr id="18452" name="Freeform 32"/>
            <p:cNvSpPr>
              <a:spLocks noChangeArrowheads="1"/>
            </p:cNvSpPr>
            <p:nvPr/>
          </p:nvSpPr>
          <p:spPr bwMode="auto">
            <a:xfrm>
              <a:off x="209550" y="0"/>
              <a:ext cx="142875" cy="720725"/>
            </a:xfrm>
            <a:custGeom>
              <a:avLst/>
              <a:gdLst>
                <a:gd name="T0" fmla="*/ 2147483646 w 64"/>
                <a:gd name="T1" fmla="*/ 2147483646 h 321"/>
                <a:gd name="T2" fmla="*/ 2147483646 w 64"/>
                <a:gd name="T3" fmla="*/ 2147483646 h 321"/>
                <a:gd name="T4" fmla="*/ 0 w 64"/>
                <a:gd name="T5" fmla="*/ 2147483646 h 321"/>
                <a:gd name="T6" fmla="*/ 0 w 64"/>
                <a:gd name="T7" fmla="*/ 2147483646 h 321"/>
                <a:gd name="T8" fmla="*/ 2147483646 w 64"/>
                <a:gd name="T9" fmla="*/ 0 h 321"/>
                <a:gd name="T10" fmla="*/ 2147483646 w 64"/>
                <a:gd name="T11" fmla="*/ 2147483646 h 321"/>
                <a:gd name="T12" fmla="*/ 2147483646 w 64"/>
                <a:gd name="T13" fmla="*/ 2147483646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TW" altLang="en-US"/>
            </a:p>
          </p:txBody>
        </p:sp>
        <p:sp>
          <p:nvSpPr>
            <p:cNvPr id="18453" name="Freeform 33"/>
            <p:cNvSpPr>
              <a:spLocks noChangeArrowheads="1"/>
            </p:cNvSpPr>
            <p:nvPr/>
          </p:nvSpPr>
          <p:spPr bwMode="auto">
            <a:xfrm>
              <a:off x="0" y="439737"/>
              <a:ext cx="141288" cy="280988"/>
            </a:xfrm>
            <a:custGeom>
              <a:avLst/>
              <a:gdLst>
                <a:gd name="T0" fmla="*/ 2147483646 w 63"/>
                <a:gd name="T1" fmla="*/ 2147483646 h 125"/>
                <a:gd name="T2" fmla="*/ 2147483646 w 63"/>
                <a:gd name="T3" fmla="*/ 2147483646 h 125"/>
                <a:gd name="T4" fmla="*/ 0 w 63"/>
                <a:gd name="T5" fmla="*/ 2147483646 h 125"/>
                <a:gd name="T6" fmla="*/ 0 w 63"/>
                <a:gd name="T7" fmla="*/ 2147483646 h 125"/>
                <a:gd name="T8" fmla="*/ 2147483646 w 63"/>
                <a:gd name="T9" fmla="*/ 0 h 125"/>
                <a:gd name="T10" fmla="*/ 2147483646 w 63"/>
                <a:gd name="T11" fmla="*/ 2147483646 h 125"/>
                <a:gd name="T12" fmla="*/ 2147483646 w 63"/>
                <a:gd name="T13" fmla="*/ 2147483646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TW" altLang="en-US"/>
            </a:p>
          </p:txBody>
        </p:sp>
        <p:sp>
          <p:nvSpPr>
            <p:cNvPr id="18454" name="Freeform 34"/>
            <p:cNvSpPr>
              <a:spLocks noChangeArrowheads="1"/>
            </p:cNvSpPr>
            <p:nvPr/>
          </p:nvSpPr>
          <p:spPr bwMode="auto">
            <a:xfrm>
              <a:off x="420687" y="231775"/>
              <a:ext cx="142875" cy="488950"/>
            </a:xfrm>
            <a:custGeom>
              <a:avLst/>
              <a:gdLst>
                <a:gd name="T0" fmla="*/ 2147483646 w 64"/>
                <a:gd name="T1" fmla="*/ 2147483646 h 218"/>
                <a:gd name="T2" fmla="*/ 2147483646 w 64"/>
                <a:gd name="T3" fmla="*/ 2147483646 h 218"/>
                <a:gd name="T4" fmla="*/ 0 w 64"/>
                <a:gd name="T5" fmla="*/ 2147483646 h 218"/>
                <a:gd name="T6" fmla="*/ 0 w 64"/>
                <a:gd name="T7" fmla="*/ 2147483646 h 218"/>
                <a:gd name="T8" fmla="*/ 2147483646 w 64"/>
                <a:gd name="T9" fmla="*/ 0 h 218"/>
                <a:gd name="T10" fmla="*/ 2147483646 w 64"/>
                <a:gd name="T11" fmla="*/ 2147483646 h 218"/>
                <a:gd name="T12" fmla="*/ 2147483646 w 64"/>
                <a:gd name="T13" fmla="*/ 214748364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TW" altLang="en-US"/>
            </a:p>
          </p:txBody>
        </p:sp>
      </p:grpSp>
      <p:grpSp>
        <p:nvGrpSpPr>
          <p:cNvPr id="18442" name="组合 21"/>
          <p:cNvGrpSpPr>
            <a:grpSpLocks/>
          </p:cNvGrpSpPr>
          <p:nvPr/>
        </p:nvGrpSpPr>
        <p:grpSpPr bwMode="auto">
          <a:xfrm>
            <a:off x="7450138" y="3349625"/>
            <a:ext cx="417512" cy="466725"/>
            <a:chOff x="0" y="0"/>
            <a:chExt cx="402656" cy="450303"/>
          </a:xfrm>
        </p:grpSpPr>
        <p:sp>
          <p:nvSpPr>
            <p:cNvPr id="18447" name="Freeform 108"/>
            <p:cNvSpPr>
              <a:spLocks noEditPoints="1" noChangeArrowheads="1"/>
            </p:cNvSpPr>
            <p:nvPr/>
          </p:nvSpPr>
          <p:spPr bwMode="auto">
            <a:xfrm>
              <a:off x="69134" y="167228"/>
              <a:ext cx="56988" cy="57923"/>
            </a:xfrm>
            <a:custGeom>
              <a:avLst/>
              <a:gdLst>
                <a:gd name="T0" fmla="*/ 2147483646 w 26"/>
                <a:gd name="T1" fmla="*/ 0 h 26"/>
                <a:gd name="T2" fmla="*/ 0 w 26"/>
                <a:gd name="T3" fmla="*/ 2147483646 h 26"/>
                <a:gd name="T4" fmla="*/ 2147483646 w 26"/>
                <a:gd name="T5" fmla="*/ 2147483646 h 26"/>
                <a:gd name="T6" fmla="*/ 2147483646 w 26"/>
                <a:gd name="T7" fmla="*/ 2147483646 h 26"/>
                <a:gd name="T8" fmla="*/ 2147483646 w 26"/>
                <a:gd name="T9" fmla="*/ 0 h 26"/>
                <a:gd name="T10" fmla="*/ 2147483646 w 26"/>
                <a:gd name="T11" fmla="*/ 2147483646 h 26"/>
                <a:gd name="T12" fmla="*/ 2147483646 w 26"/>
                <a:gd name="T13" fmla="*/ 2147483646 h 26"/>
                <a:gd name="T14" fmla="*/ 2147483646 w 26"/>
                <a:gd name="T15" fmla="*/ 2147483646 h 26"/>
                <a:gd name="T16" fmla="*/ 2147483646 w 26"/>
                <a:gd name="T17" fmla="*/ 2147483646 h 26"/>
                <a:gd name="T18" fmla="*/ 2147483646 w 26"/>
                <a:gd name="T19" fmla="*/ 2147483646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TW" altLang="en-US"/>
            </a:p>
          </p:txBody>
        </p:sp>
        <p:sp>
          <p:nvSpPr>
            <p:cNvPr id="18448" name="Freeform 109"/>
            <p:cNvSpPr>
              <a:spLocks noEditPoints="1" noChangeArrowheads="1"/>
            </p:cNvSpPr>
            <p:nvPr/>
          </p:nvSpPr>
          <p:spPr bwMode="auto">
            <a:xfrm>
              <a:off x="197125" y="129859"/>
              <a:ext cx="48580" cy="48580"/>
            </a:xfrm>
            <a:custGeom>
              <a:avLst/>
              <a:gdLst>
                <a:gd name="T0" fmla="*/ 2147483646 w 22"/>
                <a:gd name="T1" fmla="*/ 0 h 22"/>
                <a:gd name="T2" fmla="*/ 0 w 22"/>
                <a:gd name="T3" fmla="*/ 2147483646 h 22"/>
                <a:gd name="T4" fmla="*/ 2147483646 w 22"/>
                <a:gd name="T5" fmla="*/ 2147483646 h 22"/>
                <a:gd name="T6" fmla="*/ 2147483646 w 22"/>
                <a:gd name="T7" fmla="*/ 2147483646 h 22"/>
                <a:gd name="T8" fmla="*/ 2147483646 w 22"/>
                <a:gd name="T9" fmla="*/ 0 h 22"/>
                <a:gd name="T10" fmla="*/ 2147483646 w 22"/>
                <a:gd name="T11" fmla="*/ 2147483646 h 22"/>
                <a:gd name="T12" fmla="*/ 2147483646 w 22"/>
                <a:gd name="T13" fmla="*/ 2147483646 h 22"/>
                <a:gd name="T14" fmla="*/ 2147483646 w 22"/>
                <a:gd name="T15" fmla="*/ 2147483646 h 22"/>
                <a:gd name="T16" fmla="*/ 2147483646 w 22"/>
                <a:gd name="T17" fmla="*/ 2147483646 h 22"/>
                <a:gd name="T18" fmla="*/ 2147483646 w 22"/>
                <a:gd name="T19" fmla="*/ 2147483646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TW" altLang="en-US"/>
            </a:p>
          </p:txBody>
        </p:sp>
        <p:sp>
          <p:nvSpPr>
            <p:cNvPr id="18449" name="Freeform 110"/>
            <p:cNvSpPr>
              <a:spLocks noEditPoints="1" noChangeArrowheads="1"/>
            </p:cNvSpPr>
            <p:nvPr/>
          </p:nvSpPr>
          <p:spPr bwMode="auto">
            <a:xfrm>
              <a:off x="82213" y="181242"/>
              <a:ext cx="30830" cy="30830"/>
            </a:xfrm>
            <a:custGeom>
              <a:avLst/>
              <a:gdLst>
                <a:gd name="T0" fmla="*/ 2147483646 w 14"/>
                <a:gd name="T1" fmla="*/ 0 h 14"/>
                <a:gd name="T2" fmla="*/ 0 w 14"/>
                <a:gd name="T3" fmla="*/ 2147483646 h 14"/>
                <a:gd name="T4" fmla="*/ 2147483646 w 14"/>
                <a:gd name="T5" fmla="*/ 2147483646 h 14"/>
                <a:gd name="T6" fmla="*/ 2147483646 w 14"/>
                <a:gd name="T7" fmla="*/ 2147483646 h 14"/>
                <a:gd name="T8" fmla="*/ 2147483646 w 14"/>
                <a:gd name="T9" fmla="*/ 0 h 14"/>
                <a:gd name="T10" fmla="*/ 2147483646 w 14"/>
                <a:gd name="T11" fmla="*/ 2147483646 h 14"/>
                <a:gd name="T12" fmla="*/ 2147483646 w 14"/>
                <a:gd name="T13" fmla="*/ 2147483646 h 14"/>
                <a:gd name="T14" fmla="*/ 2147483646 w 14"/>
                <a:gd name="T15" fmla="*/ 2147483646 h 14"/>
                <a:gd name="T16" fmla="*/ 2147483646 w 14"/>
                <a:gd name="T17" fmla="*/ 2147483646 h 14"/>
                <a:gd name="T18" fmla="*/ 2147483646 w 14"/>
                <a:gd name="T19" fmla="*/ 2147483646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TW" altLang="en-US"/>
            </a:p>
          </p:txBody>
        </p:sp>
        <p:sp>
          <p:nvSpPr>
            <p:cNvPr id="18450" name="Freeform 111"/>
            <p:cNvSpPr>
              <a:spLocks noEditPoints="1" noChangeArrowheads="1"/>
            </p:cNvSpPr>
            <p:nvPr/>
          </p:nvSpPr>
          <p:spPr bwMode="auto">
            <a:xfrm>
              <a:off x="172834" y="105568"/>
              <a:ext cx="97161" cy="97161"/>
            </a:xfrm>
            <a:custGeom>
              <a:avLst/>
              <a:gdLst>
                <a:gd name="T0" fmla="*/ 2147483646 w 44"/>
                <a:gd name="T1" fmla="*/ 0 h 44"/>
                <a:gd name="T2" fmla="*/ 0 w 44"/>
                <a:gd name="T3" fmla="*/ 2147483646 h 44"/>
                <a:gd name="T4" fmla="*/ 2147483646 w 44"/>
                <a:gd name="T5" fmla="*/ 2147483646 h 44"/>
                <a:gd name="T6" fmla="*/ 2147483646 w 44"/>
                <a:gd name="T7" fmla="*/ 2147483646 h 44"/>
                <a:gd name="T8" fmla="*/ 2147483646 w 44"/>
                <a:gd name="T9" fmla="*/ 0 h 44"/>
                <a:gd name="T10" fmla="*/ 2147483646 w 44"/>
                <a:gd name="T11" fmla="*/ 2147483646 h 44"/>
                <a:gd name="T12" fmla="*/ 2147483646 w 44"/>
                <a:gd name="T13" fmla="*/ 2147483646 h 44"/>
                <a:gd name="T14" fmla="*/ 2147483646 w 44"/>
                <a:gd name="T15" fmla="*/ 2147483646 h 44"/>
                <a:gd name="T16" fmla="*/ 2147483646 w 44"/>
                <a:gd name="T17" fmla="*/ 2147483646 h 44"/>
                <a:gd name="T18" fmla="*/ 2147483646 w 44"/>
                <a:gd name="T19" fmla="*/ 2147483646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TW" altLang="en-US"/>
            </a:p>
          </p:txBody>
        </p:sp>
        <p:sp>
          <p:nvSpPr>
            <p:cNvPr id="18451" name="Freeform 112"/>
            <p:cNvSpPr>
              <a:spLocks noEditPoints="1" noChangeArrowheads="1"/>
            </p:cNvSpPr>
            <p:nvPr/>
          </p:nvSpPr>
          <p:spPr bwMode="auto">
            <a:xfrm>
              <a:off x="0" y="0"/>
              <a:ext cx="402656" cy="450303"/>
            </a:xfrm>
            <a:custGeom>
              <a:avLst/>
              <a:gdLst>
                <a:gd name="T0" fmla="*/ 2147483646 w 182"/>
                <a:gd name="T1" fmla="*/ 2147483646 h 204"/>
                <a:gd name="T2" fmla="*/ 2147483646 w 182"/>
                <a:gd name="T3" fmla="*/ 2147483646 h 204"/>
                <a:gd name="T4" fmla="*/ 2147483646 w 182"/>
                <a:gd name="T5" fmla="*/ 0 h 204"/>
                <a:gd name="T6" fmla="*/ 2147483646 w 182"/>
                <a:gd name="T7" fmla="*/ 2147483646 h 204"/>
                <a:gd name="T8" fmla="*/ 0 w 182"/>
                <a:gd name="T9" fmla="*/ 2147483646 h 204"/>
                <a:gd name="T10" fmla="*/ 2147483646 w 182"/>
                <a:gd name="T11" fmla="*/ 2147483646 h 204"/>
                <a:gd name="T12" fmla="*/ 2147483646 w 182"/>
                <a:gd name="T13" fmla="*/ 2147483646 h 204"/>
                <a:gd name="T14" fmla="*/ 2147483646 w 182"/>
                <a:gd name="T15" fmla="*/ 2147483646 h 204"/>
                <a:gd name="T16" fmla="*/ 2147483646 w 182"/>
                <a:gd name="T17" fmla="*/ 2147483646 h 204"/>
                <a:gd name="T18" fmla="*/ 2147483646 w 182"/>
                <a:gd name="T19" fmla="*/ 2147483646 h 204"/>
                <a:gd name="T20" fmla="*/ 2147483646 w 182"/>
                <a:gd name="T21" fmla="*/ 2147483646 h 204"/>
                <a:gd name="T22" fmla="*/ 2147483646 w 182"/>
                <a:gd name="T23" fmla="*/ 2147483646 h 204"/>
                <a:gd name="T24" fmla="*/ 2147483646 w 182"/>
                <a:gd name="T25" fmla="*/ 2147483646 h 204"/>
                <a:gd name="T26" fmla="*/ 2147483646 w 182"/>
                <a:gd name="T27" fmla="*/ 2147483646 h 204"/>
                <a:gd name="T28" fmla="*/ 2147483646 w 182"/>
                <a:gd name="T29" fmla="*/ 2147483646 h 204"/>
                <a:gd name="T30" fmla="*/ 2147483646 w 182"/>
                <a:gd name="T31" fmla="*/ 2147483646 h 204"/>
                <a:gd name="T32" fmla="*/ 2147483646 w 182"/>
                <a:gd name="T33" fmla="*/ 2147483646 h 204"/>
                <a:gd name="T34" fmla="*/ 2147483646 w 182"/>
                <a:gd name="T35" fmla="*/ 2147483646 h 204"/>
                <a:gd name="T36" fmla="*/ 2147483646 w 182"/>
                <a:gd name="T37" fmla="*/ 2147483646 h 204"/>
                <a:gd name="T38" fmla="*/ 2147483646 w 182"/>
                <a:gd name="T39" fmla="*/ 2147483646 h 204"/>
                <a:gd name="T40" fmla="*/ 2147483646 w 182"/>
                <a:gd name="T41" fmla="*/ 2147483646 h 204"/>
                <a:gd name="T42" fmla="*/ 2147483646 w 182"/>
                <a:gd name="T43" fmla="*/ 2147483646 h 204"/>
                <a:gd name="T44" fmla="*/ 2147483646 w 182"/>
                <a:gd name="T45" fmla="*/ 2147483646 h 204"/>
                <a:gd name="T46" fmla="*/ 2147483646 w 182"/>
                <a:gd name="T47" fmla="*/ 2147483646 h 204"/>
                <a:gd name="T48" fmla="*/ 2147483646 w 182"/>
                <a:gd name="T49" fmla="*/ 2147483646 h 204"/>
                <a:gd name="T50" fmla="*/ 2147483646 w 182"/>
                <a:gd name="T51" fmla="*/ 2147483646 h 204"/>
                <a:gd name="T52" fmla="*/ 2147483646 w 182"/>
                <a:gd name="T53" fmla="*/ 2147483646 h 204"/>
                <a:gd name="T54" fmla="*/ 2147483646 w 182"/>
                <a:gd name="T55" fmla="*/ 2147483646 h 204"/>
                <a:gd name="T56" fmla="*/ 2147483646 w 182"/>
                <a:gd name="T57" fmla="*/ 2147483646 h 204"/>
                <a:gd name="T58" fmla="*/ 2147483646 w 182"/>
                <a:gd name="T59" fmla="*/ 2147483646 h 204"/>
                <a:gd name="T60" fmla="*/ 2147483646 w 182"/>
                <a:gd name="T61" fmla="*/ 2147483646 h 204"/>
                <a:gd name="T62" fmla="*/ 2147483646 w 182"/>
                <a:gd name="T63" fmla="*/ 2147483646 h 204"/>
                <a:gd name="T64" fmla="*/ 2147483646 w 182"/>
                <a:gd name="T65" fmla="*/ 2147483646 h 204"/>
                <a:gd name="T66" fmla="*/ 2147483646 w 182"/>
                <a:gd name="T67" fmla="*/ 2147483646 h 204"/>
                <a:gd name="T68" fmla="*/ 2147483646 w 182"/>
                <a:gd name="T69" fmla="*/ 2147483646 h 204"/>
                <a:gd name="T70" fmla="*/ 2147483646 w 182"/>
                <a:gd name="T71" fmla="*/ 2147483646 h 204"/>
                <a:gd name="T72" fmla="*/ 2147483646 w 182"/>
                <a:gd name="T73" fmla="*/ 2147483646 h 204"/>
                <a:gd name="T74" fmla="*/ 2147483646 w 182"/>
                <a:gd name="T75" fmla="*/ 2147483646 h 204"/>
                <a:gd name="T76" fmla="*/ 2147483646 w 182"/>
                <a:gd name="T77" fmla="*/ 2147483646 h 204"/>
                <a:gd name="T78" fmla="*/ 2147483646 w 182"/>
                <a:gd name="T79" fmla="*/ 2147483646 h 204"/>
                <a:gd name="T80" fmla="*/ 2147483646 w 182"/>
                <a:gd name="T81" fmla="*/ 2147483646 h 204"/>
                <a:gd name="T82" fmla="*/ 2147483646 w 182"/>
                <a:gd name="T83" fmla="*/ 2147483646 h 204"/>
                <a:gd name="T84" fmla="*/ 2147483646 w 182"/>
                <a:gd name="T85" fmla="*/ 2147483646 h 204"/>
                <a:gd name="T86" fmla="*/ 2147483646 w 182"/>
                <a:gd name="T87" fmla="*/ 2147483646 h 204"/>
                <a:gd name="T88" fmla="*/ 2147483646 w 182"/>
                <a:gd name="T89" fmla="*/ 2147483646 h 204"/>
                <a:gd name="T90" fmla="*/ 2147483646 w 182"/>
                <a:gd name="T91" fmla="*/ 2147483646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TW" altLang="en-US"/>
            </a:p>
          </p:txBody>
        </p:sp>
      </p:grpSp>
      <p:sp>
        <p:nvSpPr>
          <p:cNvPr id="18443" name="文本框 27"/>
          <p:cNvSpPr>
            <a:spLocks noChangeArrowheads="1"/>
          </p:cNvSpPr>
          <p:nvPr/>
        </p:nvSpPr>
        <p:spPr bwMode="auto">
          <a:xfrm>
            <a:off x="887413" y="2676525"/>
            <a:ext cx="2925762"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TW" altLang="en-US" sz="2400" b="1" dirty="0">
                <a:solidFill>
                  <a:srgbClr val="262626"/>
                </a:solidFill>
                <a:latin typeface="方正姚体简体" pitchFamily="65" charset="-122"/>
                <a:ea typeface="方正姚体简体" pitchFamily="65" charset="-122"/>
                <a:sym typeface="方正姚体" pitchFamily="2" charset="-122"/>
              </a:rPr>
              <a:t>目的</a:t>
            </a:r>
            <a:endParaRPr lang="en-US" altLang="zh-TW" sz="2400" b="1" dirty="0">
              <a:solidFill>
                <a:srgbClr val="262626"/>
              </a:solidFill>
              <a:latin typeface="方正姚体简体" pitchFamily="65" charset="-122"/>
              <a:ea typeface="方正姚体简体" pitchFamily="65" charset="-122"/>
              <a:sym typeface="方正姚体" pitchFamily="2" charset="-122"/>
            </a:endParaRPr>
          </a:p>
          <a:p>
            <a:pPr eaLnBrk="1" hangingPunct="1">
              <a:lnSpc>
                <a:spcPct val="100000"/>
              </a:lnSpc>
              <a:spcBef>
                <a:spcPct val="0"/>
              </a:spcBef>
              <a:buFont typeface="Arial" panose="020B0604020202020204" pitchFamily="34" charset="0"/>
              <a:buNone/>
            </a:pPr>
            <a:r>
              <a:rPr lang="zh-TW" altLang="en-US" sz="1800" dirty="0">
                <a:solidFill>
                  <a:srgbClr val="262626"/>
                </a:solidFill>
              </a:rPr>
              <a:t>衡量開一家高蛋白外帶杯的飲品店，想知道市場有多大，市場接受度有多高。</a:t>
            </a:r>
            <a:endParaRPr lang="zh-CN" altLang="en-US" sz="1800" dirty="0">
              <a:solidFill>
                <a:srgbClr val="262626"/>
              </a:solidFill>
            </a:endParaRPr>
          </a:p>
          <a:p>
            <a:pPr eaLnBrk="1" hangingPunct="1">
              <a:lnSpc>
                <a:spcPct val="100000"/>
              </a:lnSpc>
              <a:spcBef>
                <a:spcPct val="0"/>
              </a:spcBef>
              <a:buFont typeface="Arial" panose="020B0604020202020204" pitchFamily="34" charset="0"/>
              <a:buNone/>
            </a:pPr>
            <a:endParaRPr lang="zh-CN" altLang="en-US" sz="1400"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44" name="矩形 3"/>
          <p:cNvSpPr>
            <a:spLocks noChangeArrowheads="1"/>
          </p:cNvSpPr>
          <p:nvPr/>
        </p:nvSpPr>
        <p:spPr bwMode="auto">
          <a:xfrm>
            <a:off x="5341938" y="5270500"/>
            <a:ext cx="14224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Tx/>
              <a:buNone/>
            </a:pPr>
            <a:r>
              <a:rPr lang="zh-TW" altLang="en-US" sz="2400" b="1">
                <a:solidFill>
                  <a:srgbClr val="000000"/>
                </a:solidFill>
                <a:latin typeface="方正姚体简体" pitchFamily="65" charset="-122"/>
                <a:ea typeface="方正姚体简体" pitchFamily="65" charset="-122"/>
                <a:sym typeface="方正姚体" pitchFamily="2" charset="-122"/>
              </a:rPr>
              <a:t>調查方式</a:t>
            </a:r>
            <a:endParaRPr lang="en-US" altLang="zh-TW" sz="2400" b="1">
              <a:solidFill>
                <a:srgbClr val="000000"/>
              </a:solidFill>
              <a:latin typeface="方正姚体简体" pitchFamily="65" charset="-122"/>
              <a:ea typeface="方正姚体简体" pitchFamily="65" charset="-122"/>
              <a:sym typeface="方正姚体" pitchFamily="2" charset="-122"/>
            </a:endParaRPr>
          </a:p>
          <a:p>
            <a:pPr algn="ctr" eaLnBrk="1" hangingPunct="1">
              <a:lnSpc>
                <a:spcPct val="100000"/>
              </a:lnSpc>
              <a:spcBef>
                <a:spcPct val="0"/>
              </a:spcBef>
              <a:buFontTx/>
              <a:buNone/>
            </a:pPr>
            <a:r>
              <a:rPr lang="zh-TW" altLang="en-US" sz="1800">
                <a:solidFill>
                  <a:srgbClr val="262626"/>
                </a:solidFill>
                <a:sym typeface="方正姚体" pitchFamily="2" charset="-122"/>
              </a:rPr>
              <a:t>面訪</a:t>
            </a:r>
            <a:endParaRPr lang="zh-CN" altLang="en-US" sz="1800">
              <a:solidFill>
                <a:srgbClr val="262626"/>
              </a:solidFill>
              <a:sym typeface="方正姚体" pitchFamily="2" charset="-122"/>
            </a:endParaRPr>
          </a:p>
        </p:txBody>
      </p:sp>
      <p:sp>
        <p:nvSpPr>
          <p:cNvPr id="18445" name="矩形 30"/>
          <p:cNvSpPr>
            <a:spLocks noChangeArrowheads="1"/>
          </p:cNvSpPr>
          <p:nvPr/>
        </p:nvSpPr>
        <p:spPr bwMode="auto">
          <a:xfrm>
            <a:off x="8445500" y="3349625"/>
            <a:ext cx="29035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zh-TW" altLang="en-US" sz="2400" b="1" dirty="0">
                <a:solidFill>
                  <a:srgbClr val="000000"/>
                </a:solidFill>
                <a:latin typeface="方正姚体简体" pitchFamily="65" charset="-122"/>
                <a:ea typeface="方正姚体简体" pitchFamily="65" charset="-122"/>
                <a:sym typeface="方正姚体" pitchFamily="2" charset="-122"/>
              </a:rPr>
              <a:t>抽樣方式</a:t>
            </a:r>
            <a:endParaRPr lang="en-US" altLang="zh-TW" sz="2400" b="1" dirty="0">
              <a:solidFill>
                <a:srgbClr val="000000"/>
              </a:solidFill>
              <a:latin typeface="方正姚体简体" pitchFamily="65" charset="-122"/>
              <a:ea typeface="方正姚体简体" pitchFamily="65" charset="-122"/>
              <a:sym typeface="方正姚体" pitchFamily="2" charset="-122"/>
            </a:endParaRPr>
          </a:p>
          <a:p>
            <a:pPr eaLnBrk="1" hangingPunct="1">
              <a:lnSpc>
                <a:spcPct val="100000"/>
              </a:lnSpc>
              <a:spcBef>
                <a:spcPct val="0"/>
              </a:spcBef>
              <a:buFontTx/>
              <a:buNone/>
            </a:pPr>
            <a:r>
              <a:rPr lang="zh-TW" altLang="en-US" sz="1800" dirty="0">
                <a:solidFill>
                  <a:srgbClr val="262626"/>
                </a:solidFill>
                <a:sym typeface="方正姚体" pitchFamily="2" charset="-122"/>
              </a:rPr>
              <a:t>以台北市各行政區為層，健身房健身房為群抽樣</a:t>
            </a:r>
            <a:endParaRPr lang="zh-CN" altLang="en-US" sz="1800" dirty="0">
              <a:solidFill>
                <a:srgbClr val="262626"/>
              </a:solidFill>
              <a:sym typeface="方正姚体" pitchFamily="2" charset="-122"/>
            </a:endParaRPr>
          </a:p>
        </p:txBody>
      </p:sp>
      <p:sp>
        <p:nvSpPr>
          <p:cNvPr id="18446" name="矩形 31"/>
          <p:cNvSpPr>
            <a:spLocks noChangeArrowheads="1"/>
          </p:cNvSpPr>
          <p:nvPr/>
        </p:nvSpPr>
        <p:spPr bwMode="auto">
          <a:xfrm>
            <a:off x="4664075" y="1019175"/>
            <a:ext cx="3416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zh-TW" altLang="en-US" sz="2400" b="1">
                <a:solidFill>
                  <a:srgbClr val="000000"/>
                </a:solidFill>
                <a:latin typeface="方正姚体简体" pitchFamily="65" charset="-122"/>
                <a:ea typeface="方正姚体简体" pitchFamily="65" charset="-122"/>
                <a:sym typeface="方正姚体" pitchFamily="2" charset="-122"/>
              </a:rPr>
              <a:t>母體</a:t>
            </a:r>
            <a:endParaRPr lang="en-US" altLang="zh-TW" sz="2400" b="1">
              <a:solidFill>
                <a:srgbClr val="000000"/>
              </a:solidFill>
              <a:latin typeface="方正姚体简体" pitchFamily="65" charset="-122"/>
              <a:ea typeface="方正姚体简体" pitchFamily="65" charset="-122"/>
              <a:sym typeface="方正姚体" pitchFamily="2" charset="-122"/>
            </a:endParaRPr>
          </a:p>
          <a:p>
            <a:pPr eaLnBrk="1" hangingPunct="1">
              <a:lnSpc>
                <a:spcPct val="100000"/>
              </a:lnSpc>
              <a:spcBef>
                <a:spcPct val="0"/>
              </a:spcBef>
              <a:buFontTx/>
              <a:buNone/>
            </a:pPr>
            <a:r>
              <a:rPr lang="zh-TW" altLang="en-US" sz="1800">
                <a:solidFill>
                  <a:srgbClr val="262626"/>
                </a:solidFill>
                <a:latin typeface="Arial" panose="020B0604020202020204" pitchFamily="34" charset="0"/>
              </a:rPr>
              <a:t>台北市大型連鎖健身俱樂部</a:t>
            </a:r>
            <a:endParaRPr lang="en-US" altLang="zh-TW" sz="1800">
              <a:solidFill>
                <a:srgbClr val="262626"/>
              </a:solidFill>
              <a:latin typeface="Arial" panose="020B0604020202020204" pitchFamily="34" charset="0"/>
            </a:endParaRPr>
          </a:p>
          <a:p>
            <a:pPr eaLnBrk="1" hangingPunct="1">
              <a:lnSpc>
                <a:spcPct val="100000"/>
              </a:lnSpc>
              <a:spcBef>
                <a:spcPct val="0"/>
              </a:spcBef>
              <a:buFontTx/>
              <a:buNone/>
            </a:pPr>
            <a:r>
              <a:rPr lang="zh-TW" altLang="en-US" sz="1800">
                <a:solidFill>
                  <a:srgbClr val="262626"/>
                </a:solidFill>
                <a:latin typeface="Arial" panose="020B0604020202020204" pitchFamily="34" charset="0"/>
              </a:rPr>
              <a:t>與市立運動中心健身房之使用者</a:t>
            </a:r>
            <a:endParaRPr lang="zh-CN" altLang="en-US" sz="2400" b="1">
              <a:solidFill>
                <a:srgbClr val="000000"/>
              </a:solidFill>
              <a:latin typeface="方正姚体简体" pitchFamily="65" charset="-122"/>
              <a:ea typeface="方正姚体简体" pitchFamily="65" charset="-122"/>
              <a:sym typeface="方正姚体" pitchFamily="2"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1">
          <a:gsLst>
            <a:gs pos="0">
              <a:srgbClr val="0F2437"/>
            </a:gs>
            <a:gs pos="50000">
              <a:srgbClr val="284D7A"/>
            </a:gs>
            <a:gs pos="100000">
              <a:srgbClr val="0F2437"/>
            </a:gs>
          </a:gsLst>
          <a:lin ang="5400000" scaled="1"/>
        </a:gradFill>
        <a:effectLst/>
      </p:bgPr>
    </p:bg>
    <p:spTree>
      <p:nvGrpSpPr>
        <p:cNvPr id="1" name=""/>
        <p:cNvGrpSpPr/>
        <p:nvPr/>
      </p:nvGrpSpPr>
      <p:grpSpPr>
        <a:xfrm>
          <a:off x="0" y="0"/>
          <a:ext cx="0" cy="0"/>
          <a:chOff x="0" y="0"/>
          <a:chExt cx="0" cy="0"/>
        </a:xfrm>
      </p:grpSpPr>
      <p:sp>
        <p:nvSpPr>
          <p:cNvPr id="27650" name="矩形 14"/>
          <p:cNvSpPr>
            <a:spLocks noChangeArrowheads="1"/>
          </p:cNvSpPr>
          <p:nvPr/>
        </p:nvSpPr>
        <p:spPr bwMode="auto">
          <a:xfrm>
            <a:off x="717550" y="931863"/>
            <a:ext cx="10761663" cy="5518150"/>
          </a:xfrm>
          <a:prstGeom prst="rect">
            <a:avLst/>
          </a:prstGeom>
          <a:gradFill rotWithShape="1">
            <a:gsLst>
              <a:gs pos="0">
                <a:srgbClr val="E3E7E5"/>
              </a:gs>
              <a:gs pos="961">
                <a:srgbClr val="E3E7E5"/>
              </a:gs>
              <a:gs pos="56000">
                <a:srgbClr val="F7F7F7"/>
              </a:gs>
              <a:gs pos="100000">
                <a:srgbClr val="E3E7E5"/>
              </a:gs>
            </a:gsLst>
            <a:lin ang="10800000" scaled="1"/>
          </a:gra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800" b="0"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nvGrpSpPr>
          <p:cNvPr id="28" name="群組 27"/>
          <p:cNvGrpSpPr/>
          <p:nvPr/>
        </p:nvGrpSpPr>
        <p:grpSpPr>
          <a:xfrm>
            <a:off x="4478302" y="1431234"/>
            <a:ext cx="3240157" cy="4691270"/>
            <a:chOff x="4478302" y="1431234"/>
            <a:chExt cx="3240157" cy="4691270"/>
          </a:xfrm>
        </p:grpSpPr>
        <p:cxnSp>
          <p:nvCxnSpPr>
            <p:cNvPr id="4" name="直線接點 3"/>
            <p:cNvCxnSpPr>
              <a:stCxn id="2" idx="2"/>
              <a:endCxn id="2" idx="6"/>
            </p:cNvCxnSpPr>
            <p:nvPr/>
          </p:nvCxnSpPr>
          <p:spPr bwMode="auto">
            <a:xfrm>
              <a:off x="4478302" y="3776869"/>
              <a:ext cx="3240157" cy="0"/>
            </a:xfrm>
            <a:prstGeom prst="line">
              <a:avLst/>
            </a:prstGeom>
            <a:solidFill>
              <a:schemeClr val="accent1"/>
            </a:solidFill>
            <a:ln w="57150" cap="flat" cmpd="sng" algn="ctr">
              <a:solidFill>
                <a:srgbClr val="284D79"/>
              </a:solidFill>
              <a:prstDash val="solid"/>
              <a:round/>
              <a:headEnd type="none" w="med" len="med"/>
              <a:tailEnd type="none" w="med" len="med"/>
            </a:ln>
            <a:effectLst/>
          </p:spPr>
        </p:cxnSp>
        <p:grpSp>
          <p:nvGrpSpPr>
            <p:cNvPr id="27" name="群組 26"/>
            <p:cNvGrpSpPr/>
            <p:nvPr/>
          </p:nvGrpSpPr>
          <p:grpSpPr>
            <a:xfrm>
              <a:off x="4478302" y="1431234"/>
              <a:ext cx="3240157" cy="4691270"/>
              <a:chOff x="4478302" y="1431234"/>
              <a:chExt cx="3240157" cy="4691270"/>
            </a:xfrm>
          </p:grpSpPr>
          <p:sp>
            <p:nvSpPr>
              <p:cNvPr id="2" name="橢圓 1"/>
              <p:cNvSpPr/>
              <p:nvPr/>
            </p:nvSpPr>
            <p:spPr bwMode="auto">
              <a:xfrm>
                <a:off x="4478302" y="1431234"/>
                <a:ext cx="3240157" cy="4691270"/>
              </a:xfrm>
              <a:prstGeom prst="ellipse">
                <a:avLst/>
              </a:prstGeom>
              <a:noFill/>
              <a:ln w="57150" cap="flat" cmpd="sng" algn="ctr">
                <a:solidFill>
                  <a:srgbClr val="284D7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1800" b="0" i="0" u="none" strike="noStrike" cap="none" normalizeH="0" baseline="0" smtClean="0">
                  <a:ln>
                    <a:noFill/>
                  </a:ln>
                  <a:solidFill>
                    <a:schemeClr val="tx1"/>
                  </a:solidFill>
                  <a:effectLst/>
                  <a:latin typeface="Arial" pitchFamily="34" charset="0"/>
                  <a:ea typeface="宋体" pitchFamily="2" charset="-122"/>
                </a:endParaRPr>
              </a:p>
            </p:txBody>
          </p:sp>
          <p:cxnSp>
            <p:nvCxnSpPr>
              <p:cNvPr id="6" name="直線接點 5"/>
              <p:cNvCxnSpPr>
                <a:endCxn id="2" idx="7"/>
              </p:cNvCxnSpPr>
              <p:nvPr/>
            </p:nvCxnSpPr>
            <p:spPr bwMode="auto">
              <a:xfrm flipV="1">
                <a:off x="4969565" y="2118255"/>
                <a:ext cx="2274384" cy="38536"/>
              </a:xfrm>
              <a:prstGeom prst="line">
                <a:avLst/>
              </a:prstGeom>
              <a:solidFill>
                <a:schemeClr val="accent1"/>
              </a:solidFill>
              <a:ln w="57150" cap="flat" cmpd="sng" algn="ctr">
                <a:solidFill>
                  <a:srgbClr val="284D79"/>
                </a:solidFill>
                <a:prstDash val="solid"/>
                <a:round/>
                <a:headEnd type="none" w="med" len="med"/>
                <a:tailEnd type="none" w="med" len="med"/>
              </a:ln>
              <a:effectLst/>
            </p:spPr>
          </p:cxnSp>
          <p:cxnSp>
            <p:nvCxnSpPr>
              <p:cNvPr id="10" name="直線接點 9"/>
              <p:cNvCxnSpPr>
                <a:stCxn id="2" idx="3"/>
              </p:cNvCxnSpPr>
              <p:nvPr/>
            </p:nvCxnSpPr>
            <p:spPr bwMode="auto">
              <a:xfrm>
                <a:off x="4952812" y="5435483"/>
                <a:ext cx="2291137" cy="1221"/>
              </a:xfrm>
              <a:prstGeom prst="line">
                <a:avLst/>
              </a:prstGeom>
              <a:solidFill>
                <a:schemeClr val="accent1"/>
              </a:solidFill>
              <a:ln w="57150" cap="flat" cmpd="sng" algn="ctr">
                <a:solidFill>
                  <a:srgbClr val="284D79"/>
                </a:solidFill>
                <a:prstDash val="solid"/>
                <a:round/>
                <a:headEnd type="none" w="med" len="med"/>
                <a:tailEnd type="none" w="med" len="med"/>
              </a:ln>
              <a:effectLst/>
            </p:spPr>
          </p:cxnSp>
          <p:cxnSp>
            <p:nvCxnSpPr>
              <p:cNvPr id="12" name="直線接點 11"/>
              <p:cNvCxnSpPr/>
              <p:nvPr/>
            </p:nvCxnSpPr>
            <p:spPr bwMode="auto">
              <a:xfrm>
                <a:off x="5605670" y="2156791"/>
                <a:ext cx="0" cy="1620078"/>
              </a:xfrm>
              <a:prstGeom prst="line">
                <a:avLst/>
              </a:prstGeom>
              <a:solidFill>
                <a:schemeClr val="accent1"/>
              </a:solidFill>
              <a:ln w="57150" cap="flat" cmpd="sng" algn="ctr">
                <a:solidFill>
                  <a:srgbClr val="284D79"/>
                </a:solidFill>
                <a:prstDash val="solid"/>
                <a:round/>
                <a:headEnd type="none" w="med" len="med"/>
                <a:tailEnd type="none" w="med" len="med"/>
              </a:ln>
              <a:effectLst/>
            </p:spPr>
          </p:cxnSp>
          <p:cxnSp>
            <p:nvCxnSpPr>
              <p:cNvPr id="15" name="直線接點 14"/>
              <p:cNvCxnSpPr/>
              <p:nvPr/>
            </p:nvCxnSpPr>
            <p:spPr bwMode="auto">
              <a:xfrm>
                <a:off x="6106757" y="3776869"/>
                <a:ext cx="0" cy="1658614"/>
              </a:xfrm>
              <a:prstGeom prst="line">
                <a:avLst/>
              </a:prstGeom>
              <a:solidFill>
                <a:schemeClr val="accent1"/>
              </a:solidFill>
              <a:ln w="57150" cap="flat" cmpd="sng" algn="ctr">
                <a:solidFill>
                  <a:srgbClr val="284D79"/>
                </a:solidFill>
                <a:prstDash val="solid"/>
                <a:round/>
                <a:headEnd type="none" w="med" len="med"/>
                <a:tailEnd type="none" w="med" len="med"/>
              </a:ln>
              <a:effectLst/>
            </p:spPr>
          </p:cxnSp>
          <p:cxnSp>
            <p:nvCxnSpPr>
              <p:cNvPr id="17" name="直線接點 16"/>
              <p:cNvCxnSpPr/>
              <p:nvPr/>
            </p:nvCxnSpPr>
            <p:spPr bwMode="auto">
              <a:xfrm>
                <a:off x="6742044" y="2156791"/>
                <a:ext cx="0" cy="1620078"/>
              </a:xfrm>
              <a:prstGeom prst="line">
                <a:avLst/>
              </a:prstGeom>
              <a:solidFill>
                <a:schemeClr val="accent1"/>
              </a:solidFill>
              <a:ln w="57150" cap="flat" cmpd="sng" algn="ctr">
                <a:solidFill>
                  <a:srgbClr val="284D79"/>
                </a:solidFill>
                <a:prstDash val="solid"/>
                <a:round/>
                <a:headEnd type="none" w="med" len="med"/>
                <a:tailEnd type="none" w="med" len="med"/>
              </a:ln>
              <a:effectLst/>
            </p:spPr>
          </p:cxnSp>
          <p:cxnSp>
            <p:nvCxnSpPr>
              <p:cNvPr id="18" name="直線接點 17"/>
              <p:cNvCxnSpPr/>
              <p:nvPr/>
            </p:nvCxnSpPr>
            <p:spPr bwMode="auto">
              <a:xfrm flipH="1">
                <a:off x="4552122" y="4606176"/>
                <a:ext cx="1554636" cy="0"/>
              </a:xfrm>
              <a:prstGeom prst="line">
                <a:avLst/>
              </a:prstGeom>
              <a:solidFill>
                <a:schemeClr val="accent1"/>
              </a:solidFill>
              <a:ln w="57150" cap="flat" cmpd="sng" algn="ctr">
                <a:solidFill>
                  <a:srgbClr val="284D79"/>
                </a:solidFill>
                <a:prstDash val="solid"/>
                <a:round/>
                <a:headEnd type="none" w="med" len="med"/>
                <a:tailEnd type="none" w="med" len="med"/>
              </a:ln>
              <a:effectLst/>
            </p:spPr>
          </p:cxnSp>
          <p:cxnSp>
            <p:nvCxnSpPr>
              <p:cNvPr id="21" name="直線接點 20"/>
              <p:cNvCxnSpPr/>
              <p:nvPr/>
            </p:nvCxnSpPr>
            <p:spPr bwMode="auto">
              <a:xfrm flipH="1">
                <a:off x="6742044" y="3049045"/>
                <a:ext cx="910972" cy="12207"/>
              </a:xfrm>
              <a:prstGeom prst="line">
                <a:avLst/>
              </a:prstGeom>
              <a:solidFill>
                <a:schemeClr val="accent1"/>
              </a:solidFill>
              <a:ln w="57150" cap="flat" cmpd="sng" algn="ctr">
                <a:solidFill>
                  <a:srgbClr val="284D79"/>
                </a:solidFill>
                <a:prstDash val="solid"/>
                <a:round/>
                <a:headEnd type="none" w="med" len="med"/>
                <a:tailEnd type="none" w="med" len="med"/>
              </a:ln>
              <a:effectLst/>
            </p:spPr>
          </p:cxnSp>
          <p:cxnSp>
            <p:nvCxnSpPr>
              <p:cNvPr id="23" name="直線接點 22"/>
              <p:cNvCxnSpPr/>
              <p:nvPr/>
            </p:nvCxnSpPr>
            <p:spPr bwMode="auto">
              <a:xfrm flipH="1">
                <a:off x="5321062" y="5832002"/>
                <a:ext cx="1554636" cy="0"/>
              </a:xfrm>
              <a:prstGeom prst="line">
                <a:avLst/>
              </a:prstGeom>
              <a:solidFill>
                <a:schemeClr val="accent1"/>
              </a:solidFill>
              <a:ln w="57150" cap="flat" cmpd="sng" algn="ctr">
                <a:solidFill>
                  <a:srgbClr val="284D79"/>
                </a:solidFill>
                <a:prstDash val="solid"/>
                <a:round/>
                <a:headEnd type="none" w="med" len="med"/>
                <a:tailEnd type="none" w="med" len="med"/>
              </a:ln>
              <a:effectLst/>
            </p:spPr>
          </p:cxnSp>
          <p:cxnSp>
            <p:nvCxnSpPr>
              <p:cNvPr id="24" name="直線接點 23"/>
              <p:cNvCxnSpPr/>
              <p:nvPr/>
            </p:nvCxnSpPr>
            <p:spPr bwMode="auto">
              <a:xfrm flipH="1">
                <a:off x="4674704" y="2663687"/>
                <a:ext cx="930966" cy="17611"/>
              </a:xfrm>
              <a:prstGeom prst="line">
                <a:avLst/>
              </a:prstGeom>
              <a:solidFill>
                <a:schemeClr val="accent1"/>
              </a:solidFill>
              <a:ln w="57150" cap="flat" cmpd="sng" algn="ctr">
                <a:solidFill>
                  <a:srgbClr val="284D79"/>
                </a:solidFill>
                <a:prstDash val="solid"/>
                <a:round/>
                <a:headEnd type="none" w="med" len="med"/>
                <a:tailEnd type="none" w="med" len="med"/>
              </a:ln>
              <a:effectLst/>
            </p:spPr>
          </p:cxnSp>
          <p:cxnSp>
            <p:nvCxnSpPr>
              <p:cNvPr id="26" name="直線接點 25"/>
              <p:cNvCxnSpPr/>
              <p:nvPr/>
            </p:nvCxnSpPr>
            <p:spPr bwMode="auto">
              <a:xfrm>
                <a:off x="6388366" y="1431234"/>
                <a:ext cx="12434" cy="687021"/>
              </a:xfrm>
              <a:prstGeom prst="line">
                <a:avLst/>
              </a:prstGeom>
              <a:solidFill>
                <a:schemeClr val="accent1"/>
              </a:solidFill>
              <a:ln w="57150" cap="flat" cmpd="sng" algn="ctr">
                <a:solidFill>
                  <a:srgbClr val="284D79"/>
                </a:solidFill>
                <a:prstDash val="solid"/>
                <a:round/>
                <a:headEnd type="none" w="med" len="med"/>
                <a:tailEnd type="none" w="med" len="med"/>
              </a:ln>
              <a:effectLst/>
            </p:spPr>
          </p:cxnSp>
        </p:grpSp>
      </p:grpSp>
      <p:pic>
        <p:nvPicPr>
          <p:cNvPr id="25" name="圖片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7261" y="3256699"/>
            <a:ext cx="554280" cy="554280"/>
          </a:xfrm>
          <a:prstGeom prst="rect">
            <a:avLst/>
          </a:prstGeom>
        </p:spPr>
      </p:pic>
      <p:pic>
        <p:nvPicPr>
          <p:cNvPr id="31" name="圖片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1680" y="4752056"/>
            <a:ext cx="554280" cy="554280"/>
          </a:xfrm>
          <a:prstGeom prst="rect">
            <a:avLst/>
          </a:prstGeom>
        </p:spPr>
      </p:pic>
      <p:pic>
        <p:nvPicPr>
          <p:cNvPr id="32" name="圖片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2255" y="3895027"/>
            <a:ext cx="554280" cy="554280"/>
          </a:xfrm>
          <a:prstGeom prst="rect">
            <a:avLst/>
          </a:prstGeom>
        </p:spPr>
      </p:pic>
      <p:pic>
        <p:nvPicPr>
          <p:cNvPr id="33" name="圖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4128" y="5314660"/>
            <a:ext cx="554280" cy="554280"/>
          </a:xfrm>
          <a:prstGeom prst="rect">
            <a:avLst/>
          </a:prstGeom>
        </p:spPr>
      </p:pic>
      <p:pic>
        <p:nvPicPr>
          <p:cNvPr id="34" name="圖片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3445" y="1603470"/>
            <a:ext cx="554280" cy="554280"/>
          </a:xfrm>
          <a:prstGeom prst="rect">
            <a:avLst/>
          </a:prstGeom>
        </p:spPr>
      </p:pic>
      <p:pic>
        <p:nvPicPr>
          <p:cNvPr id="35" name="圖片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7778" y="2171968"/>
            <a:ext cx="554280" cy="554280"/>
          </a:xfrm>
          <a:prstGeom prst="rect">
            <a:avLst/>
          </a:prstGeom>
        </p:spPr>
      </p:pic>
      <p:pic>
        <p:nvPicPr>
          <p:cNvPr id="36" name="圖片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7565" y="3748624"/>
            <a:ext cx="554280" cy="554280"/>
          </a:xfrm>
          <a:prstGeom prst="rect">
            <a:avLst/>
          </a:prstGeom>
        </p:spPr>
      </p:pic>
      <p:pic>
        <p:nvPicPr>
          <p:cNvPr id="37" name="圖片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3102" y="4610448"/>
            <a:ext cx="554280" cy="554280"/>
          </a:xfrm>
          <a:prstGeom prst="rect">
            <a:avLst/>
          </a:prstGeom>
        </p:spPr>
      </p:pic>
      <p:pic>
        <p:nvPicPr>
          <p:cNvPr id="29" name="圖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92533" y="1728588"/>
            <a:ext cx="438281" cy="438281"/>
          </a:xfrm>
          <a:prstGeom prst="rect">
            <a:avLst/>
          </a:prstGeom>
        </p:spPr>
      </p:pic>
      <p:pic>
        <p:nvPicPr>
          <p:cNvPr id="39" name="圖片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07090" y="2164636"/>
            <a:ext cx="438281" cy="438281"/>
          </a:xfrm>
          <a:prstGeom prst="rect">
            <a:avLst/>
          </a:prstGeom>
        </p:spPr>
      </p:pic>
      <p:pic>
        <p:nvPicPr>
          <p:cNvPr id="40" name="圖片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27864" y="3303212"/>
            <a:ext cx="438281" cy="438281"/>
          </a:xfrm>
          <a:prstGeom prst="rect">
            <a:avLst/>
          </a:prstGeom>
        </p:spPr>
      </p:pic>
      <p:pic>
        <p:nvPicPr>
          <p:cNvPr id="41" name="圖片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75698" y="2663687"/>
            <a:ext cx="438281" cy="438281"/>
          </a:xfrm>
          <a:prstGeom prst="rect">
            <a:avLst/>
          </a:prstGeom>
        </p:spPr>
      </p:pic>
      <p:pic>
        <p:nvPicPr>
          <p:cNvPr id="42" name="圖片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98446" y="3381096"/>
            <a:ext cx="438281" cy="438281"/>
          </a:xfrm>
          <a:prstGeom prst="rect">
            <a:avLst/>
          </a:prstGeom>
        </p:spPr>
      </p:pic>
      <p:pic>
        <p:nvPicPr>
          <p:cNvPr id="43" name="圖片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16843" y="4174521"/>
            <a:ext cx="438281" cy="438281"/>
          </a:xfrm>
          <a:prstGeom prst="rect">
            <a:avLst/>
          </a:prstGeom>
        </p:spPr>
      </p:pic>
      <p:pic>
        <p:nvPicPr>
          <p:cNvPr id="44" name="圖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65671" y="5008100"/>
            <a:ext cx="438281" cy="438281"/>
          </a:xfrm>
          <a:prstGeom prst="rect">
            <a:avLst/>
          </a:prstGeom>
        </p:spPr>
      </p:pic>
      <p:pic>
        <p:nvPicPr>
          <p:cNvPr id="45" name="圖片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7715" y="4962778"/>
            <a:ext cx="438281" cy="438281"/>
          </a:xfrm>
          <a:prstGeom prst="rect">
            <a:avLst/>
          </a:prstGeom>
        </p:spPr>
      </p:pic>
      <p:pic>
        <p:nvPicPr>
          <p:cNvPr id="46" name="圖片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37452" y="5352573"/>
            <a:ext cx="438281" cy="438281"/>
          </a:xfrm>
          <a:prstGeom prst="rect">
            <a:avLst/>
          </a:prstGeom>
        </p:spPr>
      </p:pic>
      <p:pic>
        <p:nvPicPr>
          <p:cNvPr id="47" name="圖片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68500" y="5743301"/>
            <a:ext cx="438281" cy="438281"/>
          </a:xfrm>
          <a:prstGeom prst="rect">
            <a:avLst/>
          </a:prstGeom>
        </p:spPr>
      </p:pic>
      <p:pic>
        <p:nvPicPr>
          <p:cNvPr id="48" name="圖片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04704" y="1722126"/>
            <a:ext cx="438281" cy="438281"/>
          </a:xfrm>
          <a:prstGeom prst="rect">
            <a:avLst/>
          </a:prstGeom>
        </p:spPr>
      </p:pic>
      <p:pic>
        <p:nvPicPr>
          <p:cNvPr id="53" name="圖片 5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91424" y="2240126"/>
            <a:ext cx="438828" cy="438828"/>
          </a:xfrm>
          <a:prstGeom prst="rect">
            <a:avLst/>
          </a:prstGeom>
        </p:spPr>
      </p:pic>
      <p:pic>
        <p:nvPicPr>
          <p:cNvPr id="54" name="圖片 5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19342" y="2861401"/>
            <a:ext cx="438828" cy="438828"/>
          </a:xfrm>
          <a:prstGeom prst="rect">
            <a:avLst/>
          </a:prstGeom>
        </p:spPr>
      </p:pic>
      <p:pic>
        <p:nvPicPr>
          <p:cNvPr id="55" name="圖片 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25560" y="4146131"/>
            <a:ext cx="438828" cy="438828"/>
          </a:xfrm>
          <a:prstGeom prst="rect">
            <a:avLst/>
          </a:prstGeom>
        </p:spPr>
      </p:pic>
      <p:pic>
        <p:nvPicPr>
          <p:cNvPr id="56" name="圖片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88438" y="3839329"/>
            <a:ext cx="438828" cy="438828"/>
          </a:xfrm>
          <a:prstGeom prst="rect">
            <a:avLst/>
          </a:prstGeom>
        </p:spPr>
      </p:pic>
      <p:pic>
        <p:nvPicPr>
          <p:cNvPr id="57" name="圖片 5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21414" y="2749366"/>
            <a:ext cx="438828" cy="438828"/>
          </a:xfrm>
          <a:prstGeom prst="rect">
            <a:avLst/>
          </a:prstGeom>
        </p:spPr>
      </p:pic>
      <p:pic>
        <p:nvPicPr>
          <p:cNvPr id="60" name="圖片 5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97598" y="2899510"/>
            <a:ext cx="479708" cy="479708"/>
          </a:xfrm>
          <a:prstGeom prst="rect">
            <a:avLst/>
          </a:prstGeom>
        </p:spPr>
      </p:pic>
      <p:pic>
        <p:nvPicPr>
          <p:cNvPr id="61" name="圖片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69673" y="2155782"/>
            <a:ext cx="479708" cy="479708"/>
          </a:xfrm>
          <a:prstGeom prst="rect">
            <a:avLst/>
          </a:prstGeom>
        </p:spPr>
      </p:pic>
      <p:pic>
        <p:nvPicPr>
          <p:cNvPr id="62" name="圖片 6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75062" y="3172776"/>
            <a:ext cx="479708" cy="479708"/>
          </a:xfrm>
          <a:prstGeom prst="rect">
            <a:avLst/>
          </a:prstGeom>
        </p:spPr>
      </p:pic>
      <p:pic>
        <p:nvPicPr>
          <p:cNvPr id="63" name="圖片 6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92255" y="2532975"/>
            <a:ext cx="479708" cy="479708"/>
          </a:xfrm>
          <a:prstGeom prst="rect">
            <a:avLst/>
          </a:prstGeom>
        </p:spPr>
      </p:pic>
      <p:pic>
        <p:nvPicPr>
          <p:cNvPr id="64" name="圖片 6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05445" y="4411371"/>
            <a:ext cx="479708" cy="479708"/>
          </a:xfrm>
          <a:prstGeom prst="rect">
            <a:avLst/>
          </a:prstGeom>
        </p:spPr>
      </p:pic>
      <p:pic>
        <p:nvPicPr>
          <p:cNvPr id="65" name="圖片 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14671" y="4735324"/>
            <a:ext cx="479708" cy="479708"/>
          </a:xfrm>
          <a:prstGeom prst="rect">
            <a:avLst/>
          </a:prstGeom>
        </p:spPr>
      </p:pic>
      <p:grpSp>
        <p:nvGrpSpPr>
          <p:cNvPr id="127" name="群組 126"/>
          <p:cNvGrpSpPr/>
          <p:nvPr/>
        </p:nvGrpSpPr>
        <p:grpSpPr>
          <a:xfrm>
            <a:off x="787793" y="882775"/>
            <a:ext cx="3888303" cy="5626090"/>
            <a:chOff x="787793" y="882775"/>
            <a:chExt cx="3888303" cy="5626090"/>
          </a:xfrm>
        </p:grpSpPr>
        <p:pic>
          <p:nvPicPr>
            <p:cNvPr id="71" name="圖片 7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9453" y="1455537"/>
              <a:ext cx="273293" cy="832894"/>
            </a:xfrm>
            <a:prstGeom prst="rect">
              <a:avLst/>
            </a:prstGeom>
          </p:spPr>
        </p:pic>
        <p:pic>
          <p:nvPicPr>
            <p:cNvPr id="74" name="圖片 7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25701" y="5025821"/>
              <a:ext cx="273293" cy="832894"/>
            </a:xfrm>
            <a:prstGeom prst="rect">
              <a:avLst/>
            </a:prstGeom>
          </p:spPr>
        </p:pic>
        <p:pic>
          <p:nvPicPr>
            <p:cNvPr id="76" name="圖片 7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4383" y="5482818"/>
              <a:ext cx="273293" cy="832894"/>
            </a:xfrm>
            <a:prstGeom prst="rect">
              <a:avLst/>
            </a:prstGeom>
          </p:spPr>
        </p:pic>
        <p:pic>
          <p:nvPicPr>
            <p:cNvPr id="77" name="圖片 7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19417" y="882775"/>
              <a:ext cx="273293" cy="832894"/>
            </a:xfrm>
            <a:prstGeom prst="rect">
              <a:avLst/>
            </a:prstGeom>
          </p:spPr>
        </p:pic>
        <p:pic>
          <p:nvPicPr>
            <p:cNvPr id="78" name="圖片 7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06577" y="1539424"/>
              <a:ext cx="273293" cy="832894"/>
            </a:xfrm>
            <a:prstGeom prst="rect">
              <a:avLst/>
            </a:prstGeom>
          </p:spPr>
        </p:pic>
        <p:pic>
          <p:nvPicPr>
            <p:cNvPr id="79" name="圖片 7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25303" y="2533537"/>
              <a:ext cx="273293" cy="832894"/>
            </a:xfrm>
            <a:prstGeom prst="rect">
              <a:avLst/>
            </a:prstGeom>
          </p:spPr>
        </p:pic>
        <p:pic>
          <p:nvPicPr>
            <p:cNvPr id="80" name="圖片 7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30372" y="3921331"/>
              <a:ext cx="273293" cy="832894"/>
            </a:xfrm>
            <a:prstGeom prst="rect">
              <a:avLst/>
            </a:prstGeom>
          </p:spPr>
        </p:pic>
        <p:pic>
          <p:nvPicPr>
            <p:cNvPr id="81" name="圖片 8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9996" y="1057177"/>
              <a:ext cx="273293" cy="832894"/>
            </a:xfrm>
            <a:prstGeom prst="rect">
              <a:avLst/>
            </a:prstGeom>
          </p:spPr>
        </p:pic>
        <p:pic>
          <p:nvPicPr>
            <p:cNvPr id="83" name="圖片 8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72433" y="1626804"/>
              <a:ext cx="273293" cy="832894"/>
            </a:xfrm>
            <a:prstGeom prst="rect">
              <a:avLst/>
            </a:prstGeom>
          </p:spPr>
        </p:pic>
        <p:pic>
          <p:nvPicPr>
            <p:cNvPr id="84" name="圖片 8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13736" y="2018881"/>
              <a:ext cx="273293" cy="832894"/>
            </a:xfrm>
            <a:prstGeom prst="rect">
              <a:avLst/>
            </a:prstGeom>
          </p:spPr>
        </p:pic>
        <p:pic>
          <p:nvPicPr>
            <p:cNvPr id="85" name="圖片 8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09329" y="978047"/>
              <a:ext cx="273293" cy="832894"/>
            </a:xfrm>
            <a:prstGeom prst="rect">
              <a:avLst/>
            </a:prstGeom>
          </p:spPr>
        </p:pic>
        <p:pic>
          <p:nvPicPr>
            <p:cNvPr id="86" name="圖片 8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72419" y="3994924"/>
              <a:ext cx="273293" cy="832894"/>
            </a:xfrm>
            <a:prstGeom prst="rect">
              <a:avLst/>
            </a:prstGeom>
          </p:spPr>
        </p:pic>
        <p:pic>
          <p:nvPicPr>
            <p:cNvPr id="87" name="圖片 8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62941" y="3320623"/>
              <a:ext cx="273293" cy="832894"/>
            </a:xfrm>
            <a:prstGeom prst="rect">
              <a:avLst/>
            </a:prstGeom>
          </p:spPr>
        </p:pic>
        <p:pic>
          <p:nvPicPr>
            <p:cNvPr id="88" name="圖片 8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08325" y="5083804"/>
              <a:ext cx="273293" cy="832894"/>
            </a:xfrm>
            <a:prstGeom prst="rect">
              <a:avLst/>
            </a:prstGeom>
          </p:spPr>
        </p:pic>
        <p:pic>
          <p:nvPicPr>
            <p:cNvPr id="91" name="圖片 9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37189" y="946361"/>
              <a:ext cx="322330" cy="644660"/>
            </a:xfrm>
            <a:prstGeom prst="rect">
              <a:avLst/>
            </a:prstGeom>
          </p:spPr>
        </p:pic>
        <p:pic>
          <p:nvPicPr>
            <p:cNvPr id="92" name="圖片 9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11119" y="4174521"/>
              <a:ext cx="322330" cy="644660"/>
            </a:xfrm>
            <a:prstGeom prst="rect">
              <a:avLst/>
            </a:prstGeom>
          </p:spPr>
        </p:pic>
        <p:pic>
          <p:nvPicPr>
            <p:cNvPr id="93" name="圖片 9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21700" y="2785039"/>
              <a:ext cx="322330" cy="644660"/>
            </a:xfrm>
            <a:prstGeom prst="rect">
              <a:avLst/>
            </a:prstGeom>
          </p:spPr>
        </p:pic>
        <p:pic>
          <p:nvPicPr>
            <p:cNvPr id="94" name="圖片 9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1532" y="3545147"/>
              <a:ext cx="322330" cy="644660"/>
            </a:xfrm>
            <a:prstGeom prst="rect">
              <a:avLst/>
            </a:prstGeom>
          </p:spPr>
        </p:pic>
        <p:pic>
          <p:nvPicPr>
            <p:cNvPr id="95" name="圖片 9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88578" y="3645684"/>
              <a:ext cx="322330" cy="644660"/>
            </a:xfrm>
            <a:prstGeom prst="rect">
              <a:avLst/>
            </a:prstGeom>
          </p:spPr>
        </p:pic>
        <p:pic>
          <p:nvPicPr>
            <p:cNvPr id="96" name="圖片 9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31933" y="4807442"/>
              <a:ext cx="322330" cy="644660"/>
            </a:xfrm>
            <a:prstGeom prst="rect">
              <a:avLst/>
            </a:prstGeom>
          </p:spPr>
        </p:pic>
        <p:pic>
          <p:nvPicPr>
            <p:cNvPr id="97" name="圖片 9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26230" y="1077466"/>
              <a:ext cx="322330" cy="644660"/>
            </a:xfrm>
            <a:prstGeom prst="rect">
              <a:avLst/>
            </a:prstGeom>
          </p:spPr>
        </p:pic>
        <p:pic>
          <p:nvPicPr>
            <p:cNvPr id="98" name="圖片 9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03955" y="2523563"/>
              <a:ext cx="322330" cy="644660"/>
            </a:xfrm>
            <a:prstGeom prst="rect">
              <a:avLst/>
            </a:prstGeom>
          </p:spPr>
        </p:pic>
        <p:pic>
          <p:nvPicPr>
            <p:cNvPr id="99" name="圖片 9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56355" y="2675963"/>
              <a:ext cx="322330" cy="644660"/>
            </a:xfrm>
            <a:prstGeom prst="rect">
              <a:avLst/>
            </a:prstGeom>
          </p:spPr>
        </p:pic>
        <p:pic>
          <p:nvPicPr>
            <p:cNvPr id="100" name="圖片 9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17200" y="4408080"/>
              <a:ext cx="322330" cy="644660"/>
            </a:xfrm>
            <a:prstGeom prst="rect">
              <a:avLst/>
            </a:prstGeom>
          </p:spPr>
        </p:pic>
        <p:pic>
          <p:nvPicPr>
            <p:cNvPr id="73" name="圖片 7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56001" y="5476856"/>
              <a:ext cx="220095" cy="670766"/>
            </a:xfrm>
            <a:prstGeom prst="rect">
              <a:avLst/>
            </a:prstGeom>
          </p:spPr>
        </p:pic>
        <p:pic>
          <p:nvPicPr>
            <p:cNvPr id="103" name="圖片 10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85521" y="3599882"/>
              <a:ext cx="220095" cy="670766"/>
            </a:xfrm>
            <a:prstGeom prst="rect">
              <a:avLst/>
            </a:prstGeom>
          </p:spPr>
        </p:pic>
        <p:pic>
          <p:nvPicPr>
            <p:cNvPr id="104" name="圖片 10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73452" y="4661298"/>
              <a:ext cx="220095" cy="670766"/>
            </a:xfrm>
            <a:prstGeom prst="rect">
              <a:avLst/>
            </a:prstGeom>
          </p:spPr>
        </p:pic>
        <p:pic>
          <p:nvPicPr>
            <p:cNvPr id="105" name="圖片 10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24874" y="5648577"/>
              <a:ext cx="220095" cy="670766"/>
            </a:xfrm>
            <a:prstGeom prst="rect">
              <a:avLst/>
            </a:prstGeom>
          </p:spPr>
        </p:pic>
        <p:pic>
          <p:nvPicPr>
            <p:cNvPr id="106" name="圖片 10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21599" y="2420946"/>
              <a:ext cx="220095" cy="670766"/>
            </a:xfrm>
            <a:prstGeom prst="rect">
              <a:avLst/>
            </a:prstGeom>
          </p:spPr>
        </p:pic>
        <p:pic>
          <p:nvPicPr>
            <p:cNvPr id="107" name="圖片 10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56750" y="2992168"/>
              <a:ext cx="220095" cy="670766"/>
            </a:xfrm>
            <a:prstGeom prst="rect">
              <a:avLst/>
            </a:prstGeom>
          </p:spPr>
        </p:pic>
        <p:pic>
          <p:nvPicPr>
            <p:cNvPr id="108" name="圖片 10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86331" y="1604537"/>
              <a:ext cx="220095" cy="670766"/>
            </a:xfrm>
            <a:prstGeom prst="rect">
              <a:avLst/>
            </a:prstGeom>
          </p:spPr>
        </p:pic>
        <p:pic>
          <p:nvPicPr>
            <p:cNvPr id="109" name="圖片 10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85646" y="5533299"/>
              <a:ext cx="220095" cy="670766"/>
            </a:xfrm>
            <a:prstGeom prst="rect">
              <a:avLst/>
            </a:prstGeom>
          </p:spPr>
        </p:pic>
        <p:pic>
          <p:nvPicPr>
            <p:cNvPr id="110" name="圖片 10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97617" y="979351"/>
              <a:ext cx="220095" cy="670766"/>
            </a:xfrm>
            <a:prstGeom prst="rect">
              <a:avLst/>
            </a:prstGeom>
          </p:spPr>
        </p:pic>
        <p:pic>
          <p:nvPicPr>
            <p:cNvPr id="111" name="圖片 1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90446" y="5838099"/>
              <a:ext cx="220095" cy="670766"/>
            </a:xfrm>
            <a:prstGeom prst="rect">
              <a:avLst/>
            </a:prstGeom>
          </p:spPr>
        </p:pic>
        <p:pic>
          <p:nvPicPr>
            <p:cNvPr id="112" name="圖片 1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12657" y="2840798"/>
              <a:ext cx="220095" cy="670766"/>
            </a:xfrm>
            <a:prstGeom prst="rect">
              <a:avLst/>
            </a:prstGeom>
          </p:spPr>
        </p:pic>
        <p:pic>
          <p:nvPicPr>
            <p:cNvPr id="89" name="圖片 8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9662" y="2919099"/>
              <a:ext cx="198280" cy="604283"/>
            </a:xfrm>
            <a:prstGeom prst="rect">
              <a:avLst/>
            </a:prstGeom>
          </p:spPr>
        </p:pic>
        <p:pic>
          <p:nvPicPr>
            <p:cNvPr id="115" name="圖片 1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99131" y="1869826"/>
              <a:ext cx="198280" cy="604283"/>
            </a:xfrm>
            <a:prstGeom prst="rect">
              <a:avLst/>
            </a:prstGeom>
          </p:spPr>
        </p:pic>
        <p:pic>
          <p:nvPicPr>
            <p:cNvPr id="116" name="圖片 1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60349" y="3601192"/>
              <a:ext cx="198280" cy="604283"/>
            </a:xfrm>
            <a:prstGeom prst="rect">
              <a:avLst/>
            </a:prstGeom>
          </p:spPr>
        </p:pic>
        <p:pic>
          <p:nvPicPr>
            <p:cNvPr id="117" name="圖片 1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58051" y="3776869"/>
              <a:ext cx="198280" cy="604283"/>
            </a:xfrm>
            <a:prstGeom prst="rect">
              <a:avLst/>
            </a:prstGeom>
          </p:spPr>
        </p:pic>
        <p:pic>
          <p:nvPicPr>
            <p:cNvPr id="118" name="圖片 11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56205" y="5721155"/>
              <a:ext cx="198280" cy="604283"/>
            </a:xfrm>
            <a:prstGeom prst="rect">
              <a:avLst/>
            </a:prstGeom>
          </p:spPr>
        </p:pic>
        <p:pic>
          <p:nvPicPr>
            <p:cNvPr id="119" name="圖片 11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03437" y="1914931"/>
              <a:ext cx="198280" cy="604283"/>
            </a:xfrm>
            <a:prstGeom prst="rect">
              <a:avLst/>
            </a:prstGeom>
          </p:spPr>
        </p:pic>
        <p:pic>
          <p:nvPicPr>
            <p:cNvPr id="120" name="圖片 1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00495" y="935141"/>
              <a:ext cx="198280" cy="604283"/>
            </a:xfrm>
            <a:prstGeom prst="rect">
              <a:avLst/>
            </a:prstGeom>
          </p:spPr>
        </p:pic>
        <p:pic>
          <p:nvPicPr>
            <p:cNvPr id="121" name="圖片 1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54049" y="2874040"/>
              <a:ext cx="198280" cy="604283"/>
            </a:xfrm>
            <a:prstGeom prst="rect">
              <a:avLst/>
            </a:prstGeom>
          </p:spPr>
        </p:pic>
        <p:pic>
          <p:nvPicPr>
            <p:cNvPr id="122" name="圖片 1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48095" y="1616792"/>
              <a:ext cx="198280" cy="604283"/>
            </a:xfrm>
            <a:prstGeom prst="rect">
              <a:avLst/>
            </a:prstGeom>
          </p:spPr>
        </p:pic>
        <p:pic>
          <p:nvPicPr>
            <p:cNvPr id="123" name="圖片 1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75640" y="3161194"/>
              <a:ext cx="198280" cy="604283"/>
            </a:xfrm>
            <a:prstGeom prst="rect">
              <a:avLst/>
            </a:prstGeom>
          </p:spPr>
        </p:pic>
        <p:pic>
          <p:nvPicPr>
            <p:cNvPr id="124" name="圖片 12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7793" y="5044294"/>
              <a:ext cx="198280" cy="604283"/>
            </a:xfrm>
            <a:prstGeom prst="rect">
              <a:avLst/>
            </a:prstGeom>
          </p:spPr>
        </p:pic>
        <p:pic>
          <p:nvPicPr>
            <p:cNvPr id="125" name="圖片 1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71597" y="1105803"/>
              <a:ext cx="198280" cy="604283"/>
            </a:xfrm>
            <a:prstGeom prst="rect">
              <a:avLst/>
            </a:prstGeom>
          </p:spPr>
        </p:pic>
        <p:pic>
          <p:nvPicPr>
            <p:cNvPr id="126" name="圖片 1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06988" y="5019434"/>
              <a:ext cx="198280" cy="604283"/>
            </a:xfrm>
            <a:prstGeom prst="rect">
              <a:avLst/>
            </a:prstGeom>
          </p:spPr>
        </p:pic>
        <p:pic>
          <p:nvPicPr>
            <p:cNvPr id="101" name="圖片 10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28863" y="2259707"/>
              <a:ext cx="251012" cy="764991"/>
            </a:xfrm>
            <a:prstGeom prst="rect">
              <a:avLst/>
            </a:prstGeom>
          </p:spPr>
        </p:pic>
        <p:pic>
          <p:nvPicPr>
            <p:cNvPr id="128" name="圖片 1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99426" y="1686742"/>
              <a:ext cx="251012" cy="764991"/>
            </a:xfrm>
            <a:prstGeom prst="rect">
              <a:avLst/>
            </a:prstGeom>
          </p:spPr>
        </p:pic>
        <p:pic>
          <p:nvPicPr>
            <p:cNvPr id="130" name="圖片 12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30231" y="1990233"/>
              <a:ext cx="251012" cy="764991"/>
            </a:xfrm>
            <a:prstGeom prst="rect">
              <a:avLst/>
            </a:prstGeom>
          </p:spPr>
        </p:pic>
        <p:pic>
          <p:nvPicPr>
            <p:cNvPr id="131" name="圖片 13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834359" y="3473023"/>
              <a:ext cx="251012" cy="764991"/>
            </a:xfrm>
            <a:prstGeom prst="rect">
              <a:avLst/>
            </a:prstGeom>
          </p:spPr>
        </p:pic>
        <p:pic>
          <p:nvPicPr>
            <p:cNvPr id="132" name="圖片 13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32444" y="3070078"/>
              <a:ext cx="251012" cy="764991"/>
            </a:xfrm>
            <a:prstGeom prst="rect">
              <a:avLst/>
            </a:prstGeom>
          </p:spPr>
        </p:pic>
        <p:pic>
          <p:nvPicPr>
            <p:cNvPr id="133" name="圖片 13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51394" y="4895957"/>
              <a:ext cx="251012" cy="764991"/>
            </a:xfrm>
            <a:prstGeom prst="rect">
              <a:avLst/>
            </a:prstGeom>
          </p:spPr>
        </p:pic>
        <p:pic>
          <p:nvPicPr>
            <p:cNvPr id="134" name="圖片 13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15016" y="2342742"/>
              <a:ext cx="251012" cy="764991"/>
            </a:xfrm>
            <a:prstGeom prst="rect">
              <a:avLst/>
            </a:prstGeom>
          </p:spPr>
        </p:pic>
        <p:pic>
          <p:nvPicPr>
            <p:cNvPr id="135" name="圖片 13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49128" y="4212760"/>
              <a:ext cx="251012" cy="764991"/>
            </a:xfrm>
            <a:prstGeom prst="rect">
              <a:avLst/>
            </a:prstGeom>
          </p:spPr>
        </p:pic>
        <p:pic>
          <p:nvPicPr>
            <p:cNvPr id="136" name="圖片 1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44052" y="5632581"/>
              <a:ext cx="251012" cy="764991"/>
            </a:xfrm>
            <a:prstGeom prst="rect">
              <a:avLst/>
            </a:prstGeom>
          </p:spPr>
        </p:pic>
        <p:pic>
          <p:nvPicPr>
            <p:cNvPr id="137" name="圖片 1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65658" y="893138"/>
              <a:ext cx="251012" cy="764991"/>
            </a:xfrm>
            <a:prstGeom prst="rect">
              <a:avLst/>
            </a:prstGeom>
          </p:spPr>
        </p:pic>
        <p:pic>
          <p:nvPicPr>
            <p:cNvPr id="140" name="圖片 13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72406" y="4330556"/>
              <a:ext cx="251012" cy="764991"/>
            </a:xfrm>
            <a:prstGeom prst="rect">
              <a:avLst/>
            </a:prstGeom>
          </p:spPr>
        </p:pic>
        <p:pic>
          <p:nvPicPr>
            <p:cNvPr id="141" name="圖片 14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62418" y="4919269"/>
              <a:ext cx="251012" cy="764991"/>
            </a:xfrm>
            <a:prstGeom prst="rect">
              <a:avLst/>
            </a:prstGeom>
          </p:spPr>
        </p:pic>
        <p:pic>
          <p:nvPicPr>
            <p:cNvPr id="142" name="圖片 1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13430" y="5591799"/>
              <a:ext cx="251012" cy="764991"/>
            </a:xfrm>
            <a:prstGeom prst="rect">
              <a:avLst/>
            </a:prstGeom>
          </p:spPr>
        </p:pic>
        <p:pic>
          <p:nvPicPr>
            <p:cNvPr id="113" name="圖片 1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986348" y="4287010"/>
              <a:ext cx="251540" cy="812698"/>
            </a:xfrm>
            <a:prstGeom prst="rect">
              <a:avLst/>
            </a:prstGeom>
          </p:spPr>
        </p:pic>
        <p:pic>
          <p:nvPicPr>
            <p:cNvPr id="144" name="圖片 14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4379162" y="1043320"/>
              <a:ext cx="251540" cy="812698"/>
            </a:xfrm>
            <a:prstGeom prst="rect">
              <a:avLst/>
            </a:prstGeom>
          </p:spPr>
        </p:pic>
        <p:pic>
          <p:nvPicPr>
            <p:cNvPr id="145" name="圖片 14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3099635" y="1342980"/>
              <a:ext cx="251540" cy="812698"/>
            </a:xfrm>
            <a:prstGeom prst="rect">
              <a:avLst/>
            </a:prstGeom>
          </p:spPr>
        </p:pic>
        <p:pic>
          <p:nvPicPr>
            <p:cNvPr id="146" name="圖片 14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1931505" y="3223175"/>
              <a:ext cx="251540" cy="812698"/>
            </a:xfrm>
            <a:prstGeom prst="rect">
              <a:avLst/>
            </a:prstGeom>
          </p:spPr>
        </p:pic>
        <p:pic>
          <p:nvPicPr>
            <p:cNvPr id="147" name="圖片 14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3404435" y="1647780"/>
              <a:ext cx="251540" cy="812698"/>
            </a:xfrm>
            <a:prstGeom prst="rect">
              <a:avLst/>
            </a:prstGeom>
          </p:spPr>
        </p:pic>
        <p:pic>
          <p:nvPicPr>
            <p:cNvPr id="148" name="圖片 14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1340665" y="4790576"/>
              <a:ext cx="251540" cy="812698"/>
            </a:xfrm>
            <a:prstGeom prst="rect">
              <a:avLst/>
            </a:prstGeom>
          </p:spPr>
        </p:pic>
        <p:pic>
          <p:nvPicPr>
            <p:cNvPr id="149" name="圖片 14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3547171" y="4475231"/>
              <a:ext cx="251540" cy="812698"/>
            </a:xfrm>
            <a:prstGeom prst="rect">
              <a:avLst/>
            </a:prstGeom>
          </p:spPr>
        </p:pic>
        <p:pic>
          <p:nvPicPr>
            <p:cNvPr id="150" name="圖片 14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1784447" y="5384505"/>
              <a:ext cx="251540" cy="812698"/>
            </a:xfrm>
            <a:prstGeom prst="rect">
              <a:avLst/>
            </a:prstGeom>
          </p:spPr>
        </p:pic>
        <p:pic>
          <p:nvPicPr>
            <p:cNvPr id="151" name="圖片 15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4014035" y="2257380"/>
              <a:ext cx="251540" cy="812698"/>
            </a:xfrm>
            <a:prstGeom prst="rect">
              <a:avLst/>
            </a:prstGeom>
          </p:spPr>
        </p:pic>
        <p:pic>
          <p:nvPicPr>
            <p:cNvPr id="153" name="圖片 15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3881662" y="2633849"/>
              <a:ext cx="251540" cy="812698"/>
            </a:xfrm>
            <a:prstGeom prst="rect">
              <a:avLst/>
            </a:prstGeom>
          </p:spPr>
        </p:pic>
      </p:grpSp>
    </p:spTree>
    <p:extLst>
      <p:ext uri="{BB962C8B-B14F-4D97-AF65-F5344CB8AC3E}">
        <p14:creationId xmlns:p14="http://schemas.microsoft.com/office/powerpoint/2010/main" val="415720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1.45833E-6 1.11111E-6 L 0.25 1.11111E-6 " pathEditMode="relative" rAng="0" ptsTypes="AA">
                                      <p:cBhvr>
                                        <p:cTn id="6" dur="2000" fill="hold"/>
                                        <p:tgtEl>
                                          <p:spTgt spid="127"/>
                                        </p:tgtEl>
                                        <p:attrNameLst>
                                          <p:attrName>ppt_x</p:attrName>
                                          <p:attrName>ppt_y</p:attrName>
                                        </p:attrNameLst>
                                      </p:cBhvr>
                                      <p:rCtr x="12500" y="0"/>
                                    </p:animMotion>
                                  </p:childTnLst>
                                </p:cTn>
                              </p:par>
                            </p:childTnLst>
                          </p:cTn>
                        </p:par>
                        <p:par>
                          <p:cTn id="7" fill="hold">
                            <p:stCondLst>
                              <p:cond delay="2000"/>
                            </p:stCondLst>
                            <p:childTnLst>
                              <p:par>
                                <p:cTn id="8" presetID="10" presetClass="exit" presetSubtype="0" fill="hold" nodeType="afterEffect">
                                  <p:stCondLst>
                                    <p:cond delay="0"/>
                                  </p:stCondLst>
                                  <p:childTnLst>
                                    <p:animEffect transition="out" filter="fade">
                                      <p:cBhvr>
                                        <p:cTn id="9" dur="500"/>
                                        <p:tgtEl>
                                          <p:spTgt spid="127"/>
                                        </p:tgtEl>
                                      </p:cBhvr>
                                    </p:animEffect>
                                    <p:set>
                                      <p:cBhvr>
                                        <p:cTn id="10" dur="1" fill="hold">
                                          <p:stCondLst>
                                            <p:cond delay="499"/>
                                          </p:stCondLst>
                                        </p:cTn>
                                        <p:tgtEl>
                                          <p:spTgt spid="12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0 0 L 0.25 0 E" pathEditMode="relative" ptsTypes="">
                                      <p:cBhvr>
                                        <p:cTn id="14" dur="2000" fill="hold"/>
                                        <p:tgtEl>
                                          <p:spTgt spid="48"/>
                                        </p:tgtEl>
                                        <p:attrNameLst>
                                          <p:attrName>ppt_x</p:attrName>
                                          <p:attrName>ppt_y</p:attrName>
                                        </p:attrNameLst>
                                      </p:cBhvr>
                                    </p:animMotion>
                                  </p:childTnLst>
                                </p:cTn>
                              </p:par>
                              <p:par>
                                <p:cTn id="15" presetID="63" presetClass="path" presetSubtype="0" accel="50000" decel="50000" fill="hold" nodeType="withEffect">
                                  <p:stCondLst>
                                    <p:cond delay="0"/>
                                  </p:stCondLst>
                                  <p:childTnLst>
                                    <p:animMotion origin="layout" path="M 0 0 L 0.25 0 E" pathEditMode="relative" ptsTypes="">
                                      <p:cBhvr>
                                        <p:cTn id="16" dur="2000" fill="hold"/>
                                        <p:tgtEl>
                                          <p:spTgt spid="35"/>
                                        </p:tgtEl>
                                        <p:attrNameLst>
                                          <p:attrName>ppt_x</p:attrName>
                                          <p:attrName>ppt_y</p:attrName>
                                        </p:attrNameLst>
                                      </p:cBhvr>
                                    </p:animMotion>
                                  </p:childTnLst>
                                </p:cTn>
                              </p:par>
                              <p:par>
                                <p:cTn id="17" presetID="63" presetClass="path" presetSubtype="0" accel="50000" decel="50000" fill="hold" nodeType="withEffect">
                                  <p:stCondLst>
                                    <p:cond delay="0"/>
                                  </p:stCondLst>
                                  <p:childTnLst>
                                    <p:animMotion origin="layout" path="M 0 0 L 0.25 0 E" pathEditMode="relative" ptsTypes="">
                                      <p:cBhvr>
                                        <p:cTn id="18" dur="2000" fill="hold"/>
                                        <p:tgtEl>
                                          <p:spTgt spid="60"/>
                                        </p:tgtEl>
                                        <p:attrNameLst>
                                          <p:attrName>ppt_x</p:attrName>
                                          <p:attrName>ppt_y</p:attrName>
                                        </p:attrNameLst>
                                      </p:cBhvr>
                                    </p:animMotion>
                                  </p:childTnLst>
                                </p:cTn>
                              </p:par>
                              <p:par>
                                <p:cTn id="19" presetID="63" presetClass="path" presetSubtype="0" accel="50000" decel="50000" fill="hold" nodeType="withEffect">
                                  <p:stCondLst>
                                    <p:cond delay="0"/>
                                  </p:stCondLst>
                                  <p:childTnLst>
                                    <p:animMotion origin="layout" path="M 0 0 L 0.25 0 E" pathEditMode="relative" ptsTypes="">
                                      <p:cBhvr>
                                        <p:cTn id="20" dur="2000" fill="hold"/>
                                        <p:tgtEl>
                                          <p:spTgt spid="25"/>
                                        </p:tgtEl>
                                        <p:attrNameLst>
                                          <p:attrName>ppt_x</p:attrName>
                                          <p:attrName>ppt_y</p:attrName>
                                        </p:attrNameLst>
                                      </p:cBhvr>
                                    </p:animMotion>
                                  </p:childTnLst>
                                </p:cTn>
                              </p:par>
                              <p:par>
                                <p:cTn id="21" presetID="63" presetClass="path" presetSubtype="0" accel="50000" decel="50000" fill="hold" nodeType="withEffect">
                                  <p:stCondLst>
                                    <p:cond delay="0"/>
                                  </p:stCondLst>
                                  <p:childTnLst>
                                    <p:animMotion origin="layout" path="M 0 0 L 0.25 0 E" pathEditMode="relative" ptsTypes="">
                                      <p:cBhvr>
                                        <p:cTn id="22" dur="2000" fill="hold"/>
                                        <p:tgtEl>
                                          <p:spTgt spid="55"/>
                                        </p:tgtEl>
                                        <p:attrNameLst>
                                          <p:attrName>ppt_x</p:attrName>
                                          <p:attrName>ppt_y</p:attrName>
                                        </p:attrNameLst>
                                      </p:cBhvr>
                                    </p:animMotion>
                                  </p:childTnLst>
                                </p:cTn>
                              </p:par>
                              <p:par>
                                <p:cTn id="23" presetID="63" presetClass="path" presetSubtype="0" accel="50000" decel="50000" fill="hold" nodeType="withEffect">
                                  <p:stCondLst>
                                    <p:cond delay="0"/>
                                  </p:stCondLst>
                                  <p:childTnLst>
                                    <p:animMotion origin="layout" path="M 0 0 L 0.25 0 E" pathEditMode="relative" ptsTypes="">
                                      <p:cBhvr>
                                        <p:cTn id="24" dur="2000" fill="hold"/>
                                        <p:tgtEl>
                                          <p:spTgt spid="43"/>
                                        </p:tgtEl>
                                        <p:attrNameLst>
                                          <p:attrName>ppt_x</p:attrName>
                                          <p:attrName>ppt_y</p:attrName>
                                        </p:attrNameLst>
                                      </p:cBhvr>
                                    </p:animMotion>
                                  </p:childTnLst>
                                </p:cTn>
                              </p:par>
                              <p:par>
                                <p:cTn id="25" presetID="63" presetClass="path" presetSubtype="0" accel="50000" decel="50000" fill="hold" nodeType="withEffect">
                                  <p:stCondLst>
                                    <p:cond delay="0"/>
                                  </p:stCondLst>
                                  <p:childTnLst>
                                    <p:animMotion origin="layout" path="M 0 0 L 0.25 0 E" pathEditMode="relative" ptsTypes="">
                                      <p:cBhvr>
                                        <p:cTn id="26" dur="2000" fill="hold"/>
                                        <p:tgtEl>
                                          <p:spTgt spid="65"/>
                                        </p:tgtEl>
                                        <p:attrNameLst>
                                          <p:attrName>ppt_x</p:attrName>
                                          <p:attrName>ppt_y</p:attrName>
                                        </p:attrNameLst>
                                      </p:cBhvr>
                                    </p:animMotion>
                                  </p:childTnLst>
                                </p:cTn>
                              </p:par>
                              <p:par>
                                <p:cTn id="27" presetID="63" presetClass="path" presetSubtype="0" accel="50000" decel="50000" fill="hold" nodeType="withEffect">
                                  <p:stCondLst>
                                    <p:cond delay="0"/>
                                  </p:stCondLst>
                                  <p:childTnLst>
                                    <p:animMotion origin="layout" path="M 0 0 L 0.25 0 E" pathEditMode="relative" ptsTypes="">
                                      <p:cBhvr>
                                        <p:cTn id="28" dur="2000" fill="hold"/>
                                        <p:tgtEl>
                                          <p:spTgt spid="33"/>
                                        </p:tgtEl>
                                        <p:attrNameLst>
                                          <p:attrName>ppt_x</p:attrName>
                                          <p:attrName>ppt_y</p:attrName>
                                        </p:attrNameLst>
                                      </p:cBhvr>
                                    </p:animMotion>
                                  </p:childTnLst>
                                </p:cTn>
                              </p:par>
                              <p:par>
                                <p:cTn id="29" presetID="63" presetClass="path" presetSubtype="0" accel="50000" decel="50000" fill="hold" nodeType="withEffect">
                                  <p:stCondLst>
                                    <p:cond delay="0"/>
                                  </p:stCondLst>
                                  <p:childTnLst>
                                    <p:animMotion origin="layout" path="M 0 0 L 0.25 0 E" pathEditMode="relative" ptsTypes="">
                                      <p:cBhvr>
                                        <p:cTn id="30" dur="2000" fill="hold"/>
                                        <p:tgtEl>
                                          <p:spTgt spid="47"/>
                                        </p:tgtEl>
                                        <p:attrNameLst>
                                          <p:attrName>ppt_x</p:attrName>
                                          <p:attrName>ppt_y</p:attrName>
                                        </p:attrNameLst>
                                      </p:cBhvr>
                                    </p:animMotion>
                                  </p:childTnLst>
                                </p:cTn>
                              </p:par>
                              <p:par>
                                <p:cTn id="31" presetID="63" presetClass="path" presetSubtype="0" accel="50000" decel="50000" fill="hold" nodeType="withEffect">
                                  <p:stCondLst>
                                    <p:cond delay="0"/>
                                  </p:stCondLst>
                                  <p:childTnLst>
                                    <p:animMotion origin="layout" path="M 0 0 L 0.25 0 E" pathEditMode="relative" ptsTypes="">
                                      <p:cBhvr>
                                        <p:cTn id="32" dur="2000" fill="hold"/>
                                        <p:tgtEl>
                                          <p:spTgt spid="53"/>
                                        </p:tgtEl>
                                        <p:attrNameLst>
                                          <p:attrName>ppt_x</p:attrName>
                                          <p:attrName>ppt_y</p:attrName>
                                        </p:attrNameLst>
                                      </p:cBhvr>
                                    </p:animMotion>
                                  </p:childTnLst>
                                </p:cTn>
                              </p:par>
                              <p:par>
                                <p:cTn id="33" presetID="63" presetClass="path" presetSubtype="0" accel="50000" decel="50000" fill="hold" nodeType="withEffect">
                                  <p:stCondLst>
                                    <p:cond delay="0"/>
                                  </p:stCondLst>
                                  <p:childTnLst>
                                    <p:animMotion origin="layout" path="M 0 0 L 0.25 0 E" pathEditMode="relative" ptsTypes="">
                                      <p:cBhvr>
                                        <p:cTn id="34" dur="2000" fill="hold"/>
                                        <p:tgtEl>
                                          <p:spTgt spid="62"/>
                                        </p:tgtEl>
                                        <p:attrNameLst>
                                          <p:attrName>ppt_x</p:attrName>
                                          <p:attrName>ppt_y</p:attrName>
                                        </p:attrNameLst>
                                      </p:cBhvr>
                                    </p:animMotion>
                                  </p:childTnLst>
                                </p:cTn>
                              </p:par>
                              <p:par>
                                <p:cTn id="35" presetID="63" presetClass="path" presetSubtype="0" accel="50000" decel="50000" fill="hold" nodeType="withEffect">
                                  <p:stCondLst>
                                    <p:cond delay="0"/>
                                  </p:stCondLst>
                                  <p:childTnLst>
                                    <p:animMotion origin="layout" path="M 0 0 L 0.25 0 E" pathEditMode="relative" ptsTypes="">
                                      <p:cBhvr>
                                        <p:cTn id="36" dur="2000" fill="hold"/>
                                        <p:tgtEl>
                                          <p:spTgt spid="2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1">
          <a:gsLst>
            <a:gs pos="0">
              <a:srgbClr val="0F2437"/>
            </a:gs>
            <a:gs pos="50000">
              <a:srgbClr val="284D7A"/>
            </a:gs>
            <a:gs pos="100000">
              <a:srgbClr val="0F2437"/>
            </a:gs>
          </a:gsLst>
          <a:lin ang="5400000" scaled="1"/>
        </a:gradFill>
        <a:effectLst/>
      </p:bgPr>
    </p:bg>
    <p:spTree>
      <p:nvGrpSpPr>
        <p:cNvPr id="1" name=""/>
        <p:cNvGrpSpPr/>
        <p:nvPr/>
      </p:nvGrpSpPr>
      <p:grpSpPr>
        <a:xfrm>
          <a:off x="0" y="0"/>
          <a:ext cx="0" cy="0"/>
          <a:chOff x="0" y="0"/>
          <a:chExt cx="0" cy="0"/>
        </a:xfrm>
      </p:grpSpPr>
      <p:sp>
        <p:nvSpPr>
          <p:cNvPr id="29699" name="矩形 14"/>
          <p:cNvSpPr>
            <a:spLocks noChangeArrowheads="1"/>
          </p:cNvSpPr>
          <p:nvPr/>
        </p:nvSpPr>
        <p:spPr bwMode="auto">
          <a:xfrm>
            <a:off x="330200" y="976313"/>
            <a:ext cx="11552238" cy="5568950"/>
          </a:xfrm>
          <a:prstGeom prst="rect">
            <a:avLst/>
          </a:prstGeom>
          <a:gradFill rotWithShape="1">
            <a:gsLst>
              <a:gs pos="0">
                <a:srgbClr val="E3E7E5"/>
              </a:gs>
              <a:gs pos="44000">
                <a:srgbClr val="F7F7F7"/>
              </a:gs>
              <a:gs pos="99039">
                <a:srgbClr val="E3E7E5"/>
              </a:gs>
              <a:gs pos="100000">
                <a:srgbClr val="E3E7E5"/>
              </a:gs>
            </a:gsLst>
            <a:lin ang="0" scaled="1"/>
          </a:gra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800" b="0"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698" name="AutoShape 64"/>
          <p:cNvSpPr>
            <a:spLocks noChangeArrowheads="1"/>
          </p:cNvSpPr>
          <p:nvPr/>
        </p:nvSpPr>
        <p:spPr bwMode="gray">
          <a:xfrm>
            <a:off x="3757613" y="234950"/>
            <a:ext cx="4419600" cy="60960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TW" altLang="en-US" sz="28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Arial" panose="020B0604020202020204" pitchFamily="34" charset="0"/>
              </a:rPr>
              <a:t>分析架構</a:t>
            </a:r>
            <a:endParaRPr kumimoji="0" lang="en-US" altLang="zh-TW" sz="28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nvGrpSpPr>
          <p:cNvPr id="30" name="群組 29"/>
          <p:cNvGrpSpPr/>
          <p:nvPr/>
        </p:nvGrpSpPr>
        <p:grpSpPr>
          <a:xfrm>
            <a:off x="997311" y="1588016"/>
            <a:ext cx="10218015" cy="3824633"/>
            <a:chOff x="478709" y="1532260"/>
            <a:chExt cx="10218015" cy="3824633"/>
          </a:xfrm>
        </p:grpSpPr>
        <p:grpSp>
          <p:nvGrpSpPr>
            <p:cNvPr id="29" name="群組 28"/>
            <p:cNvGrpSpPr/>
            <p:nvPr/>
          </p:nvGrpSpPr>
          <p:grpSpPr>
            <a:xfrm>
              <a:off x="478709" y="1532260"/>
              <a:ext cx="10218015" cy="3824633"/>
              <a:chOff x="478709" y="1532260"/>
              <a:chExt cx="10218015" cy="3824633"/>
            </a:xfrm>
          </p:grpSpPr>
          <p:grpSp>
            <p:nvGrpSpPr>
              <p:cNvPr id="26" name="群組 25"/>
              <p:cNvGrpSpPr/>
              <p:nvPr/>
            </p:nvGrpSpPr>
            <p:grpSpPr>
              <a:xfrm>
                <a:off x="4628928" y="3216672"/>
                <a:ext cx="2676970" cy="2140221"/>
                <a:chOff x="4628928" y="3216672"/>
                <a:chExt cx="2676970" cy="2140221"/>
              </a:xfrm>
            </p:grpSpPr>
            <p:sp>
              <p:nvSpPr>
                <p:cNvPr id="33" name="Round Same Side Corner Rectangle 12"/>
                <p:cNvSpPr/>
                <p:nvPr/>
              </p:nvSpPr>
              <p:spPr>
                <a:xfrm>
                  <a:off x="4628928" y="3216672"/>
                  <a:ext cx="2676970" cy="691128"/>
                </a:xfrm>
                <a:prstGeom prst="round2SameRect">
                  <a:avLst/>
                </a:prstGeom>
                <a:solidFill>
                  <a:srgbClr val="152D46"/>
                </a:solidFill>
                <a:ln w="9525">
                  <a:solidFill>
                    <a:schemeClr val="bg1">
                      <a:lumMod val="50000"/>
                    </a:schemeClr>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宋体"/>
                    <a:cs typeface="+mn-cs"/>
                  </a:endParaRPr>
                </a:p>
              </p:txBody>
            </p:sp>
            <p:grpSp>
              <p:nvGrpSpPr>
                <p:cNvPr id="19" name="群組 18"/>
                <p:cNvGrpSpPr/>
                <p:nvPr/>
              </p:nvGrpSpPr>
              <p:grpSpPr>
                <a:xfrm>
                  <a:off x="4930775" y="3925777"/>
                  <a:ext cx="2087783" cy="1431116"/>
                  <a:chOff x="4930775" y="3925777"/>
                  <a:chExt cx="2087783" cy="1431116"/>
                </a:xfrm>
              </p:grpSpPr>
              <p:sp>
                <p:nvSpPr>
                  <p:cNvPr id="44" name="Round Same Side Corner Rectangle 14"/>
                  <p:cNvSpPr/>
                  <p:nvPr/>
                </p:nvSpPr>
                <p:spPr>
                  <a:xfrm>
                    <a:off x="4930775" y="4594224"/>
                    <a:ext cx="1012825" cy="762669"/>
                  </a:xfrm>
                  <a:prstGeom prst="round2SameRect">
                    <a:avLst/>
                  </a:prstGeom>
                  <a:solidFill>
                    <a:srgbClr val="152D46"/>
                  </a:solidFill>
                  <a:ln w="9525">
                    <a:solidFill>
                      <a:schemeClr val="bg1">
                        <a:lumMod val="50000"/>
                      </a:schemeClr>
                    </a:solid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宋体"/>
                      <a:cs typeface="+mn-cs"/>
                    </a:endParaRPr>
                  </a:p>
                </p:txBody>
              </p:sp>
              <p:sp>
                <p:nvSpPr>
                  <p:cNvPr id="45" name="Round Same Side Corner Rectangle 14"/>
                  <p:cNvSpPr/>
                  <p:nvPr/>
                </p:nvSpPr>
                <p:spPr>
                  <a:xfrm>
                    <a:off x="6005733" y="4577784"/>
                    <a:ext cx="1012825" cy="762669"/>
                  </a:xfrm>
                  <a:prstGeom prst="round2SameRect">
                    <a:avLst/>
                  </a:prstGeom>
                  <a:solidFill>
                    <a:srgbClr val="152D46"/>
                  </a:solidFill>
                  <a:ln w="9525">
                    <a:solidFill>
                      <a:schemeClr val="bg1">
                        <a:lumMod val="50000"/>
                      </a:schemeClr>
                    </a:solid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宋体"/>
                      <a:cs typeface="+mn-cs"/>
                    </a:endParaRPr>
                  </a:p>
                </p:txBody>
              </p:sp>
              <p:cxnSp>
                <p:nvCxnSpPr>
                  <p:cNvPr id="49" name="Straight Connector 40"/>
                  <p:cNvCxnSpPr/>
                  <p:nvPr/>
                </p:nvCxnSpPr>
                <p:spPr>
                  <a:xfrm rot="5400000">
                    <a:off x="5815806" y="4077383"/>
                    <a:ext cx="304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43"/>
                  <p:cNvCxnSpPr/>
                  <p:nvPr/>
                </p:nvCxnSpPr>
                <p:spPr>
                  <a:xfrm>
                    <a:off x="5436687" y="4236827"/>
                    <a:ext cx="1072282" cy="127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45"/>
                  <p:cNvCxnSpPr/>
                  <p:nvPr/>
                </p:nvCxnSpPr>
                <p:spPr>
                  <a:xfrm rot="5400000">
                    <a:off x="5288033" y="4384446"/>
                    <a:ext cx="304800" cy="1588"/>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grpSp>
            <p:nvGrpSpPr>
              <p:cNvPr id="28" name="群組 27"/>
              <p:cNvGrpSpPr/>
              <p:nvPr/>
            </p:nvGrpSpPr>
            <p:grpSpPr>
              <a:xfrm>
                <a:off x="478709" y="1532260"/>
                <a:ext cx="10218015" cy="3824633"/>
                <a:chOff x="478709" y="1532260"/>
                <a:chExt cx="10218015" cy="3824633"/>
              </a:xfrm>
            </p:grpSpPr>
            <p:sp>
              <p:nvSpPr>
                <p:cNvPr id="147" name="Round Same Side Corner Rectangle 11"/>
                <p:cNvSpPr/>
                <p:nvPr/>
              </p:nvSpPr>
              <p:spPr>
                <a:xfrm>
                  <a:off x="3826801" y="1532260"/>
                  <a:ext cx="4282801" cy="900000"/>
                </a:xfrm>
                <a:prstGeom prst="round2SameRect">
                  <a:avLst/>
                </a:prstGeom>
                <a:solidFill>
                  <a:srgbClr val="152D46"/>
                </a:solidFill>
                <a:ln w="9525">
                  <a:solidFill>
                    <a:srgbClr val="000000"/>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宋体"/>
                    <a:cs typeface="+mn-cs"/>
                  </a:endParaRPr>
                </a:p>
              </p:txBody>
            </p:sp>
            <p:cxnSp>
              <p:nvCxnSpPr>
                <p:cNvPr id="164" name="Straight Connector 37"/>
                <p:cNvCxnSpPr/>
                <p:nvPr/>
              </p:nvCxnSpPr>
              <p:spPr>
                <a:xfrm>
                  <a:off x="2597487" y="2729889"/>
                  <a:ext cx="6803104" cy="172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 name="群組 22"/>
                <p:cNvGrpSpPr/>
                <p:nvPr/>
              </p:nvGrpSpPr>
              <p:grpSpPr>
                <a:xfrm>
                  <a:off x="478709" y="3230314"/>
                  <a:ext cx="4237554" cy="2126579"/>
                  <a:chOff x="478709" y="3230314"/>
                  <a:chExt cx="4237554" cy="2126579"/>
                </a:xfrm>
              </p:grpSpPr>
              <p:grpSp>
                <p:nvGrpSpPr>
                  <p:cNvPr id="22" name="群組 21"/>
                  <p:cNvGrpSpPr/>
                  <p:nvPr/>
                </p:nvGrpSpPr>
                <p:grpSpPr>
                  <a:xfrm>
                    <a:off x="478709" y="3230314"/>
                    <a:ext cx="4237554" cy="2126579"/>
                    <a:chOff x="478709" y="3230314"/>
                    <a:chExt cx="4237554" cy="2126579"/>
                  </a:xfrm>
                </p:grpSpPr>
                <p:sp>
                  <p:nvSpPr>
                    <p:cNvPr id="148" name="Round Same Side Corner Rectangle 12"/>
                    <p:cNvSpPr/>
                    <p:nvPr/>
                  </p:nvSpPr>
                  <p:spPr>
                    <a:xfrm>
                      <a:off x="1238102" y="3230314"/>
                      <a:ext cx="2676970" cy="691128"/>
                    </a:xfrm>
                    <a:prstGeom prst="round2SameRect">
                      <a:avLst/>
                    </a:prstGeom>
                    <a:solidFill>
                      <a:srgbClr val="152D46"/>
                    </a:solidFill>
                    <a:ln w="9525">
                      <a:solidFill>
                        <a:schemeClr val="bg1">
                          <a:lumMod val="50000"/>
                        </a:schemeClr>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宋体"/>
                        <a:cs typeface="+mn-cs"/>
                      </a:endParaRPr>
                    </a:p>
                  </p:txBody>
                </p:sp>
                <p:sp>
                  <p:nvSpPr>
                    <p:cNvPr id="153" name="Round Same Side Corner Rectangle 14"/>
                    <p:cNvSpPr/>
                    <p:nvPr/>
                  </p:nvSpPr>
                  <p:spPr>
                    <a:xfrm>
                      <a:off x="1558740" y="4577785"/>
                      <a:ext cx="1012825" cy="762669"/>
                    </a:xfrm>
                    <a:prstGeom prst="round2SameRect">
                      <a:avLst/>
                    </a:prstGeom>
                    <a:solidFill>
                      <a:srgbClr val="152D46"/>
                    </a:solidFill>
                    <a:ln w="9525">
                      <a:solidFill>
                        <a:schemeClr val="bg1">
                          <a:lumMod val="50000"/>
                        </a:schemeClr>
                      </a:solid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宋体"/>
                        <a:cs typeface="+mn-cs"/>
                      </a:endParaRPr>
                    </a:p>
                  </p:txBody>
                </p:sp>
                <p:cxnSp>
                  <p:nvCxnSpPr>
                    <p:cNvPr id="169" name="Straight Connector 43"/>
                    <p:cNvCxnSpPr/>
                    <p:nvPr/>
                  </p:nvCxnSpPr>
                  <p:spPr>
                    <a:xfrm>
                      <a:off x="985121" y="4242298"/>
                      <a:ext cx="3257150" cy="59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44"/>
                    <p:cNvCxnSpPr/>
                    <p:nvPr/>
                  </p:nvCxnSpPr>
                  <p:spPr>
                    <a:xfrm rot="5400000">
                      <a:off x="838088" y="4398088"/>
                      <a:ext cx="304800" cy="1587"/>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1" name="Straight Connector 45"/>
                    <p:cNvCxnSpPr/>
                    <p:nvPr/>
                  </p:nvCxnSpPr>
                  <p:spPr>
                    <a:xfrm rot="5400000">
                      <a:off x="2997880" y="4388433"/>
                      <a:ext cx="304800" cy="1588"/>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2" name="Straight Connector 46"/>
                    <p:cNvCxnSpPr/>
                    <p:nvPr/>
                  </p:nvCxnSpPr>
                  <p:spPr>
                    <a:xfrm rot="5400000">
                      <a:off x="1911958" y="4398087"/>
                      <a:ext cx="304800" cy="1588"/>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4" name="Straight Connector 55"/>
                    <p:cNvCxnSpPr/>
                    <p:nvPr/>
                  </p:nvCxnSpPr>
                  <p:spPr>
                    <a:xfrm rot="5400000">
                      <a:off x="4090665" y="4398087"/>
                      <a:ext cx="304800" cy="1588"/>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Round Same Side Corner Rectangle 14"/>
                    <p:cNvSpPr/>
                    <p:nvPr/>
                  </p:nvSpPr>
                  <p:spPr>
                    <a:xfrm>
                      <a:off x="2643074" y="4577785"/>
                      <a:ext cx="1012825" cy="762669"/>
                    </a:xfrm>
                    <a:prstGeom prst="round2SameRect">
                      <a:avLst/>
                    </a:prstGeom>
                    <a:solidFill>
                      <a:srgbClr val="152D46"/>
                    </a:solidFill>
                    <a:ln w="9525">
                      <a:solidFill>
                        <a:schemeClr val="bg1">
                          <a:lumMod val="50000"/>
                        </a:schemeClr>
                      </a:solid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宋体"/>
                        <a:cs typeface="+mn-cs"/>
                      </a:endParaRPr>
                    </a:p>
                  </p:txBody>
                </p:sp>
                <p:sp>
                  <p:nvSpPr>
                    <p:cNvPr id="43" name="Round Same Side Corner Rectangle 14"/>
                    <p:cNvSpPr/>
                    <p:nvPr/>
                  </p:nvSpPr>
                  <p:spPr>
                    <a:xfrm>
                      <a:off x="3703438" y="4594224"/>
                      <a:ext cx="1012825" cy="762669"/>
                    </a:xfrm>
                    <a:prstGeom prst="round2SameRect">
                      <a:avLst/>
                    </a:prstGeom>
                    <a:solidFill>
                      <a:srgbClr val="152D46"/>
                    </a:solidFill>
                    <a:ln w="9525">
                      <a:solidFill>
                        <a:schemeClr val="bg1">
                          <a:lumMod val="50000"/>
                        </a:schemeClr>
                      </a:solid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宋体"/>
                        <a:cs typeface="+mn-cs"/>
                      </a:endParaRPr>
                    </a:p>
                  </p:txBody>
                </p:sp>
                <p:sp>
                  <p:nvSpPr>
                    <p:cNvPr id="48" name="Round Same Side Corner Rectangle 14"/>
                    <p:cNvSpPr/>
                    <p:nvPr/>
                  </p:nvSpPr>
                  <p:spPr>
                    <a:xfrm>
                      <a:off x="478709" y="4578920"/>
                      <a:ext cx="1012825" cy="762669"/>
                    </a:xfrm>
                    <a:prstGeom prst="round2SameRect">
                      <a:avLst/>
                    </a:prstGeom>
                    <a:solidFill>
                      <a:srgbClr val="152D46"/>
                    </a:solidFill>
                    <a:ln w="9525">
                      <a:solidFill>
                        <a:schemeClr val="bg1">
                          <a:lumMod val="50000"/>
                        </a:schemeClr>
                      </a:solid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宋体"/>
                        <a:cs typeface="+mn-cs"/>
                      </a:endParaRPr>
                    </a:p>
                  </p:txBody>
                </p:sp>
              </p:grpSp>
              <p:cxnSp>
                <p:nvCxnSpPr>
                  <p:cNvPr id="167" name="Straight Connector 40"/>
                  <p:cNvCxnSpPr/>
                  <p:nvPr/>
                </p:nvCxnSpPr>
                <p:spPr>
                  <a:xfrm rot="5400000">
                    <a:off x="2445880" y="4081077"/>
                    <a:ext cx="304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7" name="Straight Connector 38"/>
                <p:cNvCxnSpPr/>
                <p:nvPr/>
              </p:nvCxnSpPr>
              <p:spPr>
                <a:xfrm>
                  <a:off x="2581611" y="2749550"/>
                  <a:ext cx="0" cy="480764"/>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Connector 38"/>
                <p:cNvCxnSpPr/>
                <p:nvPr/>
              </p:nvCxnSpPr>
              <p:spPr>
                <a:xfrm>
                  <a:off x="5943600" y="2724795"/>
                  <a:ext cx="0" cy="480764"/>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Connector 38"/>
                <p:cNvCxnSpPr/>
                <p:nvPr/>
              </p:nvCxnSpPr>
              <p:spPr>
                <a:xfrm>
                  <a:off x="9400591" y="2735908"/>
                  <a:ext cx="0" cy="480764"/>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7" name="群組 26"/>
                <p:cNvGrpSpPr/>
                <p:nvPr/>
              </p:nvGrpSpPr>
              <p:grpSpPr>
                <a:xfrm>
                  <a:off x="8019754" y="3203508"/>
                  <a:ext cx="2676970" cy="2149050"/>
                  <a:chOff x="8019754" y="3203508"/>
                  <a:chExt cx="2676970" cy="2149050"/>
                </a:xfrm>
              </p:grpSpPr>
              <p:sp>
                <p:nvSpPr>
                  <p:cNvPr id="34" name="Round Same Side Corner Rectangle 12"/>
                  <p:cNvSpPr/>
                  <p:nvPr/>
                </p:nvSpPr>
                <p:spPr>
                  <a:xfrm>
                    <a:off x="8019754" y="3203508"/>
                    <a:ext cx="2676970" cy="691128"/>
                  </a:xfrm>
                  <a:prstGeom prst="round2SameRect">
                    <a:avLst/>
                  </a:prstGeom>
                  <a:solidFill>
                    <a:srgbClr val="152D46"/>
                  </a:solidFill>
                  <a:ln w="9525">
                    <a:solidFill>
                      <a:schemeClr val="bg1">
                        <a:lumMod val="50000"/>
                      </a:schemeClr>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宋体"/>
                      <a:cs typeface="+mn-cs"/>
                    </a:endParaRPr>
                  </a:p>
                </p:txBody>
              </p:sp>
              <p:grpSp>
                <p:nvGrpSpPr>
                  <p:cNvPr id="75" name="群組 74"/>
                  <p:cNvGrpSpPr/>
                  <p:nvPr/>
                </p:nvGrpSpPr>
                <p:grpSpPr>
                  <a:xfrm>
                    <a:off x="8342350" y="3921442"/>
                    <a:ext cx="2087783" cy="1431116"/>
                    <a:chOff x="4930775" y="3925777"/>
                    <a:chExt cx="2087783" cy="1431116"/>
                  </a:xfrm>
                </p:grpSpPr>
                <p:grpSp>
                  <p:nvGrpSpPr>
                    <p:cNvPr id="76" name="群組 75"/>
                    <p:cNvGrpSpPr/>
                    <p:nvPr/>
                  </p:nvGrpSpPr>
                  <p:grpSpPr>
                    <a:xfrm>
                      <a:off x="4930775" y="3925777"/>
                      <a:ext cx="2087783" cy="1431116"/>
                      <a:chOff x="4930775" y="3925777"/>
                      <a:chExt cx="2087783" cy="1431116"/>
                    </a:xfrm>
                  </p:grpSpPr>
                  <p:sp>
                    <p:nvSpPr>
                      <p:cNvPr id="78" name="Round Same Side Corner Rectangle 14"/>
                      <p:cNvSpPr/>
                      <p:nvPr/>
                    </p:nvSpPr>
                    <p:spPr>
                      <a:xfrm>
                        <a:off x="4930775" y="4594224"/>
                        <a:ext cx="1012825" cy="762669"/>
                      </a:xfrm>
                      <a:prstGeom prst="round2SameRect">
                        <a:avLst/>
                      </a:prstGeom>
                      <a:solidFill>
                        <a:srgbClr val="152D46"/>
                      </a:solidFill>
                      <a:ln w="9525">
                        <a:solidFill>
                          <a:schemeClr val="bg1">
                            <a:lumMod val="50000"/>
                          </a:schemeClr>
                        </a:solid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宋体"/>
                          <a:cs typeface="+mn-cs"/>
                        </a:endParaRPr>
                      </a:p>
                    </p:txBody>
                  </p:sp>
                  <p:sp>
                    <p:nvSpPr>
                      <p:cNvPr id="79" name="Round Same Side Corner Rectangle 14"/>
                      <p:cNvSpPr/>
                      <p:nvPr/>
                    </p:nvSpPr>
                    <p:spPr>
                      <a:xfrm>
                        <a:off x="6005733" y="4577784"/>
                        <a:ext cx="1012825" cy="762669"/>
                      </a:xfrm>
                      <a:prstGeom prst="round2SameRect">
                        <a:avLst/>
                      </a:prstGeom>
                      <a:solidFill>
                        <a:srgbClr val="152D46"/>
                      </a:solidFill>
                      <a:ln w="9525">
                        <a:solidFill>
                          <a:schemeClr val="bg1">
                            <a:lumMod val="50000"/>
                          </a:schemeClr>
                        </a:solid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宋体"/>
                          <a:cs typeface="+mn-cs"/>
                        </a:endParaRPr>
                      </a:p>
                    </p:txBody>
                  </p:sp>
                  <p:cxnSp>
                    <p:nvCxnSpPr>
                      <p:cNvPr id="80" name="Straight Connector 40"/>
                      <p:cNvCxnSpPr/>
                      <p:nvPr/>
                    </p:nvCxnSpPr>
                    <p:spPr>
                      <a:xfrm rot="5400000">
                        <a:off x="5815806" y="4077383"/>
                        <a:ext cx="304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43"/>
                      <p:cNvCxnSpPr/>
                      <p:nvPr/>
                    </p:nvCxnSpPr>
                    <p:spPr>
                      <a:xfrm>
                        <a:off x="5436687" y="4236827"/>
                        <a:ext cx="1072282" cy="127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45"/>
                      <p:cNvCxnSpPr/>
                      <p:nvPr/>
                    </p:nvCxnSpPr>
                    <p:spPr>
                      <a:xfrm rot="5400000">
                        <a:off x="5288033" y="4384446"/>
                        <a:ext cx="304800" cy="1588"/>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77" name="Straight Connector 55"/>
                    <p:cNvCxnSpPr/>
                    <p:nvPr/>
                  </p:nvCxnSpPr>
                  <p:spPr>
                    <a:xfrm rot="5400000">
                      <a:off x="6358951" y="4405624"/>
                      <a:ext cx="304800" cy="1588"/>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grpSp>
        </p:grpSp>
        <p:cxnSp>
          <p:nvCxnSpPr>
            <p:cNvPr id="163" name="Straight Connector 35"/>
            <p:cNvCxnSpPr/>
            <p:nvPr/>
          </p:nvCxnSpPr>
          <p:spPr>
            <a:xfrm rot="5400000">
              <a:off x="5791994" y="2596356"/>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55"/>
            <p:cNvCxnSpPr/>
            <p:nvPr/>
          </p:nvCxnSpPr>
          <p:spPr>
            <a:xfrm rot="5400000">
              <a:off x="6358951" y="4405624"/>
              <a:ext cx="304800" cy="1588"/>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1" name="文字方塊 30"/>
          <p:cNvSpPr txBox="1"/>
          <p:nvPr/>
        </p:nvSpPr>
        <p:spPr>
          <a:xfrm>
            <a:off x="4652696" y="1750563"/>
            <a:ext cx="4104682" cy="584775"/>
          </a:xfrm>
          <a:prstGeom prst="rect">
            <a:avLst/>
          </a:prstGeom>
          <a:noFill/>
        </p:spPr>
        <p:txBody>
          <a:bodyPr wrap="square" rtlCol="0">
            <a:spAutoFit/>
          </a:bodyPr>
          <a:lstStyle/>
          <a:p>
            <a:r>
              <a:rPr lang="zh-TW" altLang="en-US" sz="3200" dirty="0" smtClean="0">
                <a:solidFill>
                  <a:schemeClr val="bg1"/>
                </a:solidFill>
              </a:rPr>
              <a:t>影響原因</a:t>
            </a:r>
            <a:r>
              <a:rPr lang="en-US" altLang="zh-TW" sz="3200" dirty="0" smtClean="0">
                <a:solidFill>
                  <a:schemeClr val="bg1"/>
                </a:solidFill>
              </a:rPr>
              <a:t>(</a:t>
            </a:r>
            <a:r>
              <a:rPr lang="zh-TW" altLang="en-US" sz="3200" dirty="0" smtClean="0">
                <a:solidFill>
                  <a:schemeClr val="bg1"/>
                </a:solidFill>
              </a:rPr>
              <a:t>市場方向</a:t>
            </a:r>
            <a:r>
              <a:rPr lang="en-US" altLang="zh-TW" sz="3200" dirty="0" smtClean="0">
                <a:solidFill>
                  <a:schemeClr val="bg1"/>
                </a:solidFill>
              </a:rPr>
              <a:t>)</a:t>
            </a:r>
            <a:endParaRPr lang="zh-TW" altLang="en-US" sz="3200" dirty="0">
              <a:solidFill>
                <a:schemeClr val="bg1"/>
              </a:solidFill>
            </a:endParaRPr>
          </a:p>
        </p:txBody>
      </p:sp>
      <p:sp>
        <p:nvSpPr>
          <p:cNvPr id="94" name="文字方塊 93"/>
          <p:cNvSpPr txBox="1"/>
          <p:nvPr/>
        </p:nvSpPr>
        <p:spPr>
          <a:xfrm>
            <a:off x="2062998" y="3386555"/>
            <a:ext cx="2138599" cy="461665"/>
          </a:xfrm>
          <a:prstGeom prst="rect">
            <a:avLst/>
          </a:prstGeom>
          <a:noFill/>
        </p:spPr>
        <p:txBody>
          <a:bodyPr wrap="square" rtlCol="0">
            <a:spAutoFit/>
          </a:bodyPr>
          <a:lstStyle/>
          <a:p>
            <a:r>
              <a:rPr lang="zh-TW" altLang="en-US" sz="2400" dirty="0" smtClean="0">
                <a:solidFill>
                  <a:schemeClr val="bg1"/>
                </a:solidFill>
              </a:rPr>
              <a:t>市場需求程度</a:t>
            </a:r>
            <a:endParaRPr lang="zh-TW" altLang="en-US" sz="2400" dirty="0">
              <a:solidFill>
                <a:schemeClr val="bg1"/>
              </a:solidFill>
            </a:endParaRPr>
          </a:p>
        </p:txBody>
      </p:sp>
      <p:sp>
        <p:nvSpPr>
          <p:cNvPr id="95" name="文字方塊 94"/>
          <p:cNvSpPr txBox="1"/>
          <p:nvPr/>
        </p:nvSpPr>
        <p:spPr>
          <a:xfrm>
            <a:off x="5785754" y="3407488"/>
            <a:ext cx="1751406" cy="461665"/>
          </a:xfrm>
          <a:prstGeom prst="rect">
            <a:avLst/>
          </a:prstGeom>
          <a:noFill/>
        </p:spPr>
        <p:txBody>
          <a:bodyPr wrap="square" rtlCol="0">
            <a:spAutoFit/>
          </a:bodyPr>
          <a:lstStyle/>
          <a:p>
            <a:r>
              <a:rPr lang="zh-TW" altLang="en-US" sz="2400" dirty="0" smtClean="0">
                <a:solidFill>
                  <a:schemeClr val="bg1"/>
                </a:solidFill>
              </a:rPr>
              <a:t>涉入程度</a:t>
            </a:r>
            <a:endParaRPr lang="zh-TW" altLang="en-US" sz="2400" dirty="0">
              <a:solidFill>
                <a:schemeClr val="bg1"/>
              </a:solidFill>
            </a:endParaRPr>
          </a:p>
        </p:txBody>
      </p:sp>
      <p:sp>
        <p:nvSpPr>
          <p:cNvPr id="96" name="文字方塊 95"/>
          <p:cNvSpPr txBox="1"/>
          <p:nvPr/>
        </p:nvSpPr>
        <p:spPr>
          <a:xfrm>
            <a:off x="9222511" y="3380577"/>
            <a:ext cx="1550914" cy="461665"/>
          </a:xfrm>
          <a:prstGeom prst="rect">
            <a:avLst/>
          </a:prstGeom>
          <a:noFill/>
        </p:spPr>
        <p:txBody>
          <a:bodyPr wrap="square" rtlCol="0">
            <a:spAutoFit/>
          </a:bodyPr>
          <a:lstStyle/>
          <a:p>
            <a:r>
              <a:rPr lang="zh-TW" altLang="en-US" sz="2400" dirty="0">
                <a:solidFill>
                  <a:schemeClr val="bg1"/>
                </a:solidFill>
              </a:rPr>
              <a:t>重視</a:t>
            </a:r>
            <a:r>
              <a:rPr lang="zh-TW" altLang="en-US" sz="2400" dirty="0">
                <a:solidFill>
                  <a:schemeClr val="bg1"/>
                </a:solidFill>
              </a:rPr>
              <a:t>程度</a:t>
            </a:r>
            <a:endParaRPr lang="zh-TW" altLang="en-US" sz="2400" dirty="0">
              <a:solidFill>
                <a:schemeClr val="bg1"/>
              </a:solidFill>
            </a:endParaRPr>
          </a:p>
        </p:txBody>
      </p:sp>
      <p:sp>
        <p:nvSpPr>
          <p:cNvPr id="97" name="文字方塊 96"/>
          <p:cNvSpPr txBox="1"/>
          <p:nvPr/>
        </p:nvSpPr>
        <p:spPr>
          <a:xfrm>
            <a:off x="1114915" y="4802499"/>
            <a:ext cx="871844" cy="461665"/>
          </a:xfrm>
          <a:prstGeom prst="rect">
            <a:avLst/>
          </a:prstGeom>
          <a:noFill/>
        </p:spPr>
        <p:txBody>
          <a:bodyPr wrap="square" rtlCol="0">
            <a:spAutoFit/>
          </a:bodyPr>
          <a:lstStyle/>
          <a:p>
            <a:r>
              <a:rPr lang="zh-TW" altLang="en-US" sz="2400" dirty="0" smtClean="0">
                <a:solidFill>
                  <a:schemeClr val="bg1"/>
                </a:solidFill>
              </a:rPr>
              <a:t>健康</a:t>
            </a:r>
            <a:endParaRPr lang="zh-TW" altLang="en-US" sz="2400" dirty="0">
              <a:solidFill>
                <a:schemeClr val="bg1"/>
              </a:solidFill>
            </a:endParaRPr>
          </a:p>
        </p:txBody>
      </p:sp>
      <p:sp>
        <p:nvSpPr>
          <p:cNvPr id="98" name="文字方塊 97"/>
          <p:cNvSpPr txBox="1"/>
          <p:nvPr/>
        </p:nvSpPr>
        <p:spPr>
          <a:xfrm>
            <a:off x="2159818" y="4802500"/>
            <a:ext cx="871844" cy="461665"/>
          </a:xfrm>
          <a:prstGeom prst="rect">
            <a:avLst/>
          </a:prstGeom>
          <a:noFill/>
        </p:spPr>
        <p:txBody>
          <a:bodyPr wrap="square" rtlCol="0">
            <a:spAutoFit/>
          </a:bodyPr>
          <a:lstStyle/>
          <a:p>
            <a:r>
              <a:rPr lang="zh-TW" altLang="en-US" sz="2400" dirty="0" smtClean="0">
                <a:solidFill>
                  <a:schemeClr val="bg1"/>
                </a:solidFill>
              </a:rPr>
              <a:t>口味</a:t>
            </a:r>
            <a:endParaRPr lang="zh-TW" altLang="en-US" sz="2400" dirty="0">
              <a:solidFill>
                <a:schemeClr val="bg1"/>
              </a:solidFill>
            </a:endParaRPr>
          </a:p>
        </p:txBody>
      </p:sp>
      <p:sp>
        <p:nvSpPr>
          <p:cNvPr id="99" name="文字方塊 98"/>
          <p:cNvSpPr txBox="1"/>
          <p:nvPr/>
        </p:nvSpPr>
        <p:spPr>
          <a:xfrm>
            <a:off x="3169178" y="4803814"/>
            <a:ext cx="1023798" cy="430887"/>
          </a:xfrm>
          <a:prstGeom prst="rect">
            <a:avLst/>
          </a:prstGeom>
          <a:noFill/>
        </p:spPr>
        <p:txBody>
          <a:bodyPr wrap="square" rtlCol="0">
            <a:spAutoFit/>
          </a:bodyPr>
          <a:lstStyle/>
          <a:p>
            <a:r>
              <a:rPr lang="zh-TW" altLang="en-US" sz="2200" dirty="0" smtClean="0">
                <a:solidFill>
                  <a:schemeClr val="bg1"/>
                </a:solidFill>
              </a:rPr>
              <a:t>方便</a:t>
            </a:r>
            <a:r>
              <a:rPr lang="zh-TW" altLang="en-US" sz="2200" dirty="0">
                <a:solidFill>
                  <a:schemeClr val="bg1"/>
                </a:solidFill>
              </a:rPr>
              <a:t>性</a:t>
            </a:r>
          </a:p>
        </p:txBody>
      </p:sp>
      <p:sp>
        <p:nvSpPr>
          <p:cNvPr id="100" name="文字方塊 99"/>
          <p:cNvSpPr txBox="1"/>
          <p:nvPr/>
        </p:nvSpPr>
        <p:spPr>
          <a:xfrm>
            <a:off x="4345403" y="4794699"/>
            <a:ext cx="871844" cy="461665"/>
          </a:xfrm>
          <a:prstGeom prst="rect">
            <a:avLst/>
          </a:prstGeom>
          <a:noFill/>
        </p:spPr>
        <p:txBody>
          <a:bodyPr wrap="square" rtlCol="0">
            <a:spAutoFit/>
          </a:bodyPr>
          <a:lstStyle/>
          <a:p>
            <a:r>
              <a:rPr lang="zh-TW" altLang="en-US" sz="2400" dirty="0" smtClean="0">
                <a:solidFill>
                  <a:schemeClr val="bg1"/>
                </a:solidFill>
              </a:rPr>
              <a:t>價</a:t>
            </a:r>
            <a:r>
              <a:rPr lang="zh-TW" altLang="en-US" sz="2400" dirty="0">
                <a:solidFill>
                  <a:schemeClr val="bg1"/>
                </a:solidFill>
              </a:rPr>
              <a:t>格</a:t>
            </a:r>
          </a:p>
        </p:txBody>
      </p:sp>
      <p:sp>
        <p:nvSpPr>
          <p:cNvPr id="101" name="文字方塊 100"/>
          <p:cNvSpPr txBox="1"/>
          <p:nvPr/>
        </p:nvSpPr>
        <p:spPr>
          <a:xfrm>
            <a:off x="5516768" y="4804338"/>
            <a:ext cx="871844" cy="461665"/>
          </a:xfrm>
          <a:prstGeom prst="rect">
            <a:avLst/>
          </a:prstGeom>
          <a:noFill/>
        </p:spPr>
        <p:txBody>
          <a:bodyPr wrap="square" rtlCol="0">
            <a:spAutoFit/>
          </a:bodyPr>
          <a:lstStyle/>
          <a:p>
            <a:r>
              <a:rPr lang="zh-TW" altLang="en-US" sz="2400" dirty="0">
                <a:solidFill>
                  <a:schemeClr val="bg1"/>
                </a:solidFill>
              </a:rPr>
              <a:t>作為</a:t>
            </a:r>
          </a:p>
        </p:txBody>
      </p:sp>
      <p:sp>
        <p:nvSpPr>
          <p:cNvPr id="102" name="文字方塊 101"/>
          <p:cNvSpPr txBox="1"/>
          <p:nvPr/>
        </p:nvSpPr>
        <p:spPr>
          <a:xfrm>
            <a:off x="6637217" y="4792744"/>
            <a:ext cx="871844" cy="461665"/>
          </a:xfrm>
          <a:prstGeom prst="rect">
            <a:avLst/>
          </a:prstGeom>
          <a:noFill/>
        </p:spPr>
        <p:txBody>
          <a:bodyPr wrap="square" rtlCol="0">
            <a:spAutoFit/>
          </a:bodyPr>
          <a:lstStyle/>
          <a:p>
            <a:r>
              <a:rPr lang="zh-TW" altLang="en-US" sz="2400" dirty="0">
                <a:solidFill>
                  <a:schemeClr val="bg1"/>
                </a:solidFill>
              </a:rPr>
              <a:t>理解</a:t>
            </a:r>
          </a:p>
        </p:txBody>
      </p:sp>
      <p:sp>
        <p:nvSpPr>
          <p:cNvPr id="103" name="文字方塊 102"/>
          <p:cNvSpPr txBox="1"/>
          <p:nvPr/>
        </p:nvSpPr>
        <p:spPr>
          <a:xfrm>
            <a:off x="8996564" y="4788426"/>
            <a:ext cx="871844" cy="461665"/>
          </a:xfrm>
          <a:prstGeom prst="rect">
            <a:avLst/>
          </a:prstGeom>
          <a:noFill/>
        </p:spPr>
        <p:txBody>
          <a:bodyPr wrap="square" rtlCol="0">
            <a:spAutoFit/>
          </a:bodyPr>
          <a:lstStyle/>
          <a:p>
            <a:r>
              <a:rPr lang="zh-TW" altLang="en-US" sz="2400" dirty="0">
                <a:solidFill>
                  <a:schemeClr val="bg1"/>
                </a:solidFill>
              </a:rPr>
              <a:t>作為</a:t>
            </a:r>
          </a:p>
        </p:txBody>
      </p:sp>
      <p:sp>
        <p:nvSpPr>
          <p:cNvPr id="105" name="文字方塊 104"/>
          <p:cNvSpPr txBox="1"/>
          <p:nvPr/>
        </p:nvSpPr>
        <p:spPr>
          <a:xfrm>
            <a:off x="10030967" y="4800171"/>
            <a:ext cx="871844" cy="461665"/>
          </a:xfrm>
          <a:prstGeom prst="rect">
            <a:avLst/>
          </a:prstGeom>
          <a:noFill/>
        </p:spPr>
        <p:txBody>
          <a:bodyPr wrap="square" rtlCol="0">
            <a:spAutoFit/>
          </a:bodyPr>
          <a:lstStyle/>
          <a:p>
            <a:r>
              <a:rPr lang="zh-TW" altLang="en-US" sz="2400" dirty="0">
                <a:solidFill>
                  <a:schemeClr val="bg1"/>
                </a:solidFill>
              </a:rPr>
              <a:t>理解</a:t>
            </a:r>
          </a:p>
        </p:txBody>
      </p:sp>
    </p:spTree>
    <p:extLst>
      <p:ext uri="{BB962C8B-B14F-4D97-AF65-F5344CB8AC3E}">
        <p14:creationId xmlns:p14="http://schemas.microsoft.com/office/powerpoint/2010/main" val="48457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1">
          <a:gsLst>
            <a:gs pos="0">
              <a:srgbClr val="0F2437"/>
            </a:gs>
            <a:gs pos="50000">
              <a:srgbClr val="284D7A"/>
            </a:gs>
            <a:gs pos="100000">
              <a:srgbClr val="0F2437"/>
            </a:gs>
          </a:gsLst>
          <a:lin ang="5400000" scaled="1"/>
        </a:gradFill>
        <a:effectLst/>
      </p:bgPr>
    </p:bg>
    <p:spTree>
      <p:nvGrpSpPr>
        <p:cNvPr id="1" name=""/>
        <p:cNvGrpSpPr/>
        <p:nvPr/>
      </p:nvGrpSpPr>
      <p:grpSpPr>
        <a:xfrm>
          <a:off x="0" y="0"/>
          <a:ext cx="0" cy="0"/>
          <a:chOff x="0" y="0"/>
          <a:chExt cx="0" cy="0"/>
        </a:xfrm>
      </p:grpSpPr>
      <p:sp>
        <p:nvSpPr>
          <p:cNvPr id="20482" name="矩形 14"/>
          <p:cNvSpPr>
            <a:spLocks noChangeArrowheads="1"/>
          </p:cNvSpPr>
          <p:nvPr/>
        </p:nvSpPr>
        <p:spPr bwMode="auto">
          <a:xfrm>
            <a:off x="322263" y="881063"/>
            <a:ext cx="11552237" cy="5568950"/>
          </a:xfrm>
          <a:prstGeom prst="rect">
            <a:avLst/>
          </a:prstGeom>
          <a:gradFill rotWithShape="1">
            <a:gsLst>
              <a:gs pos="0">
                <a:srgbClr val="E3E7E5"/>
              </a:gs>
              <a:gs pos="961">
                <a:srgbClr val="E3E7E5"/>
              </a:gs>
              <a:gs pos="56000">
                <a:srgbClr val="F7F7F7"/>
              </a:gs>
              <a:gs pos="100000">
                <a:srgbClr val="E3E7E5"/>
              </a:gs>
            </a:gsLst>
            <a:lin ang="10800000" scaled="1"/>
          </a:gra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0483" name="文本框 15"/>
          <p:cNvSpPr>
            <a:spLocks noChangeArrowheads="1"/>
          </p:cNvSpPr>
          <p:nvPr/>
        </p:nvSpPr>
        <p:spPr bwMode="auto">
          <a:xfrm>
            <a:off x="322263" y="114300"/>
            <a:ext cx="115522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TW" altLang="en-US" sz="3200" b="1">
                <a:solidFill>
                  <a:schemeClr val="bg1"/>
                </a:solidFill>
              </a:rPr>
              <a:t>研究假說</a:t>
            </a:r>
            <a:endParaRPr lang="en-US" altLang="zh-CN" b="1">
              <a:solidFill>
                <a:schemeClr val="bg1"/>
              </a:solidFill>
              <a:latin typeface="方正姚体简体" pitchFamily="65" charset="-122"/>
              <a:sym typeface="方正姚体" pitchFamily="2" charset="-122"/>
            </a:endParaRPr>
          </a:p>
        </p:txBody>
      </p:sp>
      <p:grpSp>
        <p:nvGrpSpPr>
          <p:cNvPr id="20484" name="组合 25"/>
          <p:cNvGrpSpPr>
            <a:grpSpLocks/>
          </p:cNvGrpSpPr>
          <p:nvPr/>
        </p:nvGrpSpPr>
        <p:grpSpPr bwMode="auto">
          <a:xfrm>
            <a:off x="1262063" y="1679575"/>
            <a:ext cx="4960937" cy="4205288"/>
            <a:chOff x="0" y="0"/>
            <a:chExt cx="5507517" cy="4667559"/>
          </a:xfrm>
        </p:grpSpPr>
        <p:pic>
          <p:nvPicPr>
            <p:cNvPr id="20511" name="图片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491246" cy="4667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2" name="图片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71" y="0"/>
              <a:ext cx="5491246" cy="4667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485" name="椭圆 29"/>
          <p:cNvSpPr>
            <a:spLocks noChangeArrowheads="1"/>
          </p:cNvSpPr>
          <p:nvPr/>
        </p:nvSpPr>
        <p:spPr bwMode="auto">
          <a:xfrm>
            <a:off x="4360863" y="1752600"/>
            <a:ext cx="2540000" cy="3449638"/>
          </a:xfrm>
          <a:prstGeom prst="ellipse">
            <a:avLst/>
          </a:prstGeom>
          <a:noFill/>
          <a:ln w="22225">
            <a:solidFill>
              <a:srgbClr val="42719B"/>
            </a:solidFill>
            <a:bevel/>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0486" name="矩形 31"/>
          <p:cNvSpPr>
            <a:spLocks noChangeArrowheads="1"/>
          </p:cNvSpPr>
          <p:nvPr/>
        </p:nvSpPr>
        <p:spPr bwMode="auto">
          <a:xfrm>
            <a:off x="6858000" y="2171700"/>
            <a:ext cx="4016375" cy="685800"/>
          </a:xfrm>
          <a:prstGeom prst="rect">
            <a:avLst/>
          </a:prstGeom>
          <a:gradFill rotWithShape="1">
            <a:gsLst>
              <a:gs pos="0">
                <a:srgbClr val="0F2437"/>
              </a:gs>
              <a:gs pos="50000">
                <a:srgbClr val="284D7A"/>
              </a:gs>
              <a:gs pos="100000">
                <a:srgbClr val="0F2437"/>
              </a:gs>
            </a:gsLst>
            <a:lin ang="5400000" scaled="1"/>
          </a:gra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0487" name="椭圆 42"/>
          <p:cNvSpPr>
            <a:spLocks noChangeArrowheads="1"/>
          </p:cNvSpPr>
          <p:nvPr/>
        </p:nvSpPr>
        <p:spPr bwMode="auto">
          <a:xfrm>
            <a:off x="6289675" y="2120900"/>
            <a:ext cx="800100" cy="798513"/>
          </a:xfrm>
          <a:prstGeom prst="ellipse">
            <a:avLst/>
          </a:prstGeom>
          <a:solidFill>
            <a:srgbClr val="F2F2F2"/>
          </a:solidFill>
          <a:ln w="38100">
            <a:solidFill>
              <a:srgbClr val="284D7A"/>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20488" name="组合 43"/>
          <p:cNvGrpSpPr>
            <a:grpSpLocks/>
          </p:cNvGrpSpPr>
          <p:nvPr/>
        </p:nvGrpSpPr>
        <p:grpSpPr bwMode="auto">
          <a:xfrm>
            <a:off x="6540500" y="2319338"/>
            <a:ext cx="331788" cy="371475"/>
            <a:chOff x="0" y="0"/>
            <a:chExt cx="402656" cy="450303"/>
          </a:xfrm>
        </p:grpSpPr>
        <p:sp>
          <p:nvSpPr>
            <p:cNvPr id="20506" name="Freeform 108"/>
            <p:cNvSpPr>
              <a:spLocks noEditPoints="1" noChangeArrowheads="1"/>
            </p:cNvSpPr>
            <p:nvPr/>
          </p:nvSpPr>
          <p:spPr bwMode="auto">
            <a:xfrm>
              <a:off x="69134" y="167228"/>
              <a:ext cx="56988" cy="57923"/>
            </a:xfrm>
            <a:custGeom>
              <a:avLst/>
              <a:gdLst>
                <a:gd name="T0" fmla="*/ 2147483646 w 26"/>
                <a:gd name="T1" fmla="*/ 0 h 26"/>
                <a:gd name="T2" fmla="*/ 0 w 26"/>
                <a:gd name="T3" fmla="*/ 2147483646 h 26"/>
                <a:gd name="T4" fmla="*/ 2147483646 w 26"/>
                <a:gd name="T5" fmla="*/ 2147483646 h 26"/>
                <a:gd name="T6" fmla="*/ 2147483646 w 26"/>
                <a:gd name="T7" fmla="*/ 2147483646 h 26"/>
                <a:gd name="T8" fmla="*/ 2147483646 w 26"/>
                <a:gd name="T9" fmla="*/ 0 h 26"/>
                <a:gd name="T10" fmla="*/ 2147483646 w 26"/>
                <a:gd name="T11" fmla="*/ 2147483646 h 26"/>
                <a:gd name="T12" fmla="*/ 2147483646 w 26"/>
                <a:gd name="T13" fmla="*/ 2147483646 h 26"/>
                <a:gd name="T14" fmla="*/ 2147483646 w 26"/>
                <a:gd name="T15" fmla="*/ 2147483646 h 26"/>
                <a:gd name="T16" fmla="*/ 2147483646 w 26"/>
                <a:gd name="T17" fmla="*/ 2147483646 h 26"/>
                <a:gd name="T18" fmla="*/ 2147483646 w 26"/>
                <a:gd name="T19" fmla="*/ 2147483646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284D7A"/>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TW" altLang="en-US"/>
            </a:p>
          </p:txBody>
        </p:sp>
        <p:sp>
          <p:nvSpPr>
            <p:cNvPr id="20507" name="Freeform 109"/>
            <p:cNvSpPr>
              <a:spLocks noEditPoints="1" noChangeArrowheads="1"/>
            </p:cNvSpPr>
            <p:nvPr/>
          </p:nvSpPr>
          <p:spPr bwMode="auto">
            <a:xfrm>
              <a:off x="197125" y="129859"/>
              <a:ext cx="48580" cy="48580"/>
            </a:xfrm>
            <a:custGeom>
              <a:avLst/>
              <a:gdLst>
                <a:gd name="T0" fmla="*/ 2147483646 w 22"/>
                <a:gd name="T1" fmla="*/ 0 h 22"/>
                <a:gd name="T2" fmla="*/ 0 w 22"/>
                <a:gd name="T3" fmla="*/ 2147483646 h 22"/>
                <a:gd name="T4" fmla="*/ 2147483646 w 22"/>
                <a:gd name="T5" fmla="*/ 2147483646 h 22"/>
                <a:gd name="T6" fmla="*/ 2147483646 w 22"/>
                <a:gd name="T7" fmla="*/ 2147483646 h 22"/>
                <a:gd name="T8" fmla="*/ 2147483646 w 22"/>
                <a:gd name="T9" fmla="*/ 0 h 22"/>
                <a:gd name="T10" fmla="*/ 2147483646 w 22"/>
                <a:gd name="T11" fmla="*/ 2147483646 h 22"/>
                <a:gd name="T12" fmla="*/ 2147483646 w 22"/>
                <a:gd name="T13" fmla="*/ 2147483646 h 22"/>
                <a:gd name="T14" fmla="*/ 2147483646 w 22"/>
                <a:gd name="T15" fmla="*/ 2147483646 h 22"/>
                <a:gd name="T16" fmla="*/ 2147483646 w 22"/>
                <a:gd name="T17" fmla="*/ 2147483646 h 22"/>
                <a:gd name="T18" fmla="*/ 2147483646 w 22"/>
                <a:gd name="T19" fmla="*/ 2147483646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284D7A"/>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TW" altLang="en-US"/>
            </a:p>
          </p:txBody>
        </p:sp>
        <p:sp>
          <p:nvSpPr>
            <p:cNvPr id="20508" name="Freeform 110"/>
            <p:cNvSpPr>
              <a:spLocks noEditPoints="1" noChangeArrowheads="1"/>
            </p:cNvSpPr>
            <p:nvPr/>
          </p:nvSpPr>
          <p:spPr bwMode="auto">
            <a:xfrm>
              <a:off x="82213" y="181242"/>
              <a:ext cx="30830" cy="30830"/>
            </a:xfrm>
            <a:custGeom>
              <a:avLst/>
              <a:gdLst>
                <a:gd name="T0" fmla="*/ 2147483646 w 14"/>
                <a:gd name="T1" fmla="*/ 0 h 14"/>
                <a:gd name="T2" fmla="*/ 0 w 14"/>
                <a:gd name="T3" fmla="*/ 2147483646 h 14"/>
                <a:gd name="T4" fmla="*/ 2147483646 w 14"/>
                <a:gd name="T5" fmla="*/ 2147483646 h 14"/>
                <a:gd name="T6" fmla="*/ 2147483646 w 14"/>
                <a:gd name="T7" fmla="*/ 2147483646 h 14"/>
                <a:gd name="T8" fmla="*/ 2147483646 w 14"/>
                <a:gd name="T9" fmla="*/ 0 h 14"/>
                <a:gd name="T10" fmla="*/ 2147483646 w 14"/>
                <a:gd name="T11" fmla="*/ 2147483646 h 14"/>
                <a:gd name="T12" fmla="*/ 2147483646 w 14"/>
                <a:gd name="T13" fmla="*/ 2147483646 h 14"/>
                <a:gd name="T14" fmla="*/ 2147483646 w 14"/>
                <a:gd name="T15" fmla="*/ 2147483646 h 14"/>
                <a:gd name="T16" fmla="*/ 2147483646 w 14"/>
                <a:gd name="T17" fmla="*/ 2147483646 h 14"/>
                <a:gd name="T18" fmla="*/ 2147483646 w 14"/>
                <a:gd name="T19" fmla="*/ 2147483646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284D7A"/>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TW" altLang="en-US"/>
            </a:p>
          </p:txBody>
        </p:sp>
        <p:sp>
          <p:nvSpPr>
            <p:cNvPr id="20509" name="Freeform 111"/>
            <p:cNvSpPr>
              <a:spLocks noEditPoints="1" noChangeArrowheads="1"/>
            </p:cNvSpPr>
            <p:nvPr/>
          </p:nvSpPr>
          <p:spPr bwMode="auto">
            <a:xfrm>
              <a:off x="172834" y="105568"/>
              <a:ext cx="97161" cy="97161"/>
            </a:xfrm>
            <a:custGeom>
              <a:avLst/>
              <a:gdLst>
                <a:gd name="T0" fmla="*/ 2147483646 w 44"/>
                <a:gd name="T1" fmla="*/ 0 h 44"/>
                <a:gd name="T2" fmla="*/ 0 w 44"/>
                <a:gd name="T3" fmla="*/ 2147483646 h 44"/>
                <a:gd name="T4" fmla="*/ 2147483646 w 44"/>
                <a:gd name="T5" fmla="*/ 2147483646 h 44"/>
                <a:gd name="T6" fmla="*/ 2147483646 w 44"/>
                <a:gd name="T7" fmla="*/ 2147483646 h 44"/>
                <a:gd name="T8" fmla="*/ 2147483646 w 44"/>
                <a:gd name="T9" fmla="*/ 0 h 44"/>
                <a:gd name="T10" fmla="*/ 2147483646 w 44"/>
                <a:gd name="T11" fmla="*/ 2147483646 h 44"/>
                <a:gd name="T12" fmla="*/ 2147483646 w 44"/>
                <a:gd name="T13" fmla="*/ 2147483646 h 44"/>
                <a:gd name="T14" fmla="*/ 2147483646 w 44"/>
                <a:gd name="T15" fmla="*/ 2147483646 h 44"/>
                <a:gd name="T16" fmla="*/ 2147483646 w 44"/>
                <a:gd name="T17" fmla="*/ 2147483646 h 44"/>
                <a:gd name="T18" fmla="*/ 2147483646 w 44"/>
                <a:gd name="T19" fmla="*/ 2147483646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284D7A"/>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TW" altLang="en-US"/>
            </a:p>
          </p:txBody>
        </p:sp>
        <p:sp>
          <p:nvSpPr>
            <p:cNvPr id="20510" name="Freeform 112"/>
            <p:cNvSpPr>
              <a:spLocks noEditPoints="1" noChangeArrowheads="1"/>
            </p:cNvSpPr>
            <p:nvPr/>
          </p:nvSpPr>
          <p:spPr bwMode="auto">
            <a:xfrm>
              <a:off x="0" y="0"/>
              <a:ext cx="402656" cy="450303"/>
            </a:xfrm>
            <a:custGeom>
              <a:avLst/>
              <a:gdLst>
                <a:gd name="T0" fmla="*/ 2147483646 w 182"/>
                <a:gd name="T1" fmla="*/ 2147483646 h 204"/>
                <a:gd name="T2" fmla="*/ 2147483646 w 182"/>
                <a:gd name="T3" fmla="*/ 2147483646 h 204"/>
                <a:gd name="T4" fmla="*/ 2147483646 w 182"/>
                <a:gd name="T5" fmla="*/ 0 h 204"/>
                <a:gd name="T6" fmla="*/ 2147483646 w 182"/>
                <a:gd name="T7" fmla="*/ 2147483646 h 204"/>
                <a:gd name="T8" fmla="*/ 0 w 182"/>
                <a:gd name="T9" fmla="*/ 2147483646 h 204"/>
                <a:gd name="T10" fmla="*/ 2147483646 w 182"/>
                <a:gd name="T11" fmla="*/ 2147483646 h 204"/>
                <a:gd name="T12" fmla="*/ 2147483646 w 182"/>
                <a:gd name="T13" fmla="*/ 2147483646 h 204"/>
                <a:gd name="T14" fmla="*/ 2147483646 w 182"/>
                <a:gd name="T15" fmla="*/ 2147483646 h 204"/>
                <a:gd name="T16" fmla="*/ 2147483646 w 182"/>
                <a:gd name="T17" fmla="*/ 2147483646 h 204"/>
                <a:gd name="T18" fmla="*/ 2147483646 w 182"/>
                <a:gd name="T19" fmla="*/ 2147483646 h 204"/>
                <a:gd name="T20" fmla="*/ 2147483646 w 182"/>
                <a:gd name="T21" fmla="*/ 2147483646 h 204"/>
                <a:gd name="T22" fmla="*/ 2147483646 w 182"/>
                <a:gd name="T23" fmla="*/ 2147483646 h 204"/>
                <a:gd name="T24" fmla="*/ 2147483646 w 182"/>
                <a:gd name="T25" fmla="*/ 2147483646 h 204"/>
                <a:gd name="T26" fmla="*/ 2147483646 w 182"/>
                <a:gd name="T27" fmla="*/ 2147483646 h 204"/>
                <a:gd name="T28" fmla="*/ 2147483646 w 182"/>
                <a:gd name="T29" fmla="*/ 2147483646 h 204"/>
                <a:gd name="T30" fmla="*/ 2147483646 w 182"/>
                <a:gd name="T31" fmla="*/ 2147483646 h 204"/>
                <a:gd name="T32" fmla="*/ 2147483646 w 182"/>
                <a:gd name="T33" fmla="*/ 2147483646 h 204"/>
                <a:gd name="T34" fmla="*/ 2147483646 w 182"/>
                <a:gd name="T35" fmla="*/ 2147483646 h 204"/>
                <a:gd name="T36" fmla="*/ 2147483646 w 182"/>
                <a:gd name="T37" fmla="*/ 2147483646 h 204"/>
                <a:gd name="T38" fmla="*/ 2147483646 w 182"/>
                <a:gd name="T39" fmla="*/ 2147483646 h 204"/>
                <a:gd name="T40" fmla="*/ 2147483646 w 182"/>
                <a:gd name="T41" fmla="*/ 2147483646 h 204"/>
                <a:gd name="T42" fmla="*/ 2147483646 w 182"/>
                <a:gd name="T43" fmla="*/ 2147483646 h 204"/>
                <a:gd name="T44" fmla="*/ 2147483646 w 182"/>
                <a:gd name="T45" fmla="*/ 2147483646 h 204"/>
                <a:gd name="T46" fmla="*/ 2147483646 w 182"/>
                <a:gd name="T47" fmla="*/ 2147483646 h 204"/>
                <a:gd name="T48" fmla="*/ 2147483646 w 182"/>
                <a:gd name="T49" fmla="*/ 2147483646 h 204"/>
                <a:gd name="T50" fmla="*/ 2147483646 w 182"/>
                <a:gd name="T51" fmla="*/ 2147483646 h 204"/>
                <a:gd name="T52" fmla="*/ 2147483646 w 182"/>
                <a:gd name="T53" fmla="*/ 2147483646 h 204"/>
                <a:gd name="T54" fmla="*/ 2147483646 w 182"/>
                <a:gd name="T55" fmla="*/ 2147483646 h 204"/>
                <a:gd name="T56" fmla="*/ 2147483646 w 182"/>
                <a:gd name="T57" fmla="*/ 2147483646 h 204"/>
                <a:gd name="T58" fmla="*/ 2147483646 w 182"/>
                <a:gd name="T59" fmla="*/ 2147483646 h 204"/>
                <a:gd name="T60" fmla="*/ 2147483646 w 182"/>
                <a:gd name="T61" fmla="*/ 2147483646 h 204"/>
                <a:gd name="T62" fmla="*/ 2147483646 w 182"/>
                <a:gd name="T63" fmla="*/ 2147483646 h 204"/>
                <a:gd name="T64" fmla="*/ 2147483646 w 182"/>
                <a:gd name="T65" fmla="*/ 2147483646 h 204"/>
                <a:gd name="T66" fmla="*/ 2147483646 w 182"/>
                <a:gd name="T67" fmla="*/ 2147483646 h 204"/>
                <a:gd name="T68" fmla="*/ 2147483646 w 182"/>
                <a:gd name="T69" fmla="*/ 2147483646 h 204"/>
                <a:gd name="T70" fmla="*/ 2147483646 w 182"/>
                <a:gd name="T71" fmla="*/ 2147483646 h 204"/>
                <a:gd name="T72" fmla="*/ 2147483646 w 182"/>
                <a:gd name="T73" fmla="*/ 2147483646 h 204"/>
                <a:gd name="T74" fmla="*/ 2147483646 w 182"/>
                <a:gd name="T75" fmla="*/ 2147483646 h 204"/>
                <a:gd name="T76" fmla="*/ 2147483646 w 182"/>
                <a:gd name="T77" fmla="*/ 2147483646 h 204"/>
                <a:gd name="T78" fmla="*/ 2147483646 w 182"/>
                <a:gd name="T79" fmla="*/ 2147483646 h 204"/>
                <a:gd name="T80" fmla="*/ 2147483646 w 182"/>
                <a:gd name="T81" fmla="*/ 2147483646 h 204"/>
                <a:gd name="T82" fmla="*/ 2147483646 w 182"/>
                <a:gd name="T83" fmla="*/ 2147483646 h 204"/>
                <a:gd name="T84" fmla="*/ 2147483646 w 182"/>
                <a:gd name="T85" fmla="*/ 2147483646 h 204"/>
                <a:gd name="T86" fmla="*/ 2147483646 w 182"/>
                <a:gd name="T87" fmla="*/ 2147483646 h 204"/>
                <a:gd name="T88" fmla="*/ 2147483646 w 182"/>
                <a:gd name="T89" fmla="*/ 2147483646 h 204"/>
                <a:gd name="T90" fmla="*/ 2147483646 w 182"/>
                <a:gd name="T91" fmla="*/ 2147483646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284D7A"/>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TW" altLang="en-US"/>
            </a:p>
          </p:txBody>
        </p:sp>
      </p:grpSp>
      <p:sp>
        <p:nvSpPr>
          <p:cNvPr id="20489" name="文本框 44"/>
          <p:cNvSpPr>
            <a:spLocks noChangeArrowheads="1"/>
          </p:cNvSpPr>
          <p:nvPr/>
        </p:nvSpPr>
        <p:spPr bwMode="auto">
          <a:xfrm>
            <a:off x="7126288" y="2281238"/>
            <a:ext cx="30051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TW" altLang="en-US" sz="2000">
                <a:solidFill>
                  <a:schemeClr val="bg1"/>
                </a:solidFill>
                <a:latin typeface="方正姚体简体" pitchFamily="65" charset="-122"/>
                <a:ea typeface="方正姚体简体" pitchFamily="65" charset="-122"/>
                <a:sym typeface="方正姚体" pitchFamily="2" charset="-122"/>
              </a:rPr>
              <a:t>在外出沖泡蛋白飲不方便</a:t>
            </a:r>
            <a:endParaRPr lang="en-US" altLang="zh-CN" sz="2000">
              <a:solidFill>
                <a:schemeClr val="bg1"/>
              </a:solidFill>
              <a:latin typeface="方正姚体简体" pitchFamily="65" charset="-122"/>
              <a:ea typeface="方正姚体简体" pitchFamily="65" charset="-122"/>
              <a:sym typeface="方正姚体" pitchFamily="2" charset="-122"/>
            </a:endParaRPr>
          </a:p>
        </p:txBody>
      </p:sp>
      <p:sp>
        <p:nvSpPr>
          <p:cNvPr id="20490" name="矩形 51"/>
          <p:cNvSpPr>
            <a:spLocks noChangeArrowheads="1"/>
          </p:cNvSpPr>
          <p:nvPr/>
        </p:nvSpPr>
        <p:spPr bwMode="auto">
          <a:xfrm>
            <a:off x="6858000" y="3171825"/>
            <a:ext cx="4016375" cy="685800"/>
          </a:xfrm>
          <a:prstGeom prst="rect">
            <a:avLst/>
          </a:prstGeom>
          <a:gradFill rotWithShape="1">
            <a:gsLst>
              <a:gs pos="0">
                <a:srgbClr val="0F2437"/>
              </a:gs>
              <a:gs pos="50000">
                <a:srgbClr val="284D7A"/>
              </a:gs>
              <a:gs pos="100000">
                <a:srgbClr val="0F2437"/>
              </a:gs>
            </a:gsLst>
            <a:lin ang="5400000" scaled="1"/>
          </a:gra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0491" name="椭圆 52"/>
          <p:cNvSpPr>
            <a:spLocks noChangeArrowheads="1"/>
          </p:cNvSpPr>
          <p:nvPr/>
        </p:nvSpPr>
        <p:spPr bwMode="auto">
          <a:xfrm>
            <a:off x="6497638" y="3086100"/>
            <a:ext cx="800100" cy="800100"/>
          </a:xfrm>
          <a:prstGeom prst="ellipse">
            <a:avLst/>
          </a:prstGeom>
          <a:solidFill>
            <a:srgbClr val="F2F2F2"/>
          </a:solidFill>
          <a:ln w="38100">
            <a:solidFill>
              <a:srgbClr val="284D7A"/>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20492" name="组合 53"/>
          <p:cNvGrpSpPr>
            <a:grpSpLocks/>
          </p:cNvGrpSpPr>
          <p:nvPr/>
        </p:nvGrpSpPr>
        <p:grpSpPr bwMode="auto">
          <a:xfrm>
            <a:off x="6772275" y="3306763"/>
            <a:ext cx="315913" cy="341312"/>
            <a:chOff x="0" y="0"/>
            <a:chExt cx="466184" cy="501686"/>
          </a:xfrm>
        </p:grpSpPr>
        <p:sp>
          <p:nvSpPr>
            <p:cNvPr id="20501" name="Freeform 154"/>
            <p:cNvSpPr>
              <a:spLocks noChangeArrowheads="1"/>
            </p:cNvSpPr>
            <p:nvPr/>
          </p:nvSpPr>
          <p:spPr bwMode="auto">
            <a:xfrm>
              <a:off x="141070" y="426012"/>
              <a:ext cx="50449" cy="46712"/>
            </a:xfrm>
            <a:custGeom>
              <a:avLst/>
              <a:gdLst>
                <a:gd name="T0" fmla="*/ 2147483646 w 23"/>
                <a:gd name="T1" fmla="*/ 0 h 21"/>
                <a:gd name="T2" fmla="*/ 2147483646 w 23"/>
                <a:gd name="T3" fmla="*/ 2147483646 h 21"/>
                <a:gd name="T4" fmla="*/ 2147483646 w 23"/>
                <a:gd name="T5" fmla="*/ 2147483646 h 21"/>
                <a:gd name="T6" fmla="*/ 2147483646 w 23"/>
                <a:gd name="T7" fmla="*/ 2147483646 h 21"/>
                <a:gd name="T8" fmla="*/ 2147483646 w 23"/>
                <a:gd name="T9" fmla="*/ 2147483646 h 21"/>
                <a:gd name="T10" fmla="*/ 2147483646 w 23"/>
                <a:gd name="T11" fmla="*/ 2147483646 h 21"/>
                <a:gd name="T12" fmla="*/ 2147483646 w 23"/>
                <a:gd name="T13" fmla="*/ 0 h 21"/>
                <a:gd name="T14" fmla="*/ 0 w 23"/>
                <a:gd name="T15" fmla="*/ 2147483646 h 21"/>
                <a:gd name="T16" fmla="*/ 2147483646 w 23"/>
                <a:gd name="T17" fmla="*/ 2147483646 h 21"/>
                <a:gd name="T18" fmla="*/ 2147483646 w 23"/>
                <a:gd name="T19" fmla="*/ 2147483646 h 21"/>
                <a:gd name="T20" fmla="*/ 2147483646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284D7A"/>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TW" altLang="en-US"/>
            </a:p>
          </p:txBody>
        </p:sp>
        <p:sp>
          <p:nvSpPr>
            <p:cNvPr id="20502" name="Rectangle 155"/>
            <p:cNvSpPr>
              <a:spLocks noChangeArrowheads="1"/>
            </p:cNvSpPr>
            <p:nvPr/>
          </p:nvSpPr>
          <p:spPr bwMode="auto">
            <a:xfrm>
              <a:off x="160689" y="419472"/>
              <a:ext cx="9342" cy="32698"/>
            </a:xfrm>
            <a:prstGeom prst="rect">
              <a:avLst/>
            </a:prstGeom>
            <a:solidFill>
              <a:srgbClr val="284D7A"/>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0503" name="Freeform 156"/>
            <p:cNvSpPr>
              <a:spLocks noEditPoints="1" noChangeArrowheads="1"/>
            </p:cNvSpPr>
            <p:nvPr/>
          </p:nvSpPr>
          <p:spPr bwMode="auto">
            <a:xfrm>
              <a:off x="39238" y="81278"/>
              <a:ext cx="260652" cy="260652"/>
            </a:xfrm>
            <a:custGeom>
              <a:avLst/>
              <a:gdLst>
                <a:gd name="T0" fmla="*/ 2147483646 w 118"/>
                <a:gd name="T1" fmla="*/ 2147483646 h 118"/>
                <a:gd name="T2" fmla="*/ 2147483646 w 118"/>
                <a:gd name="T3" fmla="*/ 2147483646 h 118"/>
                <a:gd name="T4" fmla="*/ 2147483646 w 118"/>
                <a:gd name="T5" fmla="*/ 2147483646 h 118"/>
                <a:gd name="T6" fmla="*/ 2147483646 w 118"/>
                <a:gd name="T7" fmla="*/ 2147483646 h 118"/>
                <a:gd name="T8" fmla="*/ 2147483646 w 118"/>
                <a:gd name="T9" fmla="*/ 2147483646 h 118"/>
                <a:gd name="T10" fmla="*/ 2147483646 w 118"/>
                <a:gd name="T11" fmla="*/ 2147483646 h 118"/>
                <a:gd name="T12" fmla="*/ 2147483646 w 118"/>
                <a:gd name="T13" fmla="*/ 2147483646 h 118"/>
                <a:gd name="T14" fmla="*/ 2147483646 w 118"/>
                <a:gd name="T15" fmla="*/ 2147483646 h 118"/>
                <a:gd name="T16" fmla="*/ 2147483646 w 118"/>
                <a:gd name="T17" fmla="*/ 2147483646 h 118"/>
                <a:gd name="T18" fmla="*/ 2147483646 w 118"/>
                <a:gd name="T19" fmla="*/ 2147483646 h 118"/>
                <a:gd name="T20" fmla="*/ 2147483646 w 118"/>
                <a:gd name="T21" fmla="*/ 2147483646 h 118"/>
                <a:gd name="T22" fmla="*/ 2147483646 w 118"/>
                <a:gd name="T23" fmla="*/ 2147483646 h 118"/>
                <a:gd name="T24" fmla="*/ 2147483646 w 118"/>
                <a:gd name="T25" fmla="*/ 2147483646 h 118"/>
                <a:gd name="T26" fmla="*/ 2147483646 w 118"/>
                <a:gd name="T27" fmla="*/ 2147483646 h 118"/>
                <a:gd name="T28" fmla="*/ 2147483646 w 118"/>
                <a:gd name="T29" fmla="*/ 2147483646 h 118"/>
                <a:gd name="T30" fmla="*/ 2147483646 w 118"/>
                <a:gd name="T31" fmla="*/ 2147483646 h 118"/>
                <a:gd name="T32" fmla="*/ 2147483646 w 118"/>
                <a:gd name="T33" fmla="*/ 2147483646 h 118"/>
                <a:gd name="T34" fmla="*/ 2147483646 w 118"/>
                <a:gd name="T35" fmla="*/ 2147483646 h 118"/>
                <a:gd name="T36" fmla="*/ 2147483646 w 118"/>
                <a:gd name="T37" fmla="*/ 2147483646 h 118"/>
                <a:gd name="T38" fmla="*/ 2147483646 w 118"/>
                <a:gd name="T39" fmla="*/ 2147483646 h 118"/>
                <a:gd name="T40" fmla="*/ 2147483646 w 118"/>
                <a:gd name="T41" fmla="*/ 2147483646 h 118"/>
                <a:gd name="T42" fmla="*/ 2147483646 w 118"/>
                <a:gd name="T43" fmla="*/ 2147483646 h 118"/>
                <a:gd name="T44" fmla="*/ 2147483646 w 118"/>
                <a:gd name="T45" fmla="*/ 2147483646 h 118"/>
                <a:gd name="T46" fmla="*/ 2147483646 w 118"/>
                <a:gd name="T47" fmla="*/ 2147483646 h 118"/>
                <a:gd name="T48" fmla="*/ 2147483646 w 118"/>
                <a:gd name="T49" fmla="*/ 2147483646 h 118"/>
                <a:gd name="T50" fmla="*/ 2147483646 w 118"/>
                <a:gd name="T51" fmla="*/ 2147483646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284D7A"/>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TW" altLang="en-US"/>
            </a:p>
          </p:txBody>
        </p:sp>
        <p:sp>
          <p:nvSpPr>
            <p:cNvPr id="20504" name="Freeform 157"/>
            <p:cNvSpPr>
              <a:spLocks noEditPoints="1" noChangeArrowheads="1"/>
            </p:cNvSpPr>
            <p:nvPr/>
          </p:nvSpPr>
          <p:spPr bwMode="auto">
            <a:xfrm>
              <a:off x="0" y="0"/>
              <a:ext cx="338194" cy="501686"/>
            </a:xfrm>
            <a:custGeom>
              <a:avLst/>
              <a:gdLst>
                <a:gd name="T0" fmla="*/ 2147483646 w 153"/>
                <a:gd name="T1" fmla="*/ 2147483646 h 227"/>
                <a:gd name="T2" fmla="*/ 2147483646 w 153"/>
                <a:gd name="T3" fmla="*/ 2147483646 h 227"/>
                <a:gd name="T4" fmla="*/ 2147483646 w 153"/>
                <a:gd name="T5" fmla="*/ 2147483646 h 227"/>
                <a:gd name="T6" fmla="*/ 2147483646 w 153"/>
                <a:gd name="T7" fmla="*/ 2147483646 h 227"/>
                <a:gd name="T8" fmla="*/ 2147483646 w 153"/>
                <a:gd name="T9" fmla="*/ 2147483646 h 227"/>
                <a:gd name="T10" fmla="*/ 2147483646 w 153"/>
                <a:gd name="T11" fmla="*/ 2147483646 h 227"/>
                <a:gd name="T12" fmla="*/ 2147483646 w 153"/>
                <a:gd name="T13" fmla="*/ 2147483646 h 227"/>
                <a:gd name="T14" fmla="*/ 2147483646 w 153"/>
                <a:gd name="T15" fmla="*/ 2147483646 h 227"/>
                <a:gd name="T16" fmla="*/ 2147483646 w 153"/>
                <a:gd name="T17" fmla="*/ 0 h 227"/>
                <a:gd name="T18" fmla="*/ 2147483646 w 153"/>
                <a:gd name="T19" fmla="*/ 0 h 227"/>
                <a:gd name="T20" fmla="*/ 0 w 153"/>
                <a:gd name="T21" fmla="*/ 2147483646 h 227"/>
                <a:gd name="T22" fmla="*/ 0 w 153"/>
                <a:gd name="T23" fmla="*/ 2147483646 h 227"/>
                <a:gd name="T24" fmla="*/ 2147483646 w 153"/>
                <a:gd name="T25" fmla="*/ 2147483646 h 227"/>
                <a:gd name="T26" fmla="*/ 2147483646 w 153"/>
                <a:gd name="T27" fmla="*/ 2147483646 h 227"/>
                <a:gd name="T28" fmla="*/ 2147483646 w 153"/>
                <a:gd name="T29" fmla="*/ 2147483646 h 227"/>
                <a:gd name="T30" fmla="*/ 2147483646 w 153"/>
                <a:gd name="T31" fmla="*/ 2147483646 h 227"/>
                <a:gd name="T32" fmla="*/ 2147483646 w 153"/>
                <a:gd name="T33" fmla="*/ 2147483646 h 227"/>
                <a:gd name="T34" fmla="*/ 2147483646 w 153"/>
                <a:gd name="T35" fmla="*/ 2147483646 h 227"/>
                <a:gd name="T36" fmla="*/ 2147483646 w 153"/>
                <a:gd name="T37" fmla="*/ 2147483646 h 227"/>
                <a:gd name="T38" fmla="*/ 2147483646 w 153"/>
                <a:gd name="T39" fmla="*/ 2147483646 h 227"/>
                <a:gd name="T40" fmla="*/ 2147483646 w 153"/>
                <a:gd name="T41" fmla="*/ 2147483646 h 227"/>
                <a:gd name="T42" fmla="*/ 2147483646 w 153"/>
                <a:gd name="T43" fmla="*/ 2147483646 h 227"/>
                <a:gd name="T44" fmla="*/ 2147483646 w 153"/>
                <a:gd name="T45" fmla="*/ 214748364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284D7A"/>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TW" altLang="en-US"/>
            </a:p>
          </p:txBody>
        </p:sp>
        <p:sp>
          <p:nvSpPr>
            <p:cNvPr id="20505" name="Freeform 158"/>
            <p:cNvSpPr>
              <a:spLocks noEditPoints="1" noChangeArrowheads="1"/>
            </p:cNvSpPr>
            <p:nvPr/>
          </p:nvSpPr>
          <p:spPr bwMode="auto">
            <a:xfrm>
              <a:off x="275600" y="202729"/>
              <a:ext cx="190584" cy="190584"/>
            </a:xfrm>
            <a:custGeom>
              <a:avLst/>
              <a:gdLst>
                <a:gd name="T0" fmla="*/ 2147483646 w 86"/>
                <a:gd name="T1" fmla="*/ 2147483646 h 86"/>
                <a:gd name="T2" fmla="*/ 2147483646 w 86"/>
                <a:gd name="T3" fmla="*/ 2147483646 h 86"/>
                <a:gd name="T4" fmla="*/ 2147483646 w 86"/>
                <a:gd name="T5" fmla="*/ 2147483646 h 86"/>
                <a:gd name="T6" fmla="*/ 2147483646 w 86"/>
                <a:gd name="T7" fmla="*/ 2147483646 h 86"/>
                <a:gd name="T8" fmla="*/ 2147483646 w 86"/>
                <a:gd name="T9" fmla="*/ 2147483646 h 86"/>
                <a:gd name="T10" fmla="*/ 2147483646 w 86"/>
                <a:gd name="T11" fmla="*/ 2147483646 h 86"/>
                <a:gd name="T12" fmla="*/ 2147483646 w 86"/>
                <a:gd name="T13" fmla="*/ 2147483646 h 86"/>
                <a:gd name="T14" fmla="*/ 2147483646 w 86"/>
                <a:gd name="T15" fmla="*/ 2147483646 h 86"/>
                <a:gd name="T16" fmla="*/ 2147483646 w 86"/>
                <a:gd name="T17" fmla="*/ 2147483646 h 86"/>
                <a:gd name="T18" fmla="*/ 2147483646 w 86"/>
                <a:gd name="T19" fmla="*/ 2147483646 h 86"/>
                <a:gd name="T20" fmla="*/ 2147483646 w 86"/>
                <a:gd name="T21" fmla="*/ 2147483646 h 86"/>
                <a:gd name="T22" fmla="*/ 2147483646 w 86"/>
                <a:gd name="T23" fmla="*/ 2147483646 h 86"/>
                <a:gd name="T24" fmla="*/ 2147483646 w 86"/>
                <a:gd name="T25" fmla="*/ 2147483646 h 86"/>
                <a:gd name="T26" fmla="*/ 2147483646 w 86"/>
                <a:gd name="T27" fmla="*/ 2147483646 h 86"/>
                <a:gd name="T28" fmla="*/ 2147483646 w 86"/>
                <a:gd name="T29" fmla="*/ 2147483646 h 86"/>
                <a:gd name="T30" fmla="*/ 2147483646 w 86"/>
                <a:gd name="T31" fmla="*/ 2147483646 h 86"/>
                <a:gd name="T32" fmla="*/ 2147483646 w 86"/>
                <a:gd name="T33" fmla="*/ 2147483646 h 86"/>
                <a:gd name="T34" fmla="*/ 2147483646 w 86"/>
                <a:gd name="T35" fmla="*/ 2147483646 h 86"/>
                <a:gd name="T36" fmla="*/ 2147483646 w 86"/>
                <a:gd name="T37" fmla="*/ 2147483646 h 86"/>
                <a:gd name="T38" fmla="*/ 2147483646 w 86"/>
                <a:gd name="T39" fmla="*/ 2147483646 h 86"/>
                <a:gd name="T40" fmla="*/ 2147483646 w 86"/>
                <a:gd name="T41" fmla="*/ 2147483646 h 86"/>
                <a:gd name="T42" fmla="*/ 2147483646 w 86"/>
                <a:gd name="T43" fmla="*/ 2147483646 h 86"/>
                <a:gd name="T44" fmla="*/ 2147483646 w 86"/>
                <a:gd name="T45" fmla="*/ 2147483646 h 86"/>
                <a:gd name="T46" fmla="*/ 2147483646 w 86"/>
                <a:gd name="T47" fmla="*/ 2147483646 h 86"/>
                <a:gd name="T48" fmla="*/ 2147483646 w 86"/>
                <a:gd name="T49" fmla="*/ 2147483646 h 86"/>
                <a:gd name="T50" fmla="*/ 2147483646 w 86"/>
                <a:gd name="T51" fmla="*/ 2147483646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284D7A"/>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TW" altLang="en-US"/>
            </a:p>
          </p:txBody>
        </p:sp>
      </p:grpSp>
      <p:sp>
        <p:nvSpPr>
          <p:cNvPr id="20493" name="文本框 54"/>
          <p:cNvSpPr>
            <a:spLocks noChangeArrowheads="1"/>
          </p:cNvSpPr>
          <p:nvPr/>
        </p:nvSpPr>
        <p:spPr bwMode="auto">
          <a:xfrm>
            <a:off x="7377113" y="3284538"/>
            <a:ext cx="2492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TW" altLang="en-US" sz="2000">
                <a:solidFill>
                  <a:schemeClr val="bg1"/>
                </a:solidFill>
                <a:latin typeface="方正姚体简体" pitchFamily="65" charset="-122"/>
                <a:ea typeface="方正姚体简体" pitchFamily="65" charset="-122"/>
                <a:sym typeface="方正姚体" pitchFamily="2" charset="-122"/>
              </a:rPr>
              <a:t>沖泡蛋白飲口味不佳</a:t>
            </a:r>
            <a:endParaRPr lang="en-US" altLang="zh-CN" sz="2000">
              <a:solidFill>
                <a:schemeClr val="bg1"/>
              </a:solidFill>
              <a:latin typeface="方正姚体简体" pitchFamily="65" charset="-122"/>
              <a:ea typeface="方正姚体简体" pitchFamily="65" charset="-122"/>
              <a:sym typeface="方正姚体" pitchFamily="2" charset="-122"/>
            </a:endParaRPr>
          </a:p>
        </p:txBody>
      </p:sp>
      <p:sp>
        <p:nvSpPr>
          <p:cNvPr id="20494" name="矩形 61"/>
          <p:cNvSpPr>
            <a:spLocks noChangeArrowheads="1"/>
          </p:cNvSpPr>
          <p:nvPr/>
        </p:nvSpPr>
        <p:spPr bwMode="auto">
          <a:xfrm>
            <a:off x="6858000" y="4159250"/>
            <a:ext cx="4016375" cy="687388"/>
          </a:xfrm>
          <a:prstGeom prst="rect">
            <a:avLst/>
          </a:prstGeom>
          <a:gradFill rotWithShape="1">
            <a:gsLst>
              <a:gs pos="0">
                <a:srgbClr val="0F2437"/>
              </a:gs>
              <a:gs pos="50000">
                <a:srgbClr val="284D7A"/>
              </a:gs>
              <a:gs pos="100000">
                <a:srgbClr val="0F2437"/>
              </a:gs>
            </a:gsLst>
            <a:lin ang="5400000" scaled="1"/>
          </a:gra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0495" name="椭圆 62"/>
          <p:cNvSpPr>
            <a:spLocks noChangeArrowheads="1"/>
          </p:cNvSpPr>
          <p:nvPr/>
        </p:nvSpPr>
        <p:spPr bwMode="auto">
          <a:xfrm>
            <a:off x="6289675" y="4083050"/>
            <a:ext cx="800100" cy="800100"/>
          </a:xfrm>
          <a:prstGeom prst="ellipse">
            <a:avLst/>
          </a:prstGeom>
          <a:solidFill>
            <a:srgbClr val="F2F2F2"/>
          </a:solidFill>
          <a:ln w="38100">
            <a:solidFill>
              <a:srgbClr val="284D7A"/>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20496" name="组合 63"/>
          <p:cNvGrpSpPr>
            <a:grpSpLocks/>
          </p:cNvGrpSpPr>
          <p:nvPr/>
        </p:nvGrpSpPr>
        <p:grpSpPr bwMode="auto">
          <a:xfrm>
            <a:off x="6534150" y="4305300"/>
            <a:ext cx="304800" cy="301625"/>
            <a:chOff x="0" y="0"/>
            <a:chExt cx="453105" cy="448433"/>
          </a:xfrm>
        </p:grpSpPr>
        <p:sp>
          <p:nvSpPr>
            <p:cNvPr id="20499" name="Freeform 136"/>
            <p:cNvSpPr>
              <a:spLocks noChangeArrowheads="1"/>
            </p:cNvSpPr>
            <p:nvPr/>
          </p:nvSpPr>
          <p:spPr bwMode="auto">
            <a:xfrm>
              <a:off x="0" y="251309"/>
              <a:ext cx="453105" cy="197124"/>
            </a:xfrm>
            <a:custGeom>
              <a:avLst/>
              <a:gdLst>
                <a:gd name="T0" fmla="*/ 2147483646 w 205"/>
                <a:gd name="T1" fmla="*/ 2147483646 h 89"/>
                <a:gd name="T2" fmla="*/ 2147483646 w 205"/>
                <a:gd name="T3" fmla="*/ 0 h 89"/>
                <a:gd name="T4" fmla="*/ 0 w 205"/>
                <a:gd name="T5" fmla="*/ 0 h 89"/>
                <a:gd name="T6" fmla="*/ 0 w 205"/>
                <a:gd name="T7" fmla="*/ 2147483646 h 89"/>
                <a:gd name="T8" fmla="*/ 2147483646 w 205"/>
                <a:gd name="T9" fmla="*/ 2147483646 h 89"/>
                <a:gd name="T10" fmla="*/ 2147483646 w 205"/>
                <a:gd name="T11" fmla="*/ 2147483646 h 89"/>
                <a:gd name="T12" fmla="*/ 2147483646 w 205"/>
                <a:gd name="T13" fmla="*/ 2147483646 h 89"/>
                <a:gd name="T14" fmla="*/ 2147483646 w 205"/>
                <a:gd name="T15" fmla="*/ 0 h 89"/>
                <a:gd name="T16" fmla="*/ 2147483646 w 205"/>
                <a:gd name="T17" fmla="*/ 0 h 89"/>
                <a:gd name="T18" fmla="*/ 2147483646 w 205"/>
                <a:gd name="T19" fmla="*/ 2147483646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rgbClr val="284D7A"/>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TW" altLang="en-US"/>
            </a:p>
          </p:txBody>
        </p:sp>
        <p:sp>
          <p:nvSpPr>
            <p:cNvPr id="20500" name="Freeform 137"/>
            <p:cNvSpPr>
              <a:spLocks noEditPoints="1" noChangeArrowheads="1"/>
            </p:cNvSpPr>
            <p:nvPr/>
          </p:nvSpPr>
          <p:spPr bwMode="auto">
            <a:xfrm>
              <a:off x="0" y="0"/>
              <a:ext cx="453105" cy="260652"/>
            </a:xfrm>
            <a:custGeom>
              <a:avLst/>
              <a:gdLst>
                <a:gd name="T0" fmla="*/ 2147483646 w 205"/>
                <a:gd name="T1" fmla="*/ 2147483646 h 118"/>
                <a:gd name="T2" fmla="*/ 2147483646 w 205"/>
                <a:gd name="T3" fmla="*/ 2147483646 h 118"/>
                <a:gd name="T4" fmla="*/ 2147483646 w 205"/>
                <a:gd name="T5" fmla="*/ 2147483646 h 118"/>
                <a:gd name="T6" fmla="*/ 2147483646 w 205"/>
                <a:gd name="T7" fmla="*/ 2147483646 h 118"/>
                <a:gd name="T8" fmla="*/ 2147483646 w 205"/>
                <a:gd name="T9" fmla="*/ 0 h 118"/>
                <a:gd name="T10" fmla="*/ 2147483646 w 205"/>
                <a:gd name="T11" fmla="*/ 0 h 118"/>
                <a:gd name="T12" fmla="*/ 2147483646 w 205"/>
                <a:gd name="T13" fmla="*/ 2147483646 h 118"/>
                <a:gd name="T14" fmla="*/ 2147483646 w 205"/>
                <a:gd name="T15" fmla="*/ 2147483646 h 118"/>
                <a:gd name="T16" fmla="*/ 2147483646 w 205"/>
                <a:gd name="T17" fmla="*/ 2147483646 h 118"/>
                <a:gd name="T18" fmla="*/ 2147483646 w 205"/>
                <a:gd name="T19" fmla="*/ 2147483646 h 118"/>
                <a:gd name="T20" fmla="*/ 0 w 205"/>
                <a:gd name="T21" fmla="*/ 2147483646 h 118"/>
                <a:gd name="T22" fmla="*/ 0 w 205"/>
                <a:gd name="T23" fmla="*/ 2147483646 h 118"/>
                <a:gd name="T24" fmla="*/ 2147483646 w 205"/>
                <a:gd name="T25" fmla="*/ 2147483646 h 118"/>
                <a:gd name="T26" fmla="*/ 2147483646 w 205"/>
                <a:gd name="T27" fmla="*/ 2147483646 h 118"/>
                <a:gd name="T28" fmla="*/ 2147483646 w 205"/>
                <a:gd name="T29" fmla="*/ 2147483646 h 118"/>
                <a:gd name="T30" fmla="*/ 2147483646 w 205"/>
                <a:gd name="T31" fmla="*/ 2147483646 h 118"/>
                <a:gd name="T32" fmla="*/ 2147483646 w 205"/>
                <a:gd name="T33" fmla="*/ 2147483646 h 118"/>
                <a:gd name="T34" fmla="*/ 2147483646 w 205"/>
                <a:gd name="T35" fmla="*/ 2147483646 h 118"/>
                <a:gd name="T36" fmla="*/ 2147483646 w 205"/>
                <a:gd name="T37" fmla="*/ 2147483646 h 118"/>
                <a:gd name="T38" fmla="*/ 2147483646 w 205"/>
                <a:gd name="T39" fmla="*/ 2147483646 h 118"/>
                <a:gd name="T40" fmla="*/ 2147483646 w 205"/>
                <a:gd name="T41" fmla="*/ 2147483646 h 118"/>
                <a:gd name="T42" fmla="*/ 2147483646 w 205"/>
                <a:gd name="T43" fmla="*/ 2147483646 h 118"/>
                <a:gd name="T44" fmla="*/ 2147483646 w 205"/>
                <a:gd name="T45" fmla="*/ 2147483646 h 118"/>
                <a:gd name="T46" fmla="*/ 2147483646 w 205"/>
                <a:gd name="T47" fmla="*/ 2147483646 h 118"/>
                <a:gd name="T48" fmla="*/ 2147483646 w 205"/>
                <a:gd name="T49" fmla="*/ 2147483646 h 118"/>
                <a:gd name="T50" fmla="*/ 2147483646 w 205"/>
                <a:gd name="T51" fmla="*/ 2147483646 h 118"/>
                <a:gd name="T52" fmla="*/ 2147483646 w 205"/>
                <a:gd name="T53" fmla="*/ 2147483646 h 118"/>
                <a:gd name="T54" fmla="*/ 2147483646 w 205"/>
                <a:gd name="T55" fmla="*/ 2147483646 h 118"/>
                <a:gd name="T56" fmla="*/ 2147483646 w 205"/>
                <a:gd name="T57" fmla="*/ 2147483646 h 118"/>
                <a:gd name="T58" fmla="*/ 2147483646 w 205"/>
                <a:gd name="T59" fmla="*/ 2147483646 h 118"/>
                <a:gd name="T60" fmla="*/ 2147483646 w 205"/>
                <a:gd name="T61" fmla="*/ 2147483646 h 118"/>
                <a:gd name="T62" fmla="*/ 2147483646 w 205"/>
                <a:gd name="T63" fmla="*/ 2147483646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rgbClr val="284D7A"/>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TW" altLang="en-US"/>
            </a:p>
          </p:txBody>
        </p:sp>
      </p:grpSp>
      <p:sp>
        <p:nvSpPr>
          <p:cNvPr id="20497" name="文本框 64"/>
          <p:cNvSpPr>
            <a:spLocks noChangeArrowheads="1"/>
          </p:cNvSpPr>
          <p:nvPr/>
        </p:nvSpPr>
        <p:spPr bwMode="auto">
          <a:xfrm>
            <a:off x="7023100" y="4338638"/>
            <a:ext cx="37766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TW" altLang="en-US" sz="2000">
                <a:solidFill>
                  <a:schemeClr val="bg1"/>
                </a:solidFill>
                <a:latin typeface="方正姚体简体" pitchFamily="65" charset="-122"/>
                <a:ea typeface="方正姚体简体" pitchFamily="65" charset="-122"/>
                <a:sym typeface="方正姚体" pitchFamily="2" charset="-122"/>
              </a:rPr>
              <a:t>市場價值足以支撐店面營運成本</a:t>
            </a:r>
            <a:endParaRPr lang="en-US" altLang="zh-CN" sz="2000">
              <a:solidFill>
                <a:schemeClr val="bg1"/>
              </a:solidFill>
              <a:latin typeface="方正姚体简体" pitchFamily="65" charset="-122"/>
              <a:ea typeface="方正姚体简体" pitchFamily="65" charset="-122"/>
              <a:sym typeface="方正姚体" pitchFamily="2" charset="-122"/>
            </a:endParaRPr>
          </a:p>
        </p:txBody>
      </p:sp>
      <p:pic>
        <p:nvPicPr>
          <p:cNvPr id="20498" name="圖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25625" y="2360613"/>
            <a:ext cx="3844925" cy="215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1">
          <a:gsLst>
            <a:gs pos="0">
              <a:srgbClr val="0F2437"/>
            </a:gs>
            <a:gs pos="50000">
              <a:srgbClr val="284D7A"/>
            </a:gs>
            <a:gs pos="100000">
              <a:srgbClr val="0F2437"/>
            </a:gs>
          </a:gsLst>
          <a:lin ang="5400000" scaled="1"/>
        </a:gradFill>
        <a:effectLst/>
      </p:bgPr>
    </p:bg>
    <p:spTree>
      <p:nvGrpSpPr>
        <p:cNvPr id="1" name=""/>
        <p:cNvGrpSpPr/>
        <p:nvPr/>
      </p:nvGrpSpPr>
      <p:grpSpPr>
        <a:xfrm>
          <a:off x="0" y="0"/>
          <a:ext cx="0" cy="0"/>
          <a:chOff x="0" y="0"/>
          <a:chExt cx="0" cy="0"/>
        </a:xfrm>
      </p:grpSpPr>
      <p:sp>
        <p:nvSpPr>
          <p:cNvPr id="21506" name="任意多边形 25"/>
          <p:cNvSpPr>
            <a:spLocks noChangeAspect="1" noChangeArrowheads="1"/>
          </p:cNvSpPr>
          <p:nvPr/>
        </p:nvSpPr>
        <p:spPr bwMode="auto">
          <a:xfrm rot="10800000">
            <a:off x="1782763" y="0"/>
            <a:ext cx="3582987" cy="1990725"/>
          </a:xfrm>
          <a:custGeom>
            <a:avLst/>
            <a:gdLst>
              <a:gd name="T0" fmla="*/ 3328712 w 3582460"/>
              <a:gd name="T1" fmla="*/ 1990131 h 1991022"/>
              <a:gd name="T2" fmla="*/ 255333 w 3582460"/>
              <a:gd name="T3" fmla="*/ 1990131 h 1991022"/>
              <a:gd name="T4" fmla="*/ 0 w 3582460"/>
              <a:gd name="T5" fmla="*/ 1543474 h 1991022"/>
              <a:gd name="T6" fmla="*/ 882324 w 3582460"/>
              <a:gd name="T7" fmla="*/ 0 h 1991022"/>
              <a:gd name="T8" fmla="*/ 2701718 w 3582460"/>
              <a:gd name="T9" fmla="*/ 0 h 1991022"/>
              <a:gd name="T10" fmla="*/ 3584041 w 3582460"/>
              <a:gd name="T11" fmla="*/ 1543474 h 1991022"/>
              <a:gd name="T12" fmla="*/ 0 60000 65536"/>
              <a:gd name="T13" fmla="*/ 0 60000 65536"/>
              <a:gd name="T14" fmla="*/ 0 60000 65536"/>
              <a:gd name="T15" fmla="*/ 0 60000 65536"/>
              <a:gd name="T16" fmla="*/ 0 60000 65536"/>
              <a:gd name="T17" fmla="*/ 0 60000 65536"/>
              <a:gd name="T18" fmla="*/ 0 w 3582460"/>
              <a:gd name="T19" fmla="*/ 0 h 1991022"/>
              <a:gd name="T20" fmla="*/ 3582460 w 3582460"/>
              <a:gd name="T21" fmla="*/ 1991022 h 1991022"/>
            </a:gdLst>
            <a:ahLst/>
            <a:cxnLst>
              <a:cxn ang="T12">
                <a:pos x="T0" y="T1"/>
              </a:cxn>
              <a:cxn ang="T13">
                <a:pos x="T2" y="T3"/>
              </a:cxn>
              <a:cxn ang="T14">
                <a:pos x="T4" y="T5"/>
              </a:cxn>
              <a:cxn ang="T15">
                <a:pos x="T6" y="T7"/>
              </a:cxn>
              <a:cxn ang="T16">
                <a:pos x="T8" y="T9"/>
              </a:cxn>
              <a:cxn ang="T17">
                <a:pos x="T10" y="T11"/>
              </a:cxn>
            </a:cxnLst>
            <a:rect l="T18" t="T19" r="T20" b="T21"/>
            <a:pathLst>
              <a:path w="3582460" h="1991022">
                <a:moveTo>
                  <a:pt x="3327242" y="1991022"/>
                </a:moveTo>
                <a:lnTo>
                  <a:pt x="255219" y="1991022"/>
                </a:lnTo>
                <a:lnTo>
                  <a:pt x="0" y="1544164"/>
                </a:lnTo>
                <a:lnTo>
                  <a:pt x="881934" y="0"/>
                </a:lnTo>
                <a:lnTo>
                  <a:pt x="2700526" y="0"/>
                </a:lnTo>
                <a:lnTo>
                  <a:pt x="3582460" y="1544164"/>
                </a:lnTo>
                <a:lnTo>
                  <a:pt x="3327242" y="1991022"/>
                </a:lnTo>
                <a:close/>
              </a:path>
            </a:pathLst>
          </a:custGeom>
          <a:gradFill rotWithShape="1">
            <a:gsLst>
              <a:gs pos="0">
                <a:srgbClr val="E3E7E5"/>
              </a:gs>
              <a:gs pos="961">
                <a:srgbClr val="E3E7E5"/>
              </a:gs>
              <a:gs pos="56000">
                <a:srgbClr val="F7F7F7"/>
              </a:gs>
              <a:gs pos="100000">
                <a:srgbClr val="E3E7E5"/>
              </a:gs>
            </a:gsLst>
            <a:lin ang="10800000" scaled="1"/>
          </a:gra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TW" altLang="en-US"/>
          </a:p>
        </p:txBody>
      </p:sp>
      <p:sp>
        <p:nvSpPr>
          <p:cNvPr id="21507" name="任意多边形 26"/>
          <p:cNvSpPr>
            <a:spLocks noChangeAspect="1" noChangeArrowheads="1"/>
          </p:cNvSpPr>
          <p:nvPr/>
        </p:nvSpPr>
        <p:spPr bwMode="auto">
          <a:xfrm rot="10800000">
            <a:off x="0" y="1990725"/>
            <a:ext cx="2484438" cy="3089275"/>
          </a:xfrm>
          <a:custGeom>
            <a:avLst/>
            <a:gdLst>
              <a:gd name="T0" fmla="*/ 2485574 w 2483870"/>
              <a:gd name="T1" fmla="*/ 3091170 h 3088328"/>
              <a:gd name="T2" fmla="*/ 882540 w 2483870"/>
              <a:gd name="T3" fmla="*/ 3091170 h 3088328"/>
              <a:gd name="T4" fmla="*/ 0 w 2483870"/>
              <a:gd name="T5" fmla="*/ 1545586 h 3088328"/>
              <a:gd name="T6" fmla="*/ 882540 w 2483870"/>
              <a:gd name="T7" fmla="*/ 0 h 3088328"/>
              <a:gd name="T8" fmla="*/ 2485574 w 2483870"/>
              <a:gd name="T9" fmla="*/ 0 h 3088328"/>
              <a:gd name="T10" fmla="*/ 0 60000 65536"/>
              <a:gd name="T11" fmla="*/ 0 60000 65536"/>
              <a:gd name="T12" fmla="*/ 0 60000 65536"/>
              <a:gd name="T13" fmla="*/ 0 60000 65536"/>
              <a:gd name="T14" fmla="*/ 0 60000 65536"/>
              <a:gd name="T15" fmla="*/ 0 w 2483870"/>
              <a:gd name="T16" fmla="*/ 0 h 3088328"/>
              <a:gd name="T17" fmla="*/ 2483870 w 2483870"/>
              <a:gd name="T18" fmla="*/ 3088328 h 3088328"/>
            </a:gdLst>
            <a:ahLst/>
            <a:cxnLst>
              <a:cxn ang="T10">
                <a:pos x="T0" y="T1"/>
              </a:cxn>
              <a:cxn ang="T11">
                <a:pos x="T2" y="T3"/>
              </a:cxn>
              <a:cxn ang="T12">
                <a:pos x="T4" y="T5"/>
              </a:cxn>
              <a:cxn ang="T13">
                <a:pos x="T6" y="T7"/>
              </a:cxn>
              <a:cxn ang="T14">
                <a:pos x="T8" y="T9"/>
              </a:cxn>
            </a:cxnLst>
            <a:rect l="T15" t="T16" r="T17" b="T18"/>
            <a:pathLst>
              <a:path w="2483870" h="3088328">
                <a:moveTo>
                  <a:pt x="2483870" y="3088328"/>
                </a:moveTo>
                <a:lnTo>
                  <a:pt x="881934" y="3088328"/>
                </a:lnTo>
                <a:lnTo>
                  <a:pt x="0" y="1544164"/>
                </a:lnTo>
                <a:lnTo>
                  <a:pt x="881934" y="0"/>
                </a:lnTo>
                <a:lnTo>
                  <a:pt x="2483870" y="0"/>
                </a:lnTo>
                <a:lnTo>
                  <a:pt x="2483870" y="3088328"/>
                </a:lnTo>
                <a:close/>
              </a:path>
            </a:pathLst>
          </a:custGeom>
          <a:gradFill rotWithShape="1">
            <a:gsLst>
              <a:gs pos="0">
                <a:srgbClr val="E3E7E5"/>
              </a:gs>
              <a:gs pos="961">
                <a:srgbClr val="E3E7E5"/>
              </a:gs>
              <a:gs pos="56000">
                <a:srgbClr val="F7F7F7"/>
              </a:gs>
              <a:gs pos="100000">
                <a:srgbClr val="E3E7E5"/>
              </a:gs>
            </a:gsLst>
            <a:lin ang="10800000" scaled="1"/>
          </a:gra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TW" altLang="en-US"/>
          </a:p>
        </p:txBody>
      </p:sp>
      <p:sp>
        <p:nvSpPr>
          <p:cNvPr id="21508" name="任意多边形 27"/>
          <p:cNvSpPr>
            <a:spLocks noChangeAspect="1" noChangeArrowheads="1"/>
          </p:cNvSpPr>
          <p:nvPr/>
        </p:nvSpPr>
        <p:spPr bwMode="auto">
          <a:xfrm rot="10800000">
            <a:off x="2065338" y="4154488"/>
            <a:ext cx="4710112" cy="2703512"/>
          </a:xfrm>
          <a:custGeom>
            <a:avLst/>
            <a:gdLst>
              <a:gd name="T0" fmla="*/ 3548990 w 4711161"/>
              <a:gd name="T1" fmla="*/ 2704700 h 2702918"/>
              <a:gd name="T2" fmla="*/ 1159025 w 4711161"/>
              <a:gd name="T3" fmla="*/ 2704700 h 2702918"/>
              <a:gd name="T4" fmla="*/ 0 w 4711161"/>
              <a:gd name="T5" fmla="*/ 672689 h 2702918"/>
              <a:gd name="T6" fmla="*/ 383691 w 4711161"/>
              <a:gd name="T7" fmla="*/ 0 h 2702918"/>
              <a:gd name="T8" fmla="*/ 4324324 w 4711161"/>
              <a:gd name="T9" fmla="*/ 0 h 2702918"/>
              <a:gd name="T10" fmla="*/ 4708014 w 4711161"/>
              <a:gd name="T11" fmla="*/ 672689 h 2702918"/>
              <a:gd name="T12" fmla="*/ 0 60000 65536"/>
              <a:gd name="T13" fmla="*/ 0 60000 65536"/>
              <a:gd name="T14" fmla="*/ 0 60000 65536"/>
              <a:gd name="T15" fmla="*/ 0 60000 65536"/>
              <a:gd name="T16" fmla="*/ 0 60000 65536"/>
              <a:gd name="T17" fmla="*/ 0 60000 65536"/>
              <a:gd name="T18" fmla="*/ 0 w 4711161"/>
              <a:gd name="T19" fmla="*/ 0 h 2702918"/>
              <a:gd name="T20" fmla="*/ 4711161 w 4711161"/>
              <a:gd name="T21" fmla="*/ 2702918 h 2702918"/>
            </a:gdLst>
            <a:ahLst/>
            <a:cxnLst>
              <a:cxn ang="T12">
                <a:pos x="T0" y="T1"/>
              </a:cxn>
              <a:cxn ang="T13">
                <a:pos x="T2" y="T3"/>
              </a:cxn>
              <a:cxn ang="T14">
                <a:pos x="T4" y="T5"/>
              </a:cxn>
              <a:cxn ang="T15">
                <a:pos x="T6" y="T7"/>
              </a:cxn>
              <a:cxn ang="T16">
                <a:pos x="T8" y="T9"/>
              </a:cxn>
              <a:cxn ang="T17">
                <a:pos x="T10" y="T11"/>
              </a:cxn>
            </a:cxnLst>
            <a:rect l="T18" t="T19" r="T20" b="T21"/>
            <a:pathLst>
              <a:path w="4711161" h="2702918">
                <a:moveTo>
                  <a:pt x="3551362" y="2702918"/>
                </a:moveTo>
                <a:lnTo>
                  <a:pt x="1159799" y="2702918"/>
                </a:lnTo>
                <a:lnTo>
                  <a:pt x="0" y="672245"/>
                </a:lnTo>
                <a:lnTo>
                  <a:pt x="383946" y="0"/>
                </a:lnTo>
                <a:lnTo>
                  <a:pt x="4327215" y="0"/>
                </a:lnTo>
                <a:lnTo>
                  <a:pt x="4711161" y="672245"/>
                </a:lnTo>
                <a:lnTo>
                  <a:pt x="3551362" y="2702918"/>
                </a:lnTo>
                <a:close/>
              </a:path>
            </a:pathLst>
          </a:custGeom>
          <a:gradFill rotWithShape="1">
            <a:gsLst>
              <a:gs pos="0">
                <a:srgbClr val="E3E7E5"/>
              </a:gs>
              <a:gs pos="961">
                <a:srgbClr val="E3E7E5"/>
              </a:gs>
              <a:gs pos="56000">
                <a:srgbClr val="F7F7F7"/>
              </a:gs>
              <a:gs pos="100000">
                <a:srgbClr val="E3E7E5"/>
              </a:gs>
            </a:gsLst>
            <a:lin ang="10800000" scaled="1"/>
          </a:gra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TW" altLang="en-US"/>
          </a:p>
        </p:txBody>
      </p:sp>
      <p:sp>
        <p:nvSpPr>
          <p:cNvPr id="21509" name="文本框 30"/>
          <p:cNvSpPr>
            <a:spLocks noChangeArrowheads="1"/>
          </p:cNvSpPr>
          <p:nvPr/>
        </p:nvSpPr>
        <p:spPr bwMode="auto">
          <a:xfrm>
            <a:off x="6945313" y="2581275"/>
            <a:ext cx="39893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TW" altLang="en-US" sz="5400" b="1">
                <a:solidFill>
                  <a:schemeClr val="bg1"/>
                </a:solidFill>
              </a:rPr>
              <a:t>問卷設計</a:t>
            </a:r>
            <a:endParaRPr lang="en-US" altLang="zh-TW" sz="5400" b="1">
              <a:solidFill>
                <a:schemeClr val="bg1"/>
              </a:solidFill>
            </a:endParaRPr>
          </a:p>
        </p:txBody>
      </p:sp>
      <p:sp>
        <p:nvSpPr>
          <p:cNvPr id="21510" name="直接连接符 42"/>
          <p:cNvSpPr>
            <a:spLocks noChangeShapeType="1"/>
          </p:cNvSpPr>
          <p:nvPr/>
        </p:nvSpPr>
        <p:spPr bwMode="auto">
          <a:xfrm rot="5400000">
            <a:off x="8940007" y="1705768"/>
            <a:ext cx="0" cy="3598863"/>
          </a:xfrm>
          <a:prstGeom prst="line">
            <a:avLst/>
          </a:prstGeom>
          <a:noFill/>
          <a:ln w="12700">
            <a:solidFill>
              <a:srgbClr val="EBEDEC">
                <a:alpha val="50195"/>
              </a:srgbClr>
            </a:solidFill>
            <a:bevel/>
            <a:headEnd/>
            <a:tailEnd/>
          </a:ln>
          <a:extLst>
            <a:ext uri="{909E8E84-426E-40DD-AFC4-6F175D3DCCD1}">
              <a14:hiddenFill xmlns:a14="http://schemas.microsoft.com/office/drawing/2010/main">
                <a:noFill/>
              </a14:hiddenFill>
            </a:ext>
          </a:extLst>
        </p:spPr>
        <p:txBody>
          <a:bodyPr/>
          <a:lstStyle/>
          <a:p>
            <a:endParaRPr lang="zh-TW"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1">
          <a:gsLst>
            <a:gs pos="0">
              <a:srgbClr val="0F2437"/>
            </a:gs>
            <a:gs pos="50000">
              <a:srgbClr val="284D7A"/>
            </a:gs>
            <a:gs pos="100000">
              <a:srgbClr val="0F2437"/>
            </a:gs>
          </a:gsLst>
          <a:lin ang="5400000" scaled="1"/>
        </a:gradFill>
        <a:effectLst/>
      </p:bgPr>
    </p:bg>
    <p:spTree>
      <p:nvGrpSpPr>
        <p:cNvPr id="1" name=""/>
        <p:cNvGrpSpPr/>
        <p:nvPr/>
      </p:nvGrpSpPr>
      <p:grpSpPr>
        <a:xfrm>
          <a:off x="0" y="0"/>
          <a:ext cx="0" cy="0"/>
          <a:chOff x="0" y="0"/>
          <a:chExt cx="0" cy="0"/>
        </a:xfrm>
      </p:grpSpPr>
      <p:sp>
        <p:nvSpPr>
          <p:cNvPr id="22530" name="矩形 14"/>
          <p:cNvSpPr>
            <a:spLocks noChangeArrowheads="1"/>
          </p:cNvSpPr>
          <p:nvPr/>
        </p:nvSpPr>
        <p:spPr bwMode="auto">
          <a:xfrm>
            <a:off x="717550" y="931863"/>
            <a:ext cx="10761663" cy="5518150"/>
          </a:xfrm>
          <a:prstGeom prst="rect">
            <a:avLst/>
          </a:prstGeom>
          <a:gradFill rotWithShape="1">
            <a:gsLst>
              <a:gs pos="0">
                <a:srgbClr val="E3E7E5"/>
              </a:gs>
              <a:gs pos="961">
                <a:srgbClr val="E3E7E5"/>
              </a:gs>
              <a:gs pos="56000">
                <a:srgbClr val="F7F7F7"/>
              </a:gs>
              <a:gs pos="100000">
                <a:srgbClr val="E3E7E5"/>
              </a:gs>
            </a:gsLst>
            <a:lin ang="10800000" scaled="1"/>
          </a:gra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pic>
        <p:nvPicPr>
          <p:cNvPr id="3" name="圖片 2"/>
          <p:cNvPicPr>
            <a:picLocks noChangeAspect="1"/>
          </p:cNvPicPr>
          <p:nvPr/>
        </p:nvPicPr>
        <p:blipFill>
          <a:blip r:embed="rId2"/>
          <a:stretch>
            <a:fillRect/>
          </a:stretch>
        </p:blipFill>
        <p:spPr>
          <a:xfrm>
            <a:off x="2609850" y="1219200"/>
            <a:ext cx="6972300" cy="44196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1">
          <a:gsLst>
            <a:gs pos="0">
              <a:srgbClr val="0F2437"/>
            </a:gs>
            <a:gs pos="50000">
              <a:srgbClr val="284D7A"/>
            </a:gs>
            <a:gs pos="100000">
              <a:srgbClr val="0F2437"/>
            </a:gs>
          </a:gsLst>
          <a:lin ang="5400000" scaled="1"/>
        </a:gradFill>
        <a:effectLst/>
      </p:bgPr>
    </p:bg>
    <p:spTree>
      <p:nvGrpSpPr>
        <p:cNvPr id="1" name=""/>
        <p:cNvGrpSpPr/>
        <p:nvPr/>
      </p:nvGrpSpPr>
      <p:grpSpPr>
        <a:xfrm>
          <a:off x="0" y="0"/>
          <a:ext cx="0" cy="0"/>
          <a:chOff x="0" y="0"/>
          <a:chExt cx="0" cy="0"/>
        </a:xfrm>
      </p:grpSpPr>
      <p:sp>
        <p:nvSpPr>
          <p:cNvPr id="23554" name="矩形 14"/>
          <p:cNvSpPr>
            <a:spLocks noChangeArrowheads="1"/>
          </p:cNvSpPr>
          <p:nvPr/>
        </p:nvSpPr>
        <p:spPr bwMode="auto">
          <a:xfrm>
            <a:off x="717550" y="931863"/>
            <a:ext cx="10761663" cy="5518150"/>
          </a:xfrm>
          <a:prstGeom prst="rect">
            <a:avLst/>
          </a:prstGeom>
          <a:gradFill rotWithShape="1">
            <a:gsLst>
              <a:gs pos="0">
                <a:srgbClr val="E3E7E5"/>
              </a:gs>
              <a:gs pos="961">
                <a:srgbClr val="E3E7E5"/>
              </a:gs>
              <a:gs pos="56000">
                <a:srgbClr val="F7F7F7"/>
              </a:gs>
              <a:gs pos="100000">
                <a:srgbClr val="E3E7E5"/>
              </a:gs>
            </a:gsLst>
            <a:lin ang="10800000" scaled="1"/>
          </a:gra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pic>
        <p:nvPicPr>
          <p:cNvPr id="2" name="圖片 1"/>
          <p:cNvPicPr>
            <a:picLocks noChangeAspect="1"/>
          </p:cNvPicPr>
          <p:nvPr/>
        </p:nvPicPr>
        <p:blipFill>
          <a:blip r:embed="rId2"/>
          <a:stretch>
            <a:fillRect/>
          </a:stretch>
        </p:blipFill>
        <p:spPr>
          <a:xfrm>
            <a:off x="2335193" y="1627254"/>
            <a:ext cx="7526376" cy="4127367"/>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rotWithShape="1">
          <a:gsLst>
            <a:gs pos="0">
              <a:srgbClr val="E3E7E5"/>
            </a:gs>
            <a:gs pos="961">
              <a:srgbClr val="E3E7E5"/>
            </a:gs>
            <a:gs pos="56000">
              <a:srgbClr val="F7F7F7"/>
            </a:gs>
            <a:gs pos="100000">
              <a:srgbClr val="E3E7E5"/>
            </a:gs>
          </a:gsLst>
          <a:lin ang="10800000" scaled="1"/>
        </a:gradFill>
        <a:ln>
          <a:noFill/>
        </a:ln>
        <a:extLst>
          <a:ext uri="{91240B29-F687-4F45-9708-019B960494DF}">
            <a14:hiddenLine xmlns:a14="http://schemas.microsoft.com/office/drawing/2010/main" w="12700">
              <a:solidFill>
                <a:srgbClr val="000000"/>
              </a:solidFill>
              <a:bevel/>
              <a:headEnd/>
              <a:tailEnd/>
            </a14:hiddenLine>
          </a:ext>
        </a:extLst>
      </a:spPr>
      <a:bodyPr anchor="ctr"/>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sz="1800" b="0"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1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546</TotalTime>
  <Pages>0</Pages>
  <Words>183</Words>
  <Characters>0</Characters>
  <Application>Microsoft Office PowerPoint</Application>
  <DocSecurity>0</DocSecurity>
  <PresentationFormat>寬螢幕</PresentationFormat>
  <Lines>0</Lines>
  <Paragraphs>45</Paragraphs>
  <Slides>16</Slides>
  <Notes>2</Notes>
  <HiddenSlides>0</HiddenSlides>
  <MMClips>0</MMClips>
  <ScaleCrop>false</ScaleCrop>
  <HeadingPairs>
    <vt:vector size="6" baseType="variant">
      <vt:variant>
        <vt:lpstr>使用字型</vt:lpstr>
      </vt:variant>
      <vt:variant>
        <vt:i4>8</vt:i4>
      </vt:variant>
      <vt:variant>
        <vt:lpstr>佈景主題</vt:lpstr>
      </vt:variant>
      <vt:variant>
        <vt:i4>2</vt:i4>
      </vt:variant>
      <vt:variant>
        <vt:lpstr>投影片標題</vt:lpstr>
      </vt:variant>
      <vt:variant>
        <vt:i4>16</vt:i4>
      </vt:variant>
    </vt:vector>
  </HeadingPairs>
  <TitlesOfParts>
    <vt:vector size="26" baseType="lpstr">
      <vt:lpstr>方正姚体</vt:lpstr>
      <vt:lpstr>微软雅黑</vt:lpstr>
      <vt:lpstr>PMingLiU</vt:lpstr>
      <vt:lpstr>宋体</vt:lpstr>
      <vt:lpstr>方正姚体简体</vt:lpstr>
      <vt:lpstr>Arial</vt:lpstr>
      <vt:lpstr>Calibri</vt:lpstr>
      <vt:lpstr>Calibri Light</vt:lpstr>
      <vt:lpstr>Office 主题</vt:lpstr>
      <vt:lpstr>1_Office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柯頌竹</dc:creator>
  <cp:lastModifiedBy>柯頌竹</cp:lastModifiedBy>
  <cp:revision>104</cp:revision>
  <dcterms:created xsi:type="dcterms:W3CDTF">2015-07-24T16:06:00Z</dcterms:created>
  <dcterms:modified xsi:type="dcterms:W3CDTF">2018-01-08T06:24:17Z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2052-9.1.0.5119</vt:lpwstr>
  </property>
</Properties>
</file>