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94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1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9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8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7E20-17E9-4239-A3F1-BBBE0C818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23DD-255F-45F8-9174-11A945CFD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</a:t>
            </a:r>
            <a:r>
              <a:rPr lang="pt-BR" smtClean="0"/>
              <a:t>git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13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 de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git</dc:title>
  <dc:creator>WELLINGTON CIDADE SILVA</dc:creator>
  <cp:lastModifiedBy>WELLINGTON CIDADE SILVA</cp:lastModifiedBy>
  <cp:revision>1</cp:revision>
  <dcterms:created xsi:type="dcterms:W3CDTF">2020-09-28T17:14:01Z</dcterms:created>
  <dcterms:modified xsi:type="dcterms:W3CDTF">2020-09-28T17:14:10Z</dcterms:modified>
</cp:coreProperties>
</file>