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6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7E20-17E9-4239-A3F1-BBBE0C818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23DD-255F-45F8-9174-11A945CFD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94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7E20-17E9-4239-A3F1-BBBE0C818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23DD-255F-45F8-9174-11A945CFD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12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7E20-17E9-4239-A3F1-BBBE0C818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23DD-255F-45F8-9174-11A945CFD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22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7E20-17E9-4239-A3F1-BBBE0C818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23DD-255F-45F8-9174-11A945CFD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12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7E20-17E9-4239-A3F1-BBBE0C818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23DD-255F-45F8-9174-11A945CFD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04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7E20-17E9-4239-A3F1-BBBE0C818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23DD-255F-45F8-9174-11A945CFD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73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7E20-17E9-4239-A3F1-BBBE0C818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23DD-255F-45F8-9174-11A945CFD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7E20-17E9-4239-A3F1-BBBE0C818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23DD-255F-45F8-9174-11A945CFD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59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7E20-17E9-4239-A3F1-BBBE0C818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23DD-255F-45F8-9174-11A945CFD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19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7E20-17E9-4239-A3F1-BBBE0C818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23DD-255F-45F8-9174-11A945CFD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8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7E20-17E9-4239-A3F1-BBBE0C818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23DD-255F-45F8-9174-11A945CFD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5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7E20-17E9-4239-A3F1-BBBE0C818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F23DD-255F-45F8-9174-11A945CFD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96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Teste de </a:t>
            </a:r>
            <a:r>
              <a:rPr lang="pt-BR" smtClean="0"/>
              <a:t>git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91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 fase teste </a:t>
            </a:r>
            <a:r>
              <a:rPr lang="pt-BR" dirty="0" err="1" smtClean="0"/>
              <a:t>git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0099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Teste de git</vt:lpstr>
      <vt:lpstr>2 fase teste git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git</dc:title>
  <dc:creator>WELLINGTON CIDADE SILVA</dc:creator>
  <cp:lastModifiedBy>WELLINGTON CIDADE SILVA</cp:lastModifiedBy>
  <cp:revision>2</cp:revision>
  <dcterms:created xsi:type="dcterms:W3CDTF">2020-09-28T17:14:01Z</dcterms:created>
  <dcterms:modified xsi:type="dcterms:W3CDTF">2020-09-28T17:17:11Z</dcterms:modified>
</cp:coreProperties>
</file>