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1B27F-8984-2947-9499-F91DB1472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4FFD79-6B4E-334B-B74D-1ED8A1F6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2570F8-C740-624B-BB3E-134A3305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EB4EF-7E7F-9245-9B52-9C51AFE3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3D0B3-030B-294D-95E3-D677D181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0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A6557-FF6F-D745-93D7-850927AB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3914D7-BBF1-5746-98BF-B02D43BB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5E969-4197-D345-8DB4-DBF9A03A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69FAB-3D1B-384C-9D3B-A6A7FD57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6CFE7D-627F-454D-A7FC-C10496E4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8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11E82F-40E2-BF4A-9669-19A145597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515A78-34F8-B24E-B461-7DC3B178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921D1A-EE93-9E4D-8F16-C946572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FB131D-52F9-C846-81B8-B205BDAD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985429-2661-B24A-9DAF-6894D17E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5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CB472-4E0D-6246-8967-0F5F327D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35CAD-A35C-B640-8577-01C4451A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79A4C-2F25-EE45-9EA4-24E66BC4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DE322-F018-B841-A61B-2039AEB4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66C0A-7D5B-D74A-9C17-E95BFB16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33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777B-7F7B-6F46-A101-675C94AD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C7A9CC-B0D8-2E4D-8A48-28B0BFE0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4AD893-99A0-624A-BBAD-355DFBCC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1799B8-55FD-0444-A918-47CF745B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076D7-F5A4-E547-842D-00A5554A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4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A3503-5D71-C64A-8629-12E54FCD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D9642C-EAAB-DE42-8480-FB894930A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59E4E-A859-B747-8A9F-ADD801E04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8F0B87-CB62-1247-9BE1-B0FB2456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5C9ADB-FFEA-E746-AC50-79B0297F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61D94-7083-074A-91EE-A1152B49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5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6E29-7516-3640-9B0A-7848EC92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CBFBFB-6170-F44A-8153-A93B3D26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D7703-8608-A94D-86F1-7C368D67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A06110-0CE3-DC4C-8BAB-3D6A5FE2F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0C703D-F31F-3448-9DF0-A531781C9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B2EB88-1646-8240-BBC6-1D99E4EA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392FA8-2593-E147-89D0-49E7BCDB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4FBFF9-7B9E-0C41-9FB8-62DC22B6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3E2EE-465D-4342-ACF1-DDA7C637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E22107-D6C3-BD48-9D41-08A2B5D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509E5-4CA3-9946-9214-F2D74D8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CF766A-B3C6-C349-BBC1-53FC5B99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9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2B6FB99-80F0-4C44-B178-B9A26871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4FA112-7C20-8A42-8938-668747FB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46C583-C7A8-2948-9A46-14C63EE6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0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92B8-D27B-4246-9E55-F1884BB8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16C86-D281-B24E-B580-F8EEFCC6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5C4594-AC52-044F-94E9-41C0A3030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B3ADE5-A4C5-9949-928B-E369BC91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F5708-2E0D-F44B-BC9F-0AF0BF6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D65A7-0CC3-DE45-8876-B0DDECF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9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DAC50-5F65-814B-B147-9797F873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460D2C-F8ED-CA42-AD83-F7A0A180B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771C4A-4CB1-824A-B0D7-2DD99F37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3D80F3-EAD3-954B-9768-AF6D8A7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1F6CF1-C5D3-5B43-B1D2-3BCBC88B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F057B1-0DEA-7C46-AC14-C7DB8036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29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A1171D-9D3C-F045-B405-EE9B8C0C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7B179-9848-5F4B-AEEA-7FDA12B5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51DCF-F57E-0A41-89CE-60EE7B6E6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0395-BCA1-8443-8486-2ADC060C9AEA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8B91E-8C94-8641-9067-FC5C329CE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C589A-6220-6F47-AB16-6B3510728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B525-0EE0-6042-B332-C42C1FEBF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4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82E09-F395-9844-A928-30A513D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 - Scrum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93D14-818A-3B46-A671-F7B4BC8D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Gründe für die Verwendung:</a:t>
            </a:r>
          </a:p>
          <a:p>
            <a:r>
              <a:rPr lang="de-DE" dirty="0"/>
              <a:t>Schnelle Reaktion auf Veränderungen </a:t>
            </a:r>
          </a:p>
          <a:p>
            <a:r>
              <a:rPr lang="de-DE" dirty="0"/>
              <a:t>Erwartung eines fertigen Produkts in kurzer Zeit</a:t>
            </a:r>
          </a:p>
          <a:p>
            <a:r>
              <a:rPr lang="de-DE" dirty="0"/>
              <a:t>Selbstorganisation des Teams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Vorgehensweise:</a:t>
            </a:r>
          </a:p>
          <a:p>
            <a:r>
              <a:rPr lang="de-DE" dirty="0"/>
              <a:t>Einteilung in Sprints mit der Länge von 1 Woche</a:t>
            </a:r>
          </a:p>
          <a:p>
            <a:r>
              <a:rPr lang="de-DE" dirty="0"/>
              <a:t>Product-Backlog für Anforderungen in Form einer Excel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10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599CE00-09A2-4A47-B653-1A19241C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Projektmanagement - Scrum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303008-8E87-DA4F-9DCA-DD139C1D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Team: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Entwicklungsteam: Gesamtes Team von 9 Personen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Product </a:t>
            </a:r>
            <a:r>
              <a:rPr lang="de-DE" dirty="0" err="1"/>
              <a:t>Owner</a:t>
            </a:r>
            <a:r>
              <a:rPr lang="de-DE" dirty="0"/>
              <a:t> = Daniel Reimann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Scrum</a:t>
            </a:r>
            <a:r>
              <a:rPr lang="de-DE" dirty="0"/>
              <a:t> Master = Pascal Jung</a:t>
            </a:r>
          </a:p>
        </p:txBody>
      </p:sp>
    </p:spTree>
    <p:extLst>
      <p:ext uri="{BB962C8B-B14F-4D97-AF65-F5344CB8AC3E}">
        <p14:creationId xmlns:p14="http://schemas.microsoft.com/office/powerpoint/2010/main" val="383124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Projektmanagement - Scrum</vt:lpstr>
      <vt:lpstr>Projektmanagement -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Agiles Projektmanagement </dc:title>
  <dc:creator>gianna dihpol</dc:creator>
  <cp:lastModifiedBy>gianna dihpol</cp:lastModifiedBy>
  <cp:revision>5</cp:revision>
  <dcterms:created xsi:type="dcterms:W3CDTF">2020-10-23T14:05:27Z</dcterms:created>
  <dcterms:modified xsi:type="dcterms:W3CDTF">2020-10-23T14:28:36Z</dcterms:modified>
</cp:coreProperties>
</file>