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CB30D-695E-4E0F-A670-867E56EB1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499180-2641-4AD5-BB3B-E4560DAA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57A26-AD31-42B0-BBF0-C6907866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881E64-D137-45D9-8056-1624FE00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C6093-DF0E-4366-A042-50007355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87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B280A-D321-4E9A-9FA5-65962831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D95CE2-900D-4F9E-ACED-3B67457F9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5F7FF4-C25F-45DD-8C5C-D4D36779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A705B2-2A94-44D2-B791-1F7BC909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A8D8B8-92AA-4876-866A-8B7C78CD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5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6954F6-B898-4B71-A357-539B0A1BB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D4D726-FA38-470E-BC24-323DBE16E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BBDFF-6A06-48F4-A06E-8C9A613E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55B54-BA12-4708-957C-185F9B0C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DEF90A-29D7-40AF-9C36-2DA48313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26C9D1-EE67-4B26-998C-3018709C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08A5CD-5DB9-4F1C-A378-325DAA3B4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D408A7-C866-4A73-AB17-4F3A8BDB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3DA1A-B51E-4AF0-A210-A950157D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2E2AFB-13F7-467E-8A25-C750E76C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64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A0420-41EB-46F0-87DB-D4CBF7C4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322E69-CB4D-439F-971A-FEB1CD479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E08CD-A53A-47A0-A5A2-1D0DDF6B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C8F8B8-BFCA-423B-A99B-E07A92A4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9730E6-A9DE-4B15-A73B-FABD1852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52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A35B-831E-4C9B-AFE5-5E4E77EA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45FAEB-5666-4E23-BC0D-43BDDB336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B04727-8637-4089-A4FB-7F8F4E20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4FA88-66AD-4507-9A06-3F10B939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C885E-02A7-4BD7-8754-4AE81C4A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FD768-054B-48C4-8C4A-29C8D3E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50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2CC07-55DD-49C9-9E76-8773073F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5744AF-EE8D-49C7-9F2D-A7185A528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DCB7D4-FBB6-4320-9C28-FFE696C9C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5C4730-614C-4B1E-9B6B-CD568D01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B2CA04-96D0-4909-AFC9-7E179F2A5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D37FE16-11B7-4FFF-892B-744CE077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05EDD0-F682-4481-ABE7-A4F19AD8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E827BB-50CF-443C-A632-EE26DD18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10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E6F76-49DE-493F-8876-77B377A2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E011E-F11B-4736-8674-7759CCA0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0E5D15-0C30-4428-94AC-ED86D767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898818-11E3-433D-AB04-D64CF8BD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58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781B3A-6126-4E4B-83DC-CAC95A93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07DC8D-7788-405A-8BB1-C5541E04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97A76F-3F9A-4BEC-B01D-8CCFDDB4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34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7ED748-C6D9-40FB-930F-B079F17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2D5F98-EB2C-4190-864B-A92130D5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7B08DF-03D0-4128-8723-6449E4D3C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FA52C-1AEB-4A09-BEE1-B4CF54CE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A9ED25-950A-4CF2-B634-98A6134E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4CDF4-C69E-4652-AF2D-E8648A2F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39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A6A8F-ADFA-4DAC-A525-180FB418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AC667BD-BD5F-4A55-9915-19B06DC2C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9E174A-4467-499D-B665-CE51E336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2783C2-AA37-41ED-9308-4C7E6BAD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D75CD9-6D34-47DF-97E3-DBC19FE0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C66832-6FFC-4FF5-9785-D910711E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47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23B95FF-0612-4B48-A42F-ECE86535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E15577-9B0F-4EF1-8BFD-2AE0B85F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E17DA6-8EB1-4791-9A7C-E236A4A7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EB84-097E-46E3-83AE-C1451078821E}" type="datetimeFigureOut">
              <a:rPr lang="de-DE" smtClean="0"/>
              <a:t>22.10.2020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3EBA1F-48E9-4282-8EAB-7CB35C47D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7A13D-1494-4704-97EF-0BAC5B14D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4D23-689F-495F-9117-51A21F62E5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58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67C2C-22CE-4384-9F20-163F3329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Thymleaf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F00C3-C1D8-426A-A087-FDA53A3A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Bibliothek für Darstellung (HTML,CSS etc.)</a:t>
            </a:r>
          </a:p>
          <a:p>
            <a:r>
              <a:rPr lang="de-DE" dirty="0"/>
              <a:t>Dynamische Inhalte auf (allen) Seiten</a:t>
            </a:r>
          </a:p>
          <a:p>
            <a:r>
              <a:rPr lang="de-DE" dirty="0"/>
              <a:t>Ansprechen von Model-Attributen</a:t>
            </a:r>
          </a:p>
          <a:p>
            <a:r>
              <a:rPr lang="de-DE" dirty="0"/>
              <a:t>Eigene, leicht verständliche Syntax</a:t>
            </a:r>
          </a:p>
        </p:txBody>
      </p:sp>
    </p:spTree>
    <p:extLst>
      <p:ext uri="{BB962C8B-B14F-4D97-AF65-F5344CB8AC3E}">
        <p14:creationId xmlns:p14="http://schemas.microsoft.com/office/powerpoint/2010/main" val="21020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E089E-7465-4FAC-BBF8-CCACA450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Web-Schnittstelle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3E060B-D522-4FBE-974B-0740136E7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Rest-Kriterien</a:t>
            </a:r>
          </a:p>
          <a:p>
            <a:pPr lvl="1"/>
            <a:r>
              <a:rPr lang="de-DE" dirty="0"/>
              <a:t>Client-Server</a:t>
            </a:r>
          </a:p>
          <a:p>
            <a:pPr lvl="1"/>
            <a:r>
              <a:rPr lang="de-DE" dirty="0"/>
              <a:t>Zustandslosigkeit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r>
              <a:rPr lang="de-DE" dirty="0"/>
              <a:t>Einheitliche Schnittstelle</a:t>
            </a:r>
          </a:p>
          <a:p>
            <a:pPr lvl="1"/>
            <a:r>
              <a:rPr lang="de-DE" dirty="0"/>
              <a:t>Mehrschichtige Systeme</a:t>
            </a:r>
          </a:p>
          <a:p>
            <a:pPr lvl="1"/>
            <a:r>
              <a:rPr lang="de-DE" dirty="0"/>
              <a:t>Code on Demand</a:t>
            </a:r>
          </a:p>
          <a:p>
            <a:r>
              <a:rPr lang="de-DE" dirty="0"/>
              <a:t>HTTP-Protokoll</a:t>
            </a:r>
          </a:p>
          <a:p>
            <a:pPr lvl="1"/>
            <a:r>
              <a:rPr lang="de-DE" dirty="0"/>
              <a:t>Methoden (</a:t>
            </a:r>
            <a:r>
              <a:rPr lang="de-DE" dirty="0" err="1"/>
              <a:t>Get</a:t>
            </a:r>
            <a:r>
              <a:rPr lang="de-DE" dirty="0"/>
              <a:t>, Post etc.)</a:t>
            </a:r>
          </a:p>
          <a:p>
            <a:pPr lvl="1"/>
            <a:r>
              <a:rPr lang="de-DE" dirty="0"/>
              <a:t>Statuscode (z.B. 400 Client Fehler)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579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Thymleaf</vt:lpstr>
      <vt:lpstr>Web-Schnittstelle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Thymleaf</dc:title>
  <dc:creator>Max Schneider</dc:creator>
  <cp:lastModifiedBy>Max Schneider</cp:lastModifiedBy>
  <cp:revision>2</cp:revision>
  <dcterms:created xsi:type="dcterms:W3CDTF">2020-10-22T15:19:42Z</dcterms:created>
  <dcterms:modified xsi:type="dcterms:W3CDTF">2020-10-22T15:37:21Z</dcterms:modified>
</cp:coreProperties>
</file>