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8CFCE-0FF8-3E4B-9811-827903CD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D00B98-23C6-EB4E-B68E-B185033EC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8162A5-E740-8948-8E78-E6D4C4A8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3EE7-5414-8441-8AE6-9F4953742494}" type="datetimeFigureOut">
              <a:rPr lang="de-DE" smtClean="0"/>
              <a:t>22.10.20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2338CF-2C5D-F14C-AFD7-17F1860C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6226E0-5901-9E44-8B2C-A9B511DB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0D5D-C7F5-874B-81C0-BC1B169A0C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1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639CD-185D-3F42-BFA3-E325951D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5CEE0B-4E0A-9541-BB9E-5A146926C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BB232F-F871-4A46-A7E9-4E2F0008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3EE7-5414-8441-8AE6-9F4953742494}" type="datetimeFigureOut">
              <a:rPr lang="de-DE" smtClean="0"/>
              <a:t>22.10.20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93DB0D-58B4-334C-AD4E-0CB86B0A4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71E7A-92A9-2E43-AA4F-506D356B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0D5D-C7F5-874B-81C0-BC1B169A0C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37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4BF59C-436C-8E48-B74A-3859163A9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B9A96C-F130-434B-8EA1-3C295840A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EA524C-9D4B-6A4E-82A4-309726F6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3EE7-5414-8441-8AE6-9F4953742494}" type="datetimeFigureOut">
              <a:rPr lang="de-DE" smtClean="0"/>
              <a:t>22.10.20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0EF59F-9973-2342-A868-895AA022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2E2A06-8A24-954C-8B9B-C10F4D09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0D5D-C7F5-874B-81C0-BC1B169A0C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63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8AF0-A88F-344E-8761-24727565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1DDD8E-2C7C-D44A-9B7B-4994B886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3D032-CA3C-F143-80AB-A57D9E10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3EE7-5414-8441-8AE6-9F4953742494}" type="datetimeFigureOut">
              <a:rPr lang="de-DE" smtClean="0"/>
              <a:t>22.10.20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F8566E-CBB9-6B45-8B93-9FCFF782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01DA74-FFF0-9848-B3E4-9E02D40E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0D5D-C7F5-874B-81C0-BC1B169A0C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60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3865D-7A62-5F43-A8A8-7BB3C648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C85572-F76A-0847-B662-2CA6C3A05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EA010D-94E2-AC42-8B80-6ED14038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3EE7-5414-8441-8AE6-9F4953742494}" type="datetimeFigureOut">
              <a:rPr lang="de-DE" smtClean="0"/>
              <a:t>22.10.20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9E4692-3E87-5F43-9851-814730F5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A33289-AF2C-804E-A05E-45805A9B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0D5D-C7F5-874B-81C0-BC1B169A0C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66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E4BE2-69D4-644E-981C-CEF5E862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058AB2-F768-F94B-8BBE-258FA398C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5AF027-D723-774D-A52B-CDF071222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955D78-2F8B-104F-B9E4-C4C5D7E5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3EE7-5414-8441-8AE6-9F4953742494}" type="datetimeFigureOut">
              <a:rPr lang="de-DE" smtClean="0"/>
              <a:t>22.10.20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D1B701-5CA1-1749-9C55-C988DD02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DB088A-79F4-6D47-B288-38B7AA4C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0D5D-C7F5-874B-81C0-BC1B169A0C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50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9CCA2-4199-2145-A439-9EACFCB6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EE15C9-E268-DA42-9A07-F0887B99F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520178-B96B-D047-BE5C-7C193EF30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9009EF-34C5-924B-AAC9-45CC36745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F6ED3B-95EA-564D-A1CF-BE289F87B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B4CB5B-7B83-5748-828E-8E7842E0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3EE7-5414-8441-8AE6-9F4953742494}" type="datetimeFigureOut">
              <a:rPr lang="de-DE" smtClean="0"/>
              <a:t>22.10.20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31410EA-4A22-DC46-A6C7-D775532B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2D88CA-4B3A-BE43-993A-C42E6CCA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0D5D-C7F5-874B-81C0-BC1B169A0C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57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F29F9-C6A1-2748-9D4F-9C70DBCE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FA23B3-64F2-A845-8404-F776D826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3EE7-5414-8441-8AE6-9F4953742494}" type="datetimeFigureOut">
              <a:rPr lang="de-DE" smtClean="0"/>
              <a:t>22.10.20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90CDD3-120F-9F4A-B469-C60A7C3E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00279C-AFE4-1F4B-84D5-220F0E3E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0D5D-C7F5-874B-81C0-BC1B169A0C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51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1B8475B-329D-924A-B24F-1B4FCF84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3EE7-5414-8441-8AE6-9F4953742494}" type="datetimeFigureOut">
              <a:rPr lang="de-DE" smtClean="0"/>
              <a:t>22.10.20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66C7D5-461A-0D41-9CED-ADCFD13E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39334C-80F8-9C44-AC45-6D1217D6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0D5D-C7F5-874B-81C0-BC1B169A0C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18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7D257E-2C10-034C-8057-13335606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05F06B-06DC-1B45-85F3-B902C38D5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BD9299-D28C-2F45-BDB6-2F3CBD7D3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67E60C-EDDC-DD43-8CA9-C3BE3EE9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3EE7-5414-8441-8AE6-9F4953742494}" type="datetimeFigureOut">
              <a:rPr lang="de-DE" smtClean="0"/>
              <a:t>22.10.20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79B303-C322-4E4A-B2DC-12242876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BC9221-201E-3848-814D-DCD147E1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0D5D-C7F5-874B-81C0-BC1B169A0C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45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093F8-FA18-4D47-96B4-7F2F61D15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3BC1A1-B19F-F94C-8448-5197DB1A2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B049C8-BCD6-1F46-AEAA-3AAB15078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7639FA-BDBD-8D46-9FD2-59F9CBC7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3EE7-5414-8441-8AE6-9F4953742494}" type="datetimeFigureOut">
              <a:rPr lang="de-DE" smtClean="0"/>
              <a:t>22.10.20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A35143-840D-5A43-97B1-731CE5F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3F197A-B6A8-E04A-836A-FCEAE052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0D5D-C7F5-874B-81C0-BC1B169A0C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49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B46A53B-F9C2-624F-937F-D8825BF8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EF2AF0-E52D-6047-BB94-A35B6A1C3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2943C9-CE50-0C4B-9C70-FE1E601A1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E3EE7-5414-8441-8AE6-9F4953742494}" type="datetimeFigureOut">
              <a:rPr lang="de-DE" smtClean="0"/>
              <a:t>22.10.20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CBB67D-5855-9B4C-9455-BE7E486C1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669DAC-B322-2D46-83D3-951FEC4DF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60D5D-C7F5-874B-81C0-BC1B169A0C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50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CB249-2F7E-B34F-9323-C23980FD5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DD414E-FB99-504E-9F40-BAC5CD7453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78C2DB2-2214-0443-BA46-3C3239363A62}"/>
              </a:ext>
            </a:extLst>
          </p:cNvPr>
          <p:cNvSpPr/>
          <p:nvPr/>
        </p:nvSpPr>
        <p:spPr>
          <a:xfrm>
            <a:off x="5646934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339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C1A82-3C81-CC4A-9506-6DBA8A63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992564-D4DD-9B45-B7E9-2BEB8682B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Relationale Datenbank</a:t>
            </a:r>
          </a:p>
          <a:p>
            <a:pPr lvl="1"/>
            <a:r>
              <a:rPr lang="de-DE" dirty="0"/>
              <a:t>Einfache Abspeicherung der Daten </a:t>
            </a:r>
          </a:p>
          <a:p>
            <a:pPr lvl="1"/>
            <a:r>
              <a:rPr lang="de-DE" dirty="0"/>
              <a:t>Einfache Verbindung der einzelnen Tabellen</a:t>
            </a:r>
          </a:p>
          <a:p>
            <a:r>
              <a:rPr lang="de-DE" dirty="0"/>
              <a:t>H2-Datenbank</a:t>
            </a:r>
          </a:p>
          <a:p>
            <a:pPr lvl="1"/>
            <a:r>
              <a:rPr lang="de-DE" dirty="0"/>
              <a:t>Erleichterte Einbindung durch Spring</a:t>
            </a:r>
          </a:p>
          <a:p>
            <a:pPr lvl="1"/>
            <a:r>
              <a:rPr lang="de-DE" dirty="0"/>
              <a:t>Datenbank intern in der Anwendung</a:t>
            </a:r>
          </a:p>
        </p:txBody>
      </p:sp>
    </p:spTree>
    <p:extLst>
      <p:ext uri="{BB962C8B-B14F-4D97-AF65-F5344CB8AC3E}">
        <p14:creationId xmlns:p14="http://schemas.microsoft.com/office/powerpoint/2010/main" val="252252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EA37D-093E-B04E-9FED-B139B408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Datenbank - </a:t>
            </a:r>
            <a:r>
              <a:rPr lang="de-DE" dirty="0" err="1"/>
              <a:t>ConfigItems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6939A2-C95B-DE40-96BD-3D06C9355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455B44-8EC0-8942-BAE7-5C9E2CBA0AB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714" y="2233915"/>
            <a:ext cx="7046571" cy="33883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594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2A7FD-2730-F84E-BB30-7B5B92F2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Datenbank – User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D2C6AA-49FC-3B4E-B89D-554BE253F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5D8F09F-A668-2640-9906-04AA188F89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154" y="3090441"/>
            <a:ext cx="6763691" cy="1389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83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Macintosh PowerPoint</Application>
  <PresentationFormat>Breitbild</PresentationFormat>
  <Paragraphs>11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Datenbank</vt:lpstr>
      <vt:lpstr>Datenbank </vt:lpstr>
      <vt:lpstr>Aufbau der Datenbank - ConfigItems</vt:lpstr>
      <vt:lpstr>Aufbau der Datenbank – User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</dc:title>
  <dc:creator>Pascal Niemann</dc:creator>
  <cp:lastModifiedBy>Pascal Niemann</cp:lastModifiedBy>
  <cp:revision>4</cp:revision>
  <dcterms:created xsi:type="dcterms:W3CDTF">2020-10-22T19:33:49Z</dcterms:created>
  <dcterms:modified xsi:type="dcterms:W3CDTF">2020-10-22T20:10:02Z</dcterms:modified>
</cp:coreProperties>
</file>