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C1151-6978-45DA-A1DC-4BA168CCE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C4397B-98D9-4F1D-8289-85032A551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4D398D-09D4-4F88-B614-3442A590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0981-A423-48FA-83A9-72ABEF29DE22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024A32-1B07-43B0-A4B6-E2D74962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350048-9125-4AA3-8C04-E967787BE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B96-04B3-4FC1-8DF0-48A60203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09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1719AD-D55F-41C7-AEA5-7BE180D42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AC97DC-87CB-4052-8400-760F1BD18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ED28EE-CBC0-4E19-82CC-C775FAF4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0981-A423-48FA-83A9-72ABEF29DE22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090BBC-1231-4F2E-8159-0EC9F553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444CAA-6814-45E7-84BE-98E27825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B96-04B3-4FC1-8DF0-48A60203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79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A3CAD85-BE66-4E4E-946B-E9CCEE6D5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B8070D-9F3A-4EAC-8C47-2328CF54C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7E7320-3F4E-491C-8E70-1D63E933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0981-A423-48FA-83A9-72ABEF29DE22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E22B38-DEEF-4E2A-94D1-A347B470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BEAA62-9910-4D11-BD52-91A8BB8C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B96-04B3-4FC1-8DF0-48A60203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06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CBF02-1481-43A0-8881-25B1BB80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C95FF1-44CB-4D0F-AB55-9E934E803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B7CC4C-FB84-4264-9CC0-C2A0C406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0981-A423-48FA-83A9-72ABEF29DE22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225B9A-8047-4896-9B28-0DE50436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4045CA-F072-4791-A6B0-B0F5F35AF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B96-04B3-4FC1-8DF0-48A60203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6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B594B-3136-4F0B-9C3E-A06AF287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F7E507-8EE9-4051-A660-B6F604DEB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CD8646-327B-4901-95EB-619F5B2C0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0981-A423-48FA-83A9-72ABEF29DE22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4BA8E2-7439-4A2C-A66C-BC84F707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8D7059-0441-4A5C-BE7A-64DC3257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B96-04B3-4FC1-8DF0-48A60203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009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2FFCE-A31E-44FE-8513-8BDC98F0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B24DB7-5C7D-4F14-9E3C-D66EED20D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6C3B58-3B14-4608-A415-1168CB18D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5B00FC-0EA2-4534-B720-AF637752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0981-A423-48FA-83A9-72ABEF29DE22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1E2789-B02A-4F7A-8DEB-5D5F5226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F5DDBF-2C3B-4FEB-9611-E7A798B7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B96-04B3-4FC1-8DF0-48A60203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58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DA388-908B-4D8E-B05A-B97E8C342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A24097-E66D-4CBB-8031-09E86A69C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DF1CA3-FB38-4FC5-8238-847A1B012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3A610E-938B-4020-8A05-786753DD4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FBEF72-1E2D-40D3-B8CC-5EA291A2F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DD3A56-F0BE-4033-BD62-E0D787F3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0981-A423-48FA-83A9-72ABEF29DE22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049B9EB-E109-4701-A9D4-A103F708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FE4FE72-9CD1-4075-A7E0-C3CC1DAC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B96-04B3-4FC1-8DF0-48A60203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21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54601-498D-426F-910E-014CE48AE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AA26B0-DEA8-4CEF-A5D0-2807C8D6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0981-A423-48FA-83A9-72ABEF29DE22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B952C8-8DBC-4553-9077-E5B3ED87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46AA78-54C1-49B2-B479-7B5A8C4F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B96-04B3-4FC1-8DF0-48A60203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27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92CEB7-0E90-4B63-8AC8-9A773C28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0981-A423-48FA-83A9-72ABEF29DE22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D6D2CD-7BFF-4185-A6D6-A8FB3DFF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A2CF3F-B71B-4AA9-B8E5-EBE6879B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B96-04B3-4FC1-8DF0-48A60203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35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05235-84F8-40C2-8397-F4988C845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3DC10A-308E-4835-8A69-A38DCBE63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F9DE6E-006F-469D-8A72-A2B74544E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3E6E98-A8E1-4501-A298-BD67BD054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0981-A423-48FA-83A9-72ABEF29DE22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6BDFF7-0143-42FF-B862-C045E9C7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241CC8-C577-47BE-8C27-3D53B396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B96-04B3-4FC1-8DF0-48A60203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729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F6128-A2CD-4AF3-8316-B5F83B03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48CAC6D-E1EF-412D-8627-182066D45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115E8E-B0EE-4C6B-BBE8-45E9A2851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DDEF67-30EA-4B15-8B00-68AF02D61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0981-A423-48FA-83A9-72ABEF29DE22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38DEAA-8076-48BF-8BC3-04E600EDA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101EBD-580C-46CC-B7D3-54CD3C86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B96-04B3-4FC1-8DF0-48A60203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77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7D6B6E-CEB7-4DA0-886D-373321A1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AD1066-4079-45A9-9E01-6C0E1E2B2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D3E7EB-6DB5-4F52-AF48-719DBFD60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50981-A423-48FA-83A9-72ABEF29DE22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3A0434-7BD7-456E-8F5B-46EBAB6C6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D1DD9D-A536-400F-8C09-E28514351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2BB96-04B3-4FC1-8DF0-48A60203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3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691A4-1C96-4DA9-BAE7-B03217C8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Boot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946674-C7B5-4DC0-959F-BCAB307F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Spring Framework</a:t>
            </a:r>
          </a:p>
          <a:p>
            <a:pPr lvl="1"/>
            <a:r>
              <a:rPr lang="de-DE" dirty="0"/>
              <a:t>Autokonfigurationen</a:t>
            </a:r>
          </a:p>
          <a:p>
            <a:pPr lvl="1"/>
            <a:r>
              <a:rPr lang="de-DE" dirty="0" err="1"/>
              <a:t>opinionated</a:t>
            </a:r>
            <a:r>
              <a:rPr lang="de-DE" dirty="0"/>
              <a:t> </a:t>
            </a:r>
            <a:r>
              <a:rPr lang="de-DE" dirty="0" err="1"/>
              <a:t>approach</a:t>
            </a:r>
            <a:endParaRPr lang="de-DE" dirty="0"/>
          </a:p>
          <a:p>
            <a:pPr lvl="1"/>
            <a:r>
              <a:rPr lang="de-DE" dirty="0" err="1"/>
              <a:t>standalone</a:t>
            </a:r>
            <a:r>
              <a:rPr lang="de-DE" dirty="0"/>
              <a:t> Anwendung</a:t>
            </a:r>
          </a:p>
          <a:p>
            <a:pPr lvl="1"/>
            <a:endParaRPr lang="de-DE" dirty="0"/>
          </a:p>
          <a:p>
            <a:r>
              <a:rPr lang="de-DE" dirty="0"/>
              <a:t>Erweiterungen</a:t>
            </a:r>
          </a:p>
          <a:p>
            <a:pPr lvl="1"/>
            <a:r>
              <a:rPr lang="de-DE" dirty="0"/>
              <a:t>Spring Data JPA</a:t>
            </a:r>
          </a:p>
          <a:p>
            <a:pPr lvl="1"/>
            <a:r>
              <a:rPr lang="de-DE" dirty="0"/>
              <a:t>Web Starter</a:t>
            </a:r>
          </a:p>
          <a:p>
            <a:pPr lvl="1"/>
            <a:r>
              <a:rPr lang="de-DE" dirty="0" err="1"/>
              <a:t>Thymeleaf</a:t>
            </a:r>
            <a:endParaRPr lang="de-DE" dirty="0"/>
          </a:p>
          <a:p>
            <a:pPr lvl="1"/>
            <a:r>
              <a:rPr lang="de-DE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22145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9CD5E-F628-4E23-9E23-FCB38A0E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Data JPA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A13503-4BEC-4ABF-8178-D299E587B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  <a:p>
            <a:pPr lvl="1"/>
            <a:r>
              <a:rPr lang="de-DE" dirty="0"/>
              <a:t>Data Access Layer (DAL)</a:t>
            </a:r>
          </a:p>
          <a:p>
            <a:pPr lvl="1"/>
            <a:r>
              <a:rPr lang="de-DE" dirty="0"/>
              <a:t>Automatische DB-Connection</a:t>
            </a:r>
          </a:p>
          <a:p>
            <a:pPr lvl="1"/>
            <a:r>
              <a:rPr lang="de-DE" dirty="0"/>
              <a:t>Dynamische Ausführung von </a:t>
            </a:r>
            <a:r>
              <a:rPr lang="de-DE" dirty="0" err="1"/>
              <a:t>Queries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Repositories</a:t>
            </a:r>
            <a:r>
              <a:rPr lang="de-DE" dirty="0"/>
              <a:t> als Interfaces</a:t>
            </a:r>
          </a:p>
          <a:p>
            <a:pPr lvl="1"/>
            <a:r>
              <a:rPr lang="de-DE" dirty="0"/>
              <a:t>Standard Abfragen vorgegeben</a:t>
            </a:r>
          </a:p>
          <a:p>
            <a:pPr lvl="1"/>
            <a:r>
              <a:rPr lang="de-DE" dirty="0"/>
              <a:t>Benutzerdefinierte Abfragen über Schlageworte</a:t>
            </a:r>
          </a:p>
          <a:p>
            <a:pPr lvl="1"/>
            <a:r>
              <a:rPr lang="de-DE" dirty="0"/>
              <a:t>Automatisierte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15058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E089E-7465-4FAC-BBF8-CCACA450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Spring Web Starter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3E060B-D522-4FBE-974B-0740136E7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Rest-Service</a:t>
            </a:r>
          </a:p>
          <a:p>
            <a:pPr lvl="1"/>
            <a:r>
              <a:rPr lang="de-DE" dirty="0"/>
              <a:t>Client-Server</a:t>
            </a:r>
          </a:p>
          <a:p>
            <a:pPr lvl="1"/>
            <a:r>
              <a:rPr lang="de-DE" dirty="0"/>
              <a:t>Zustandslosigkeit</a:t>
            </a:r>
          </a:p>
          <a:p>
            <a:pPr lvl="1"/>
            <a:r>
              <a:rPr lang="de-DE" dirty="0"/>
              <a:t>Caching</a:t>
            </a:r>
          </a:p>
          <a:p>
            <a:pPr lvl="1"/>
            <a:r>
              <a:rPr lang="de-DE" dirty="0"/>
              <a:t>Einheitliche Schnittstelle</a:t>
            </a:r>
          </a:p>
          <a:p>
            <a:pPr lvl="1"/>
            <a:r>
              <a:rPr lang="de-DE" dirty="0"/>
              <a:t>Mehrschichtige Systeme</a:t>
            </a:r>
          </a:p>
          <a:p>
            <a:pPr lvl="1"/>
            <a:r>
              <a:rPr lang="de-DE" dirty="0"/>
              <a:t>Code on Demand</a:t>
            </a:r>
          </a:p>
          <a:p>
            <a:r>
              <a:rPr lang="de-DE" dirty="0"/>
              <a:t>HTTP-Protokoll</a:t>
            </a:r>
          </a:p>
          <a:p>
            <a:pPr lvl="1"/>
            <a:r>
              <a:rPr lang="de-DE" dirty="0"/>
              <a:t>Methoden (</a:t>
            </a:r>
            <a:r>
              <a:rPr lang="de-DE" dirty="0" err="1"/>
              <a:t>Get</a:t>
            </a:r>
            <a:r>
              <a:rPr lang="de-DE" dirty="0"/>
              <a:t>, Post etc.)</a:t>
            </a:r>
          </a:p>
          <a:p>
            <a:pPr lvl="1"/>
            <a:r>
              <a:rPr lang="de-DE" dirty="0"/>
              <a:t>Statuscode (z.B. 400 Client Fehler)</a:t>
            </a:r>
          </a:p>
          <a:p>
            <a:pPr lvl="1"/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C0FA530-D1CA-4F6C-8F7E-FF1425996B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" t="5318" r="135" b="5734"/>
          <a:stretch/>
        </p:blipFill>
        <p:spPr>
          <a:xfrm>
            <a:off x="6480382" y="1825625"/>
            <a:ext cx="4324896" cy="399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9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67C2C-22CE-4384-9F20-163F3329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Thymleaf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BF00C3-C1D8-426A-A087-FDA53A3A6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Bibliothek für Darstellung (HTML,CSS etc.)</a:t>
            </a:r>
          </a:p>
          <a:p>
            <a:r>
              <a:rPr lang="de-DE" dirty="0"/>
              <a:t>Dynamische Inhalte auf (allen) Seiten</a:t>
            </a:r>
          </a:p>
          <a:p>
            <a:r>
              <a:rPr lang="de-DE" dirty="0"/>
              <a:t>Ansprechen von Model-Attributen</a:t>
            </a:r>
          </a:p>
          <a:p>
            <a:r>
              <a:rPr lang="de-DE" dirty="0"/>
              <a:t>Eigene, leicht verständliche Syntax</a:t>
            </a:r>
          </a:p>
        </p:txBody>
      </p:sp>
    </p:spTree>
    <p:extLst>
      <p:ext uri="{BB962C8B-B14F-4D97-AF65-F5344CB8AC3E}">
        <p14:creationId xmlns:p14="http://schemas.microsoft.com/office/powerpoint/2010/main" val="210205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BA8E0-CD59-4C59-955E-A2384459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Security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45CD27-966D-47B9-834E-A85D11AFC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Framework für Access-Control</a:t>
            </a:r>
          </a:p>
          <a:p>
            <a:pPr lvl="1"/>
            <a:r>
              <a:rPr lang="de-DE" dirty="0"/>
              <a:t>Authentifizierung</a:t>
            </a:r>
          </a:p>
          <a:p>
            <a:pPr lvl="1"/>
            <a:r>
              <a:rPr lang="de-DE" dirty="0"/>
              <a:t>Autorisierung </a:t>
            </a:r>
          </a:p>
          <a:p>
            <a:pPr lvl="1"/>
            <a:endParaRPr lang="de-DE" dirty="0"/>
          </a:p>
          <a:p>
            <a:r>
              <a:rPr lang="de-DE" dirty="0"/>
              <a:t>Integration für Spring Web MVC</a:t>
            </a:r>
          </a:p>
          <a:p>
            <a:pPr lvl="1"/>
            <a:r>
              <a:rPr lang="de-DE" dirty="0"/>
              <a:t>Unterstützt BASIC HTTP Authentifizierung</a:t>
            </a:r>
          </a:p>
          <a:p>
            <a:pPr lvl="1"/>
            <a:r>
              <a:rPr lang="de-DE" dirty="0"/>
              <a:t>Forme-</a:t>
            </a:r>
            <a:r>
              <a:rPr lang="de-DE" dirty="0" err="1"/>
              <a:t>based</a:t>
            </a:r>
            <a:r>
              <a:rPr lang="de-DE"/>
              <a:t> Authentifizierung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8501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Breitbild</PresentationFormat>
  <Paragraphs>45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Spring Boot </vt:lpstr>
      <vt:lpstr>Spring Data JPA</vt:lpstr>
      <vt:lpstr>Spring Web Starter</vt:lpstr>
      <vt:lpstr>Thymleaf</vt:lpstr>
      <vt:lpstr>Spring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</dc:title>
  <dc:creator>Til Wohlmuth</dc:creator>
  <cp:lastModifiedBy>Til Wohlmuth</cp:lastModifiedBy>
  <cp:revision>11</cp:revision>
  <dcterms:created xsi:type="dcterms:W3CDTF">2020-10-23T12:05:43Z</dcterms:created>
  <dcterms:modified xsi:type="dcterms:W3CDTF">2020-10-23T13:49:37Z</dcterms:modified>
</cp:coreProperties>
</file>