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5754-3DA2-451E-B7D9-990317E0C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9C5F2-0981-425F-8770-29885AECE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21DE-F4B5-4DFA-99DD-AF49F779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4054-625E-4CF4-AEF7-25B6EA9DFA43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C859D-D2FC-402C-97BE-1BD85113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8130C-E72E-4577-81FF-EDA07CE3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3ECB-3832-481D-8C12-06F78F40CF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26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2C33-B362-4405-B0D0-925FADD1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B8C3F-0E40-401D-8127-E22746008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82E67-84CC-4D7E-AC61-4D318B7D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4054-625E-4CF4-AEF7-25B6EA9DFA43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37B03-432E-4C36-9158-BCD325A4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0936-8477-491E-8F67-A5D68658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3ECB-3832-481D-8C12-06F78F40CF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1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937E9-966C-4704-91F7-1B27CFF29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7BEC8-2628-4648-B45E-E60DEE6E6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6E19F-551A-4D99-A79C-2513F686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4054-625E-4CF4-AEF7-25B6EA9DFA43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1B2DF-194B-45B2-B244-24701C71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2BD0-2A00-4558-9499-A3E3B9C4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3ECB-3832-481D-8C12-06F78F40CF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60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E074-40DC-43A3-BBEE-DF4BBA45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F205-20DC-4005-969E-563C8E79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CCD5-625D-46B4-A003-7561848B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4054-625E-4CF4-AEF7-25B6EA9DFA43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D0B70-7775-4B1F-A70B-3AC0EB59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14E11-4468-4476-96C9-0352DF7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3ECB-3832-481D-8C12-06F78F40CF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76CF-57EE-4E50-A3CD-AB1B1D88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C860D-4A91-43F7-B7EB-BE2EB2CC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A667D-EE30-4EFA-BE64-D3FFB340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4054-625E-4CF4-AEF7-25B6EA9DFA43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9101-A8B2-4426-BEB6-B9C6F1E6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062F-7076-43D9-9F17-961C2D24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3ECB-3832-481D-8C12-06F78F40CF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08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BABA-E092-46BD-9B06-8F347232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1685-777B-47B4-BAD8-A12355C65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5E8BF-044E-4AF0-86C3-41644B3AE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2A85-573F-412A-8F09-92B2C619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4054-625E-4CF4-AEF7-25B6EA9DFA43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0A61F-E311-4570-B637-A6F9EC90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F6664-DD8F-4C6A-ABBE-B1DAC3E7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3ECB-3832-481D-8C12-06F78F40CF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87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6BA0-34A9-4E9B-B448-078BEDF5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857D-3F09-4741-A20D-BFE6D61D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C61B1-2708-4B4A-ACA2-200DD08CA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0FA85-4A2F-4D3F-9ADB-7C675C2D1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61742-C9BD-4BA6-A508-528978F8E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C8A34-54C4-48E5-8411-BD006FDE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4054-625E-4CF4-AEF7-25B6EA9DFA43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AAFF7-4BD2-4FFD-852E-44B2E6DC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E6AB3-4A38-4E62-B0EA-F01B5306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3ECB-3832-481D-8C12-06F78F40CF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97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03E2-860C-4EE1-A1F0-F9B524A6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77471-2BCF-4A3C-BE44-16A4D713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4054-625E-4CF4-AEF7-25B6EA9DFA43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F70E8-025F-4BCF-AB06-5E815081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B68C1-0FBD-4BC3-BDAE-663D7B5A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3ECB-3832-481D-8C12-06F78F40CF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17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202A3-B168-412C-B189-1077C827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4054-625E-4CF4-AEF7-25B6EA9DFA43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75F83-8442-4F86-8994-BF51B53A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E1EAA-D79A-45B5-B3E3-0AF06335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3ECB-3832-481D-8C12-06F78F40CF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40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76C1-C0D4-44EB-BC87-B47853F3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B691-79DF-4D20-A7D6-6A02EC23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2D43-31E0-481F-B7E3-E2C80DD2A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6ECF8-24D8-4EF9-A12D-EA968456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4054-625E-4CF4-AEF7-25B6EA9DFA43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3CE5-0C26-46FB-82C2-68D4FF6C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28B91-668E-46B2-B37D-CE62F8C3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3ECB-3832-481D-8C12-06F78F40CF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87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533D-8DC2-44DE-93B5-C80AD27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CC8F7-FBFC-4F86-94BC-8F7791C8C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86849-0B57-4145-B9CD-5A0F737C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70EB8-640D-43E8-9542-FCFEDE0A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4054-625E-4CF4-AEF7-25B6EA9DFA43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FD65F-CAF2-46CC-AF02-1E4D8E9B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08F0B-308F-4C0F-A06C-A384A139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3ECB-3832-481D-8C12-06F78F40CF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8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07F5D-9668-4266-A32D-E4224A9F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7441C-DD10-4C9C-A365-9DC90F381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CE372-2B00-497F-8DE9-4CEF7A363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4054-625E-4CF4-AEF7-25B6EA9DFA43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D078-A017-4A80-8D30-69267774D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E285-ED84-4FBF-BBBD-9E5CF3CEA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3ECB-3832-481D-8C12-06F78F40CF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43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D398-68CC-443E-93E3-327A30017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PowerPoint Seiten zu Berechtigungsverwaltung,</a:t>
            </a:r>
            <a:br>
              <a:rPr lang="de-DE" dirty="0"/>
            </a:br>
            <a:r>
              <a:rPr lang="de-DE" dirty="0"/>
              <a:t>Java und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B5BE3-660A-416F-949B-610A5D171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58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E12A-E90D-4A0C-8542-701CF7B3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Berechtigungsverwaltung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FDD6-1CFE-4DB6-B75D-69D66DE0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Ermöglicht es die Benutzer in verschiedene Gruppen einzuteilen und diesen verschiedene Rechte zuzuordnen</a:t>
            </a:r>
          </a:p>
          <a:p>
            <a:r>
              <a:rPr lang="de-DE" dirty="0"/>
              <a:t>Zwei Tabellen „User“ und „Berechtigungsgruppen“ in Datenbank, wobei die User auf eine der zwei Berechtigungsgruppen Admin oder Benutzer referenzieren</a:t>
            </a:r>
          </a:p>
          <a:p>
            <a:r>
              <a:rPr lang="de-DE" dirty="0"/>
              <a:t>Einem Nutzer wird also genau eine Berechtigungsgruppe zugeordnet und er kann nur die Tätigkeiten ausführen, die für ihn ausgerichtet sind</a:t>
            </a:r>
          </a:p>
          <a:p>
            <a:r>
              <a:rPr lang="de-DE" dirty="0"/>
              <a:t>Benutzer nur Grundfunktionen, Admins können dazu auch Änderungen am System und der Seite vornehmen</a:t>
            </a:r>
          </a:p>
        </p:txBody>
      </p:sp>
    </p:spTree>
    <p:extLst>
      <p:ext uri="{BB962C8B-B14F-4D97-AF65-F5344CB8AC3E}">
        <p14:creationId xmlns:p14="http://schemas.microsoft.com/office/powerpoint/2010/main" val="18192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82F9-F959-446B-97E2-72890294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9343-D2AA-49E0-801A-37B688082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Objektorientierte Sprache, die auf fast allen Plattformen funktioniert</a:t>
            </a:r>
          </a:p>
          <a:p>
            <a:r>
              <a:rPr lang="de-DE" dirty="0"/>
              <a:t>Bietet sich gut für serverweitige, verteilte Systeme im Web an auf Grund des objektorientierten Wesens und den Java-Applets, die Interaktion mit dem Browser ermöglichen</a:t>
            </a:r>
          </a:p>
          <a:p>
            <a:r>
              <a:rPr lang="de-DE" dirty="0"/>
              <a:t>Es herrscht schon ein relativ hoher Stand an Vorwissen in unserem Kurs</a:t>
            </a:r>
          </a:p>
        </p:txBody>
      </p:sp>
    </p:spTree>
    <p:extLst>
      <p:ext uri="{BB962C8B-B14F-4D97-AF65-F5344CB8AC3E}">
        <p14:creationId xmlns:p14="http://schemas.microsoft.com/office/powerpoint/2010/main" val="322733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3E24-1F1D-4119-97F1-EDD1E298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0666-2065-48E3-AC5C-B8DAB00B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Versionierungssoftware bietet sich sehr an für das kollaborative Arbeiten an einer gemeinsamen Code-Basis</a:t>
            </a:r>
          </a:p>
          <a:p>
            <a:r>
              <a:rPr lang="de-DE" dirty="0"/>
              <a:t>GIT bietet sich hierfür sehr gut an mit einem Repository, das lokal auf den Rechnern der Teammitglieder kopiert wird</a:t>
            </a:r>
          </a:p>
          <a:p>
            <a:r>
              <a:rPr lang="de-DE" dirty="0"/>
              <a:t>Dadurch wird ermöglicht, dass das Team gemeinsam an </a:t>
            </a:r>
            <a:r>
              <a:rPr lang="de-DE"/>
              <a:t>einer Quellcode-Basis arbeiten kann ohne sich gegenseitig zu behindern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96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Seiten zu Berechtigungsverwaltung, Java und GIT</vt:lpstr>
      <vt:lpstr>Berechtigungsverwaltung</vt:lpstr>
      <vt:lpstr>Java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Seiten zu Berechtigungsverwaltung, Java und GIT</dc:title>
  <dc:creator>Dimitri Wagner</dc:creator>
  <cp:lastModifiedBy>Dimitri Wagner</cp:lastModifiedBy>
  <cp:revision>3</cp:revision>
  <dcterms:created xsi:type="dcterms:W3CDTF">2020-10-22T12:17:07Z</dcterms:created>
  <dcterms:modified xsi:type="dcterms:W3CDTF">2020-10-22T12:36:28Z</dcterms:modified>
</cp:coreProperties>
</file>