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9D4D-1391-490B-9805-6985BC1EFCC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458A-2A2A-49D2-9069-6EA30F24A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3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B458A-2A2A-49D2-9069-6EA30F24A6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C7B40-137A-41E0-B188-3B4A19DD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32DA9-5ED4-4050-8AE5-5CCD9BB20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C397E-4117-450F-8141-03C8036D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FF708-ECCE-44CF-B090-90372096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C6CAF-8598-4F6C-9FC5-D3386815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026D4-D41A-4CAC-8935-05FC9700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17ACEA-F621-460E-8D48-6B8E45C2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139D8-8B25-4C55-898C-1C318400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16E2F-5E41-41FF-9725-619F1AEB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B7F99C-3D68-422F-BD94-52B22F3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53102E-0DE2-4589-9D70-C7044DC35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7008BE-D9E5-4690-B0CD-259652F8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55901-776C-4DEC-B863-F21A9317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A704C-1D88-4682-826B-3329ED3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75F95-BD3F-41D5-BBC4-20C043EA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8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DB3B6-8236-4B5F-A15E-C35FA836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2F1CA-206E-4776-9477-0F1DDBF8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38447-634F-4156-90AD-FF37D26F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62089-DF6A-4252-9793-077F6664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20989-E626-4AA4-99CB-B55B990C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2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353FD-FDB3-4D61-9689-6984C0C2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D4E075-9820-43F2-9D3A-78990B7C8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048EF-A9FF-4733-86DC-B9E85B15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16E9C-CB04-4B52-9070-28955058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4D12E-F87F-41CF-AF37-8C2037CA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5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7FD44-1474-4147-B864-56112FB5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E9EAD-55F5-4FD3-8970-FB369B7A9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93D88D-29EB-43EE-BCAF-1A2B4C9DD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7D8152-7682-4882-B224-2842B2E5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89576A-0931-4A10-8EC3-30FCA76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82BF3B-4FB6-464F-885A-B74209E0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13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EB90A-39CA-4F89-8E3A-1BF09C57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C48A5-A87B-485C-AFE2-E8BEE7D7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FB93E6-5CCE-4794-B249-EBD290229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8881D4-AF54-4534-8867-EB4800B43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D76C8E-CF86-4EDE-99DA-A50D4ACD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F0F686-E35F-41D5-A869-79D39D1D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97F552-8658-4EEE-B86F-7AD8F6D1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3A180D-DA27-48D6-BDEE-DA1ED946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16FEE-0FB4-4D2B-88B1-41C967A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B70995-3114-4255-A866-F7666F6B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256BD-CB4C-4CDC-8267-7723DAA7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9E8B30-1BCF-47E5-B256-9BFED363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5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107898-E77E-49DB-9A00-E36ED615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FEBFCD-3C34-4C6B-B062-A66C612D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7A62A-6B4A-49F1-A29C-4AC350B7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55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958F7-6C4F-4830-A501-8F0F6D3B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9DBB-DBC1-492B-9CC3-E015FBE5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5C3CAB-EEB2-4DCE-8298-7357ADF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0A802-FFCC-4BC6-B95B-E2B54B2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6A0D4-610A-4BE3-9D02-0C9189A3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748E8D-AEC1-4089-8EF1-A647EB8E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0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C428C-34EB-4B83-B0DE-CEB0A034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A630F5-8041-4B69-99D6-B4FDDF55A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90434-B85A-4816-8242-9DA0DBE9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30A3BC-B2B3-411B-8730-31E6FEF2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595244-F7A5-4820-BC14-3656A7B1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9CD29F-454B-4C65-A215-E6B2240E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33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91AE20-3B07-4BD5-9718-1671F846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D7E6EF-3DB9-4F97-B1F9-F3F9B74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9936D-B4B7-4567-BF2A-874A472CE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8A8E-7C69-4293-AE8A-6D89670A83A9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A00EA2-99E8-4D6C-82ED-CD311D8D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99EB1-429B-4E63-8B37-0CD8A6CEC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9AD0-D0EE-40E8-B267-A35565177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52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FFBF-B290-4AF4-9C65-05B751F18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B4EBCD-8A67-4E4D-BD90-627C483C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60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3F128-E586-412C-B180-ADF96065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9866F-0FD2-4C1F-85AF-A8642E53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 einer ganzheitlichen Qualitätssicherung</a:t>
            </a:r>
          </a:p>
          <a:p>
            <a:pPr lvl="1"/>
            <a:r>
              <a:rPr lang="de-DE" dirty="0"/>
              <a:t>Organisatorische Qualitätssicherung</a:t>
            </a:r>
          </a:p>
          <a:p>
            <a:pPr lvl="1"/>
            <a:r>
              <a:rPr lang="de-DE" dirty="0"/>
              <a:t>Konstruktive Qualitätssicherung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06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515A-AC4C-4086-9D60-7F5B541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Konstruktive 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B8170-FE39-46BC-AD1D-5A71B109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Verhinderung und auch Minimierung der Fehlereinbringung in der Software </a:t>
            </a:r>
          </a:p>
          <a:p>
            <a:pPr lvl="1"/>
            <a:r>
              <a:rPr lang="de-DE" dirty="0"/>
              <a:t>bereits erprobte Module und Architekturen weiterzuverwenden</a:t>
            </a:r>
          </a:p>
          <a:p>
            <a:pPr lvl="1"/>
            <a:r>
              <a:rPr lang="de-DE" dirty="0"/>
              <a:t>Einbindung des Frameworks Spring für die Entwicklung</a:t>
            </a:r>
          </a:p>
          <a:p>
            <a:pPr lvl="1"/>
            <a:r>
              <a:rPr lang="de-DE" dirty="0"/>
              <a:t>Produkt durch Prototypen und Tests überprüfen</a:t>
            </a:r>
          </a:p>
        </p:txBody>
      </p:sp>
    </p:spTree>
    <p:extLst>
      <p:ext uri="{BB962C8B-B14F-4D97-AF65-F5344CB8AC3E}">
        <p14:creationId xmlns:p14="http://schemas.microsoft.com/office/powerpoint/2010/main" val="22623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5A0D5-E63B-4C3A-8C90-97B5BEB1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 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B77BFD-2E44-4E0F-8738-2193D109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der Projektmanagementmethode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Qualitätssicherung durch </a:t>
            </a:r>
            <a:r>
              <a:rPr lang="de-DE" dirty="0" err="1"/>
              <a:t>Scrum</a:t>
            </a:r>
            <a:r>
              <a:rPr lang="de-DE" dirty="0"/>
              <a:t> Ablauf</a:t>
            </a:r>
          </a:p>
          <a:p>
            <a:r>
              <a:rPr lang="de-DE" dirty="0"/>
              <a:t>Wichtige Punkte:</a:t>
            </a:r>
          </a:p>
          <a:p>
            <a:pPr lvl="1"/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3D1ADD-2810-4377-B78E-F2C418C78693}"/>
              </a:ext>
            </a:extLst>
          </p:cNvPr>
          <p:cNvSpPr/>
          <p:nvPr/>
        </p:nvSpPr>
        <p:spPr>
          <a:xfrm>
            <a:off x="693424" y="3663670"/>
            <a:ext cx="1595511" cy="6752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Organisation des Teams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7B9E8AA-CC90-4B72-AB18-FABF74C26618}"/>
              </a:ext>
            </a:extLst>
          </p:cNvPr>
          <p:cNvSpPr/>
          <p:nvPr/>
        </p:nvSpPr>
        <p:spPr>
          <a:xfrm>
            <a:off x="7945316" y="3663670"/>
            <a:ext cx="1595511" cy="6752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200" dirty="0"/>
              <a:t>Sprint-Review</a:t>
            </a:r>
          </a:p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B27C355-7945-48C0-A740-BE73BDA8A419}"/>
              </a:ext>
            </a:extLst>
          </p:cNvPr>
          <p:cNvSpPr/>
          <p:nvPr/>
        </p:nvSpPr>
        <p:spPr>
          <a:xfrm>
            <a:off x="2506397" y="3669409"/>
            <a:ext cx="1595511" cy="6752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200" dirty="0"/>
              <a:t>Projektinitialisierung</a:t>
            </a:r>
          </a:p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1C5CFF-E75B-4AF8-8861-AD9795EF745E}"/>
              </a:ext>
            </a:extLst>
          </p:cNvPr>
          <p:cNvSpPr/>
          <p:nvPr/>
        </p:nvSpPr>
        <p:spPr>
          <a:xfrm>
            <a:off x="9758289" y="3663670"/>
            <a:ext cx="1595511" cy="6752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200" dirty="0"/>
              <a:t>Sprint-Retrospektive</a:t>
            </a:r>
          </a:p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1C9311C-AC0E-4260-92C2-15B1EFA5C583}"/>
              </a:ext>
            </a:extLst>
          </p:cNvPr>
          <p:cNvSpPr/>
          <p:nvPr/>
        </p:nvSpPr>
        <p:spPr>
          <a:xfrm>
            <a:off x="6132343" y="3663668"/>
            <a:ext cx="1595511" cy="6752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sz="1200" dirty="0"/>
              <a:t>Sprint</a:t>
            </a:r>
          </a:p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211ABF3-7964-46A0-9B86-1B3A924FE89A}"/>
              </a:ext>
            </a:extLst>
          </p:cNvPr>
          <p:cNvSpPr/>
          <p:nvPr/>
        </p:nvSpPr>
        <p:spPr>
          <a:xfrm>
            <a:off x="4319370" y="3663669"/>
            <a:ext cx="1595511" cy="6752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200" dirty="0"/>
              <a:t>Sprint-Planung</a:t>
            </a:r>
          </a:p>
          <a:p>
            <a:pPr algn="ctr"/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6BA7BEE-9868-40EE-93D5-07E95D6C899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288935" y="4001295"/>
            <a:ext cx="217462" cy="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4A983CF-B603-4A25-9847-865925AA29A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101908" y="4001294"/>
            <a:ext cx="217462" cy="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CB0205-E3E7-4993-842C-1755CC5AE30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5914881" y="4001293"/>
            <a:ext cx="217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A505548-CE2A-4D21-B6E0-BFE6FDB70F8D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7727854" y="4001293"/>
            <a:ext cx="2174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E22A4F3-032B-4107-9F49-B89E1AB7E9F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9540827" y="4001295"/>
            <a:ext cx="21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3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Qualitätssicherung</vt:lpstr>
      <vt:lpstr>Qualitätssicherung</vt:lpstr>
      <vt:lpstr>Konstruktive Qualitätssicherung</vt:lpstr>
      <vt:lpstr>Organisatorische Qualitätssicherung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Qualitätssicherung</dc:title>
  <dc:creator>Pascal Niemann</dc:creator>
  <cp:lastModifiedBy>Pascal Niemann</cp:lastModifiedBy>
  <cp:revision>5</cp:revision>
  <dcterms:created xsi:type="dcterms:W3CDTF">2020-10-22T10:11:52Z</dcterms:created>
  <dcterms:modified xsi:type="dcterms:W3CDTF">2020-10-22T10:55:59Z</dcterms:modified>
</cp:coreProperties>
</file>