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CB778-3B92-4A2C-B0A2-F3741EC63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1EAB6E-53BE-49ED-A4CB-A5B9941A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B65DE-5ABB-4CB8-894A-83BEF0CB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D3443-D10E-45F5-B621-9E819A74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E308E-1F42-4825-A712-24D91E6E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EF806-871A-4353-B4E9-10881D3C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EE42FC-DDC1-4638-9728-FA29B6B51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3330F-8DA2-4C5F-BF72-CF13103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9FEE5-6728-46D5-9579-7E5AA844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3A1C1-9CE0-47D6-B8B1-B58914EA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ACFF0A-F65C-47D9-AD20-40AB58D8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8671AB-CD88-4C6C-A88B-786762ED3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D00A7-8553-4E1B-8A6E-84B0C3DB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87E04-8CBE-4AA8-9344-24ED2DFF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0EE0D-4B74-4339-8DC3-697A316D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95DD1-76C8-4801-8F86-A461036D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A4C6D-D8F4-4AB1-99C1-6F038969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5F77E-6967-439C-A0EE-1356C001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D03DD-0C71-48DB-B209-3E72DE55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546EB-33BA-4B62-81C1-2A425AF1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95966-0C34-4382-85BE-8B941129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FBE4DD-DE97-483E-91A1-F422432E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B20824-41AA-41CF-BFFF-4DDA624F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79071-0A2A-4E2D-B678-5B337585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B47C1-3980-445D-AE90-EC8AF49B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DDA07-751A-4431-BF95-41ABD438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388A2-2B2F-4015-9B17-25CE44142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3DEF04-BEA9-4C96-8EBE-09A7C19C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4BDD23-4BE2-45CF-840A-2639D4C4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43C7EE-1CF9-4797-9A4D-24C05993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468786-E180-45F1-B4D3-8A3C9211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BA365-2F92-4229-B2A7-81F0A631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F7DDB1-4C92-4F55-8A85-75343052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4EED7-CB84-4CC0-BD67-7E744EF2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471C96-4BCB-44F9-A33B-736B0445A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6FFE5C-21D9-4FC3-AE54-8EB544C0A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730D5F-A9FD-42FE-991C-B8CA2DFF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8F6F95-ABC8-4669-8B4D-3C74D4A3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64D39E-E5E6-427E-8CEE-342705DA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88103-FFDF-4026-8E74-5A99429A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AE8F63-C5B8-437A-9326-9CE55DC8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C2FCE1-6B99-41BB-AA6C-C6EBA78A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8D5D29-AD79-4A74-9276-CFB6945E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78872B-3D6A-420A-9006-067C9B2F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287AA9-FDAC-44B6-93C8-9EB2F513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3ABE6B-3DB5-496A-B86F-15F1A74B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289B-34D2-4B39-8914-8C11B17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0BF55-3410-4916-AEAC-939374F5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D0CF99-49DB-41D2-9EF6-384CC6E8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CF32D4-2200-411C-9291-1CA80AAC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52E551-728B-4F06-854D-9BBE4B97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46951-03AC-4BF6-B7C4-D611E188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09F7F-9CA0-4BC1-8CDF-EDCD8D0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ABEEC7-60FF-4280-8771-6EAC3DD1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4971F5-6DEC-4E9C-8474-DFBE6BBE4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91BCB-3FFB-4006-8A79-1F2537F0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7A51BB-4480-4D8B-83D6-DAF2996D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F08EEB-9214-4591-A409-06796D79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2CA017-5DAA-40E2-9E16-7124CB22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30FA92-68DE-43B1-9281-1EA34AB9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E53F3-173C-4A3C-A339-35AB0F759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94F5-0EF3-452C-B625-28EB98A4E6B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7E981-77EA-4D85-A2D4-455A9D0CF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5A74B-EA0B-4B9A-AA75-7A4FE5928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6CA9-68A6-4D5E-B481-18A81B9E4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AC6A0-3799-41C5-AF0C-8FA1F7AF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F6CD0-051A-4A2D-8601-EADE7AA3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de-DE" dirty="0"/>
              <a:t>Entwicklung eines Configuration-Management-System = Informationsquelle über die Configuration Items (CI)</a:t>
            </a:r>
          </a:p>
          <a:p>
            <a:r>
              <a:rPr lang="de-DE" dirty="0"/>
              <a:t>Grundfunktionen des Systems: </a:t>
            </a:r>
          </a:p>
          <a:p>
            <a:pPr marL="0" indent="0">
              <a:buNone/>
            </a:pPr>
            <a:r>
              <a:rPr lang="de-DE" dirty="0"/>
              <a:t>	- übersichtliche Verwaltung von CI-Records und CI-Typen</a:t>
            </a:r>
          </a:p>
          <a:p>
            <a:pPr marL="0" indent="0">
              <a:buNone/>
            </a:pPr>
            <a:r>
              <a:rPr lang="de-DE" dirty="0"/>
              <a:t>	- Benutzer- und Berechtigungskontrolle anhand eines Login</a:t>
            </a:r>
          </a:p>
          <a:p>
            <a:r>
              <a:rPr lang="de-DE" dirty="0"/>
              <a:t>Nicht-funktionale Anforderungen: gute Bedienbarkeit, Performance, Sicherheit, Plausibilitätsprüfungen &amp; Wartbarkeit</a:t>
            </a:r>
          </a:p>
          <a:p>
            <a:r>
              <a:rPr lang="de-DE" dirty="0"/>
              <a:t>Umsetzung der Anforderungen: Webanwendung mit HTML und CSS gestylt, Backend anhand von Java mithilfe von Spring und </a:t>
            </a:r>
            <a:r>
              <a:rPr lang="de-DE" dirty="0" err="1"/>
              <a:t>Thymeleaf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5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53F7B2A-600F-4BF2-B55A-802B07C10A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07" y="876300"/>
            <a:ext cx="5236068" cy="52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5519FD-7F5B-4AA5-96C6-EE4163E3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Use-Case-Diagramm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1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C14A3-2392-4861-B001-B80385AC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Klassen-Diagramm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D30FDDC-EF3F-4C15-9A62-BAC1D03AF8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90674"/>
            <a:ext cx="8843824" cy="4330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5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C7636-8663-4C00-BD2E-A8F61DE4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603DCC5-FC92-47C3-AC1B-0920E4EF39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400175"/>
            <a:ext cx="7477125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9B30FA1-9DB7-4CBF-A017-4D1690FBAF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9" y="5010150"/>
            <a:ext cx="7208915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Anforderungsanalyse</vt:lpstr>
      <vt:lpstr>Use-Case-Diagramm</vt:lpstr>
      <vt:lpstr>Klassen-Diagramm</vt:lpstr>
      <vt:lpstr>Entity-Relationship-Modell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Anforderungsanalyse</dc:title>
  <dc:creator>Johanna Gröll</dc:creator>
  <cp:lastModifiedBy> </cp:lastModifiedBy>
  <cp:revision>12</cp:revision>
  <dcterms:created xsi:type="dcterms:W3CDTF">2020-10-21T18:42:36Z</dcterms:created>
  <dcterms:modified xsi:type="dcterms:W3CDTF">2020-10-22T13:08:10Z</dcterms:modified>
</cp:coreProperties>
</file>