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E91EF-FBFE-4C39-85A9-82D274EC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B528F-5C5D-4923-8A2D-3F0CA5AE2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332CF-4CA6-49EC-80FF-A4C3CB84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6D4ED-3487-428A-81DF-3281EDB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27C88-B303-45E1-B95F-84530FA2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2B601-31CC-4818-B193-C62B86C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CF7CDE-5F40-45CA-A304-D2FB8BF3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A8F00-C5E6-4498-834E-DFE0D6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41B06-26B7-42DC-87C1-9D21C9A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EB7EC-0FE6-409E-A353-7509463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690318-DF67-4345-9DB3-C92BEA64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A5DAE-18D8-4999-AA3D-DDA63D2B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3AD35-4E44-4A28-A713-3E7D5476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7A5AF-5511-464C-995B-2987B211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3527C-2798-4431-9F81-AB9D9B7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36D4-5D02-41D5-8760-FC249F6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2A4F-06DA-4A21-901D-6AF0EC6A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A0BA8-9CE8-45B7-AA76-1B1A035A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6147-320C-4537-8920-106F259A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E021E-53F1-4F39-BBD3-47B7A5B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BE95-C535-47C9-9D75-3930D542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69F100-FA5B-45F4-8388-7C103692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2C11E-2674-4513-8E01-2F3770C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5A9D7-CBEB-4213-BB38-5BABB2C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11AF7-6A69-4B5A-A0D6-0D79481F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1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19A6-4C54-44E4-9186-10055751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4D6A0-17AD-4194-8514-C5BD21A4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81EF7-4E87-4119-B7AC-22C48794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32D99-F714-4DF2-B3BD-798DE6EE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20DD4B-56B0-4B9E-A528-BEE876CC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6A794-8351-4074-859F-67321CF3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6B83F-61B4-4A28-B8C5-52F6D324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CA183-1026-4432-A360-FFDDED3B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72F1DD-50B2-465E-A5EE-DA1D4CA1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02D42A-8089-4339-970D-8F43589C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6F2F9F-CC1C-424B-ABE5-78387BA46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BC4221-C0ED-45BB-90C6-FD8A7D27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C84C65-CA67-43F9-AB7A-F4E98D8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14607F-EA1A-47E1-85AE-EB3DB61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9CD6-7C24-4B31-801D-E0EFD23E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74693-DCAF-49A2-A22D-F4A533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E62F3D-AE3E-42D8-BC64-2064E5DD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367B0-9B38-4A34-A74D-8EB72338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689C3-929E-4072-98EC-199362EE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9504E6-A300-4CB5-8F13-8FFA5D89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C372FF-B34A-43A1-8A0C-ED92D9F5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5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0CDFB-7590-4157-9142-BC098040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FF064-1870-4825-A118-9B7666A4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875F8-0D57-42CC-9765-D017CA3F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2A093C-683C-4B70-9CB4-06D5CFF6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55A4B-379C-4E27-9065-DDE042C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26C27-688B-4352-ADCA-D6C1593D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4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F1052-B77B-4932-B729-7E025A36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039482-C442-4136-AAD2-74D5ACBFC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3FA20B-3255-4A7E-96D3-A4CE2E45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F5926-D6C5-4F0A-91AF-19810E53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32C6B2-0FD9-4B48-9610-8D87CC6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405FA-63A7-4480-956A-7E0DFA0E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329764-85E9-4F7C-9726-E224C623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80884-22DD-44A6-A76D-2D99F874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B00D9-3E35-4E25-960F-70219401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9468-AAB1-451E-A271-BAFC22E8484D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8BB46-260A-43F5-90CD-EC6103F34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EB6DD1-5BBD-4C97-8C13-A3E1F7918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D5DF-F15C-4ECB-B499-5103FB5A55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36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D7060A-7954-439C-B371-45010457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 dirty="0"/>
              <a:t>Frontend</a:t>
            </a:r>
            <a:endParaRPr lang="en-GB" sz="40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143B88-0332-4DF5-AF3B-8B535ED9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6930" cy="4303464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Verwendung HTML, CSS, JavaScript</a:t>
            </a: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Erstellung von 6 HTML-Seiten mit jeweils einem CSS-Dokument</a:t>
            </a:r>
          </a:p>
          <a:p>
            <a:pPr marL="457200" lvl="1" indent="0">
              <a:buNone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Dashboard,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-Typ,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Ci-Record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Profil für                                                                 Admins, Profil für User, Hilfeseite, Login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Verwendung des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-Layouts</a:t>
            </a: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Einbindung der Icons von Fontawesome.com</a:t>
            </a:r>
          </a:p>
          <a:p>
            <a:endParaRPr lang="en-GB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615907-46B0-43EA-9488-0CEE8F1C3D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" b="-3"/>
          <a:stretch/>
        </p:blipFill>
        <p:spPr>
          <a:xfrm>
            <a:off x="6408985" y="1671568"/>
            <a:ext cx="5044582" cy="35821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C76246-A34F-45CD-998E-FF2DBEF25FF7}"/>
              </a:ext>
            </a:extLst>
          </p:cNvPr>
          <p:cNvPicPr/>
          <p:nvPr/>
        </p:nvPicPr>
        <p:blipFill rotWithShape="1">
          <a:blip r:embed="rId3"/>
          <a:srcRect t="19318" b="30060"/>
          <a:stretch/>
        </p:blipFill>
        <p:spPr>
          <a:xfrm>
            <a:off x="6408985" y="5533979"/>
            <a:ext cx="5467350" cy="8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gianna dihpol</dc:creator>
  <cp:lastModifiedBy>gianna dihpol</cp:lastModifiedBy>
  <cp:revision>3</cp:revision>
  <dcterms:created xsi:type="dcterms:W3CDTF">2020-10-22T11:49:29Z</dcterms:created>
  <dcterms:modified xsi:type="dcterms:W3CDTF">2020-10-22T13:01:43Z</dcterms:modified>
</cp:coreProperties>
</file>